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26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30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8.xml" ContentType="application/vnd.openxmlformats-officedocument.presentationml.slide+xml"/>
  <Override PartName="/ppt/slides/slide25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9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1.xml" ContentType="application/vnd.openxmlformats-officedocument.presentationml.slide+xml"/>
  <Override PartName="/ppt/slides/slide33.xml" ContentType="application/vnd.openxmlformats-officedocument.presentationml.slide+xml"/>
  <Override PartName="/ppt/slides/slide46.xml" ContentType="application/vnd.openxmlformats-officedocument.presentationml.slide+xml"/>
  <Override PartName="/ppt/slides/slide32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45.xml" ContentType="application/vnd.openxmlformats-officedocument.presentationml.slide+xml"/>
  <Override PartName="/ppt/slides/slide47.xml" ContentType="application/vnd.openxmlformats-officedocument.presentationml.slide+xml"/>
  <Override PartName="/ppt/slides/slide43.xml" ContentType="application/vnd.openxmlformats-officedocument.presentationml.slide+xml"/>
  <Override PartName="/ppt/slides/slide34.xml" ContentType="application/vnd.openxmlformats-officedocument.presentationml.slide+xml"/>
  <Override PartName="/ppt/slides/slide44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5.xml" ContentType="application/vnd.openxmlformats-officedocument.presentationml.slide+xml"/>
  <Override PartName="/ppt/slides/slide39.xml" ContentType="application/vnd.openxmlformats-officedocument.presentationml.slide+xml"/>
  <Override PartName="/ppt/slides/slide42.xml" ContentType="application/vnd.openxmlformats-officedocument.presentationml.slide+xml"/>
  <Override PartName="/ppt/slides/slide38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8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451" r:id="rId2"/>
    <p:sldId id="256" r:id="rId3"/>
    <p:sldId id="380" r:id="rId4"/>
    <p:sldId id="406" r:id="rId5"/>
    <p:sldId id="407" r:id="rId6"/>
    <p:sldId id="408" r:id="rId7"/>
    <p:sldId id="410" r:id="rId8"/>
    <p:sldId id="259" r:id="rId9"/>
    <p:sldId id="354" r:id="rId10"/>
    <p:sldId id="355" r:id="rId11"/>
    <p:sldId id="356" r:id="rId12"/>
    <p:sldId id="357" r:id="rId13"/>
    <p:sldId id="359" r:id="rId14"/>
    <p:sldId id="361" r:id="rId15"/>
    <p:sldId id="363" r:id="rId16"/>
    <p:sldId id="364" r:id="rId17"/>
    <p:sldId id="365" r:id="rId18"/>
    <p:sldId id="366" r:id="rId19"/>
    <p:sldId id="367" r:id="rId20"/>
    <p:sldId id="370" r:id="rId21"/>
    <p:sldId id="372" r:id="rId22"/>
    <p:sldId id="373" r:id="rId23"/>
    <p:sldId id="360" r:id="rId24"/>
    <p:sldId id="379" r:id="rId25"/>
    <p:sldId id="411" r:id="rId26"/>
    <p:sldId id="438" r:id="rId27"/>
    <p:sldId id="377" r:id="rId28"/>
    <p:sldId id="375" r:id="rId29"/>
    <p:sldId id="376" r:id="rId30"/>
    <p:sldId id="412" r:id="rId31"/>
    <p:sldId id="384" r:id="rId32"/>
    <p:sldId id="386" r:id="rId33"/>
    <p:sldId id="437" r:id="rId34"/>
    <p:sldId id="383" r:id="rId35"/>
    <p:sldId id="413" r:id="rId36"/>
    <p:sldId id="391" r:id="rId37"/>
    <p:sldId id="431" r:id="rId38"/>
    <p:sldId id="432" r:id="rId39"/>
    <p:sldId id="443" r:id="rId40"/>
    <p:sldId id="425" r:id="rId41"/>
    <p:sldId id="392" r:id="rId42"/>
    <p:sldId id="439" r:id="rId43"/>
    <p:sldId id="433" r:id="rId44"/>
    <p:sldId id="445" r:id="rId45"/>
    <p:sldId id="447" r:id="rId46"/>
    <p:sldId id="448" r:id="rId47"/>
    <p:sldId id="405" r:id="rId48"/>
    <p:sldId id="440" r:id="rId49"/>
    <p:sldId id="441" r:id="rId50"/>
    <p:sldId id="414" r:id="rId51"/>
    <p:sldId id="418" r:id="rId52"/>
    <p:sldId id="449" r:id="rId53"/>
    <p:sldId id="450" r:id="rId54"/>
    <p:sldId id="442" r:id="rId55"/>
  </p:sldIdLst>
  <p:sldSz cx="9144000" cy="6858000" type="screen4x3"/>
  <p:notesSz cx="6858000" cy="9144000"/>
  <p:custDataLst>
    <p:tags r:id="rId5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/M+IJxrCODNVMYYcmcA2JQ==" hashData="njdAwRXjz8+un4mbvYK0Sl5DFUQ="/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an" initials="IH" lastIdx="5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AFB4"/>
    <a:srgbClr val="002C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40" autoAdjust="0"/>
    <p:restoredTop sz="94524" autoAdjust="0"/>
  </p:normalViewPr>
  <p:slideViewPr>
    <p:cSldViewPr>
      <p:cViewPr>
        <p:scale>
          <a:sx n="70" d="100"/>
          <a:sy n="70" d="100"/>
        </p:scale>
        <p:origin x="-1284" y="-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64" Type="http://schemas.openxmlformats.org/officeDocument/2006/relationships/customXml" Target="../customXml/item2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gs" Target="tags/tag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65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C307E3-2A98-EA4E-8494-C46993F1350C}" type="datetimeFigureOut">
              <a:rPr lang="en-US" smtClean="0"/>
              <a:pPr/>
              <a:t>1/29/2013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3AEDD7-ECDE-F844-A1C4-75CE96E622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15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3AEDD7-ECDE-F844-A1C4-75CE96E622C5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52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3AEDD7-ECDE-F844-A1C4-75CE96E622C5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77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3AEDD7-ECDE-F844-A1C4-75CE96E622C5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3AEDD7-ECDE-F844-A1C4-75CE96E622C5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4C9302-B6E3-4420-9A01-9C1E697240FA}" type="slidenum">
              <a:rPr lang="en-US" smtClean="0">
                <a:solidFill>
                  <a:prstClr val="black"/>
                </a:solidFill>
                <a:latin typeface="Arial" charset="0"/>
                <a:cs typeface="Arial" charset="0"/>
              </a:rPr>
              <a:pPr/>
              <a:t>50</a:t>
            </a:fld>
            <a:endParaRPr lang="en-US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4C9302-B6E3-4420-9A01-9C1E697240FA}" type="slidenum">
              <a:rPr lang="en-US" smtClean="0">
                <a:solidFill>
                  <a:prstClr val="black"/>
                </a:solidFill>
                <a:latin typeface="Arial" charset="0"/>
                <a:cs typeface="Arial" charset="0"/>
              </a:rPr>
              <a:pPr/>
              <a:t>51</a:t>
            </a:fld>
            <a:endParaRPr lang="en-US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4C9302-B6E3-4420-9A01-9C1E697240FA}" type="slidenum">
              <a:rPr lang="en-US" smtClean="0">
                <a:solidFill>
                  <a:prstClr val="black"/>
                </a:solidFill>
                <a:latin typeface="Arial" charset="0"/>
                <a:cs typeface="Arial" charset="0"/>
              </a:rPr>
              <a:pPr/>
              <a:t>52</a:t>
            </a:fld>
            <a:endParaRPr lang="en-US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4C9302-B6E3-4420-9A01-9C1E697240FA}" type="slidenum">
              <a:rPr lang="en-US" smtClean="0">
                <a:solidFill>
                  <a:prstClr val="black"/>
                </a:solidFill>
                <a:latin typeface="Arial" charset="0"/>
                <a:cs typeface="Arial" charset="0"/>
              </a:rPr>
              <a:pPr/>
              <a:t>53</a:t>
            </a:fld>
            <a:endParaRPr lang="en-US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b="1" kern="1200">
          <a:solidFill>
            <a:srgbClr val="FF6600"/>
          </a:solidFill>
          <a:latin typeface="+mj-lt"/>
          <a:ea typeface="+mj-ea"/>
          <a:cs typeface="+mj-cs"/>
        </a:defRPr>
      </a:lvl1pPr>
    </p:titleStyle>
    <p:bodyStyle>
      <a:lvl1pPr marL="169863" indent="-169863" algn="l" defTabSz="914400" rtl="0" eaLnBrk="1" latinLnBrk="0" hangingPunct="1">
        <a:lnSpc>
          <a:spcPts val="3260"/>
        </a:lnSpc>
        <a:spcBef>
          <a:spcPts val="1272"/>
        </a:spcBef>
        <a:buSzPct val="90000"/>
        <a:buFont typeface="Arial" pitchFamily="34" charset="0"/>
        <a:buChar char="•"/>
        <a:defRPr sz="2600" kern="1200">
          <a:solidFill>
            <a:srgbClr val="002C5F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3260"/>
        </a:lnSpc>
        <a:spcBef>
          <a:spcPts val="1272"/>
        </a:spcBef>
        <a:buSzPct val="90000"/>
        <a:buFont typeface="Arial" pitchFamily="34" charset="0"/>
        <a:buChar char="–"/>
        <a:defRPr sz="2800" kern="1200">
          <a:solidFill>
            <a:srgbClr val="002C5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3260"/>
        </a:lnSpc>
        <a:spcBef>
          <a:spcPts val="1272"/>
        </a:spcBef>
        <a:buSzPct val="90000"/>
        <a:buFont typeface="Arial" pitchFamily="34" charset="0"/>
        <a:buChar char="•"/>
        <a:defRPr sz="2400" kern="1200">
          <a:solidFill>
            <a:srgbClr val="002C5F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3260"/>
        </a:lnSpc>
        <a:spcBef>
          <a:spcPts val="1272"/>
        </a:spcBef>
        <a:buSzPct val="90000"/>
        <a:buFont typeface="Arial" pitchFamily="34" charset="0"/>
        <a:buChar char="–"/>
        <a:defRPr sz="2000" kern="1200">
          <a:solidFill>
            <a:srgbClr val="002C5F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3260"/>
        </a:lnSpc>
        <a:spcBef>
          <a:spcPts val="1272"/>
        </a:spcBef>
        <a:buSzPct val="90000"/>
        <a:buFont typeface="Arial" pitchFamily="34" charset="0"/>
        <a:buChar char="»"/>
        <a:defRPr sz="2000" kern="1200">
          <a:solidFill>
            <a:srgbClr val="002C5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18" Type="http://schemas.openxmlformats.org/officeDocument/2006/relationships/image" Target="../media/image19.gif"/><Relationship Id="rId3" Type="http://schemas.openxmlformats.org/officeDocument/2006/relationships/image" Target="../media/image4.png"/><Relationship Id="rId7" Type="http://schemas.openxmlformats.org/officeDocument/2006/relationships/image" Target="../media/image7.gif"/><Relationship Id="rId12" Type="http://schemas.openxmlformats.org/officeDocument/2006/relationships/image" Target="../media/image21.jpeg"/><Relationship Id="rId17" Type="http://schemas.openxmlformats.org/officeDocument/2006/relationships/image" Target="../media/image22.jpeg"/><Relationship Id="rId2" Type="http://schemas.openxmlformats.org/officeDocument/2006/relationships/image" Target="../media/image1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6.gif"/><Relationship Id="rId15" Type="http://schemas.openxmlformats.org/officeDocument/2006/relationships/image" Target="../media/image16.gif"/><Relationship Id="rId10" Type="http://schemas.openxmlformats.org/officeDocument/2006/relationships/image" Target="../media/image11.png"/><Relationship Id="rId19" Type="http://schemas.openxmlformats.org/officeDocument/2006/relationships/image" Target="../media/image20.jpeg"/><Relationship Id="rId4" Type="http://schemas.openxmlformats.org/officeDocument/2006/relationships/image" Target="../media/image5.gif"/><Relationship Id="rId9" Type="http://schemas.openxmlformats.org/officeDocument/2006/relationships/image" Target="../media/image10.png"/><Relationship Id="rId14" Type="http://schemas.openxmlformats.org/officeDocument/2006/relationships/image" Target="../media/image15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3.png"/><Relationship Id="rId7" Type="http://schemas.openxmlformats.org/officeDocument/2006/relationships/image" Target="../media/image25.jpe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9.jpeg"/><Relationship Id="rId5" Type="http://schemas.openxmlformats.org/officeDocument/2006/relationships/image" Target="../media/image4.png"/><Relationship Id="rId10" Type="http://schemas.openxmlformats.org/officeDocument/2006/relationships/image" Target="../media/image12.jpeg"/><Relationship Id="rId4" Type="http://schemas.openxmlformats.org/officeDocument/2006/relationships/image" Target="../media/image15.gif"/><Relationship Id="rId9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jpeg"/><Relationship Id="rId12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15.gif"/><Relationship Id="rId5" Type="http://schemas.openxmlformats.org/officeDocument/2006/relationships/image" Target="../media/image27.jpeg"/><Relationship Id="rId10" Type="http://schemas.openxmlformats.org/officeDocument/2006/relationships/image" Target="../media/image9.jpeg"/><Relationship Id="rId4" Type="http://schemas.openxmlformats.org/officeDocument/2006/relationships/image" Target="../media/image10.png"/><Relationship Id="rId9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gif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39.png"/><Relationship Id="rId7" Type="http://schemas.openxmlformats.org/officeDocument/2006/relationships/image" Target="../media/image4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41.png"/><Relationship Id="rId4" Type="http://schemas.openxmlformats.org/officeDocument/2006/relationships/image" Target="../media/image40.emf"/><Relationship Id="rId9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image" Target="../media/image1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jpeg"/><Relationship Id="rId2" Type="http://schemas.openxmlformats.org/officeDocument/2006/relationships/image" Target="../media/image45.jpg"/><Relationship Id="rId16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gif"/><Relationship Id="rId3" Type="http://schemas.openxmlformats.org/officeDocument/2006/relationships/image" Target="../media/image1.png"/><Relationship Id="rId7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gif"/><Relationship Id="rId5" Type="http://schemas.openxmlformats.org/officeDocument/2006/relationships/image" Target="../media/image65.gif"/><Relationship Id="rId10" Type="http://schemas.openxmlformats.org/officeDocument/2006/relationships/image" Target="../media/image70.jpeg"/><Relationship Id="rId4" Type="http://schemas.openxmlformats.org/officeDocument/2006/relationships/image" Target="../media/image64.gif"/><Relationship Id="rId9" Type="http://schemas.openxmlformats.org/officeDocument/2006/relationships/image" Target="../media/image69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justice.gov/opa/pr/2012/March/12-civ-368.html" TargetMode="External"/><Relationship Id="rId13" Type="http://schemas.openxmlformats.org/officeDocument/2006/relationships/hyperlink" Target="http://oig.hhs.gov/fraud/cia/agreements/GlaxoSmithKline_LLC_06282012.pdf" TargetMode="External"/><Relationship Id="rId18" Type="http://schemas.openxmlformats.org/officeDocument/2006/relationships/hyperlink" Target="http://www.justice.gov/opa/pr/2012/October/12-civ-1291.html" TargetMode="External"/><Relationship Id="rId26" Type="http://schemas.openxmlformats.org/officeDocument/2006/relationships/hyperlink" Target="http://www.ag.idaho.gov/media/newsReleases/2012/nr_04172012.html" TargetMode="External"/><Relationship Id="rId3" Type="http://schemas.openxmlformats.org/officeDocument/2006/relationships/hyperlink" Target="http://www.businessweek.com/news/2012-01-06/actavis-will-pay-118-6-million-to-end-drug-pricing-claims.html" TargetMode="External"/><Relationship Id="rId21" Type="http://schemas.openxmlformats.org/officeDocument/2006/relationships/hyperlink" Target="http://www.pharmalot.com/2012/11/lipitor-whistleblower-suit-against-pfizer-is-dismissed/" TargetMode="External"/><Relationship Id="rId34" Type="http://schemas.openxmlformats.org/officeDocument/2006/relationships/hyperlink" Target="http://www.maine.gov/tools/whatsnew/index.php?topic=AGOffice_Press&amp;id=449945&amp;v=article10" TargetMode="External"/><Relationship Id="rId7" Type="http://schemas.openxmlformats.org/officeDocument/2006/relationships/hyperlink" Target="http://www.justice.gov/opa/pr/2012/March/12-civ-389.html" TargetMode="External"/><Relationship Id="rId12" Type="http://schemas.openxmlformats.org/officeDocument/2006/relationships/hyperlink" Target="http://www.justice.gov/opa/pr/2012/July/12-civ-842.html" TargetMode="External"/><Relationship Id="rId17" Type="http://schemas.openxmlformats.org/officeDocument/2006/relationships/hyperlink" Target="http://www.justice.gov/opa/pr/2012/October/12-civ-1195.html" TargetMode="External"/><Relationship Id="rId25" Type="http://schemas.openxmlformats.org/officeDocument/2006/relationships/hyperlink" Target="http://www.businessweek.com/news/2012-04-11/jnj-told-to-pay-1-dot-1-billion-penalty-in-arkansas-risperdal-trial" TargetMode="External"/><Relationship Id="rId33" Type="http://schemas.openxmlformats.org/officeDocument/2006/relationships/hyperlink" Target="http://www.ag.state.la.us/Article.aspx?articleID=646&amp;catID=2" TargetMode="External"/><Relationship Id="rId2" Type="http://schemas.openxmlformats.org/officeDocument/2006/relationships/notesSlide" Target="../notesSlides/notesSlide5.xml"/><Relationship Id="rId16" Type="http://schemas.openxmlformats.org/officeDocument/2006/relationships/hyperlink" Target="http://www.sec.gov/news/press/2012/2012-133.htm" TargetMode="External"/><Relationship Id="rId20" Type="http://schemas.openxmlformats.org/officeDocument/2006/relationships/hyperlink" Target="http://freepdfhosting.com/fdead6cc8c.pdf" TargetMode="External"/><Relationship Id="rId29" Type="http://schemas.openxmlformats.org/officeDocument/2006/relationships/hyperlink" Target="http://www.ag.idaho.gov/media/newsReleases/2012/nr_07162012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justice.gov/opa/pr/2012/March/12-crm-373.html" TargetMode="External"/><Relationship Id="rId11" Type="http://schemas.openxmlformats.org/officeDocument/2006/relationships/hyperlink" Target="http://www.justice.gov/opa/pr/2012/April/12-civ-497.html" TargetMode="External"/><Relationship Id="rId24" Type="http://schemas.openxmlformats.org/officeDocument/2006/relationships/hyperlink" Target="http://www.doj.state.or.us/releases/Pages/2012/rel032012.aspx" TargetMode="External"/><Relationship Id="rId32" Type="http://schemas.openxmlformats.org/officeDocument/2006/relationships/hyperlink" Target="http://uk.reuters.com/article/2012/08/24/uk-astrazeneca-settlement-idUKBRE87N11Q20120824" TargetMode="External"/><Relationship Id="rId5" Type="http://schemas.openxmlformats.org/officeDocument/2006/relationships/hyperlink" Target="http://www.justice.gov/opa/pr/2012/February/12-crm-166.html" TargetMode="External"/><Relationship Id="rId15" Type="http://schemas.openxmlformats.org/officeDocument/2006/relationships/hyperlink" Target="http://www.justice.gov/opa/pr/2012/June/12-civ-724.html" TargetMode="External"/><Relationship Id="rId23" Type="http://schemas.openxmlformats.org/officeDocument/2006/relationships/hyperlink" Target="http://www.ag.state.la.us/Article.aspx?articleID=558&amp;catID=2" TargetMode="External"/><Relationship Id="rId28" Type="http://schemas.openxmlformats.org/officeDocument/2006/relationships/hyperlink" Target="http://migration.kentucky.gov/Newsroom/ag/Sanofiaventissettlement.htm" TargetMode="External"/><Relationship Id="rId36" Type="http://schemas.openxmlformats.org/officeDocument/2006/relationships/image" Target="../media/image1.png"/><Relationship Id="rId10" Type="http://schemas.openxmlformats.org/officeDocument/2006/relationships/hyperlink" Target="http://www.justice.gov/opa/pr/2012/April/12-civ-539.html" TargetMode="External"/><Relationship Id="rId19" Type="http://schemas.openxmlformats.org/officeDocument/2006/relationships/hyperlink" Target="https://oig.hhs.gov/fraud/cia/agreements/Boehringer_Ingelheim_Pharmaceuticals_10222012.pdf" TargetMode="External"/><Relationship Id="rId31" Type="http://schemas.openxmlformats.org/officeDocument/2006/relationships/hyperlink" Target="http://ag.arkansas.gov/newsroom/index.php?do:newsDetail=1&amp;news_id=571.html" TargetMode="External"/><Relationship Id="rId4" Type="http://schemas.openxmlformats.org/officeDocument/2006/relationships/hyperlink" Target="http://www.justice.gov/opa/pr/2012/February/12-civ-182.html" TargetMode="External"/><Relationship Id="rId9" Type="http://schemas.openxmlformats.org/officeDocument/2006/relationships/hyperlink" Target="http://www.justice.gov/opa/pr/2012/May/12-civ-585.html" TargetMode="External"/><Relationship Id="rId14" Type="http://schemas.openxmlformats.org/officeDocument/2006/relationships/slide" Target="slide4.xml"/><Relationship Id="rId22" Type="http://schemas.openxmlformats.org/officeDocument/2006/relationships/hyperlink" Target="https://www.oag.state.tx.us/oagNews/release.php?id=3956" TargetMode="External"/><Relationship Id="rId27" Type="http://schemas.openxmlformats.org/officeDocument/2006/relationships/hyperlink" Target="http://migration.kentucky.gov/Newsroom/ag/johnsonawpsettlement.htm" TargetMode="External"/><Relationship Id="rId30" Type="http://schemas.openxmlformats.org/officeDocument/2006/relationships/hyperlink" Target="http://online.wsj.com/article/SB10000872396390444840104577553473340680142.html" TargetMode="External"/><Relationship Id="rId35" Type="http://schemas.openxmlformats.org/officeDocument/2006/relationships/hyperlink" Target="http://www.justice.gov/opa/documents/gsk/plea-ex-c.pdf" TargetMode="Externa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arketingresearch.org/news/2012/09/06/vermont-attorney-general-office-offers-amnesty-for-failure-to-report" TargetMode="External"/><Relationship Id="rId13" Type="http://schemas.openxmlformats.org/officeDocument/2006/relationships/hyperlink" Target="http://www.phrma.org/sites/default/files/2101/phrma_comments_sunshine_comments_2_17_12.pdf" TargetMode="External"/><Relationship Id="rId18" Type="http://schemas.openxmlformats.org/officeDocument/2006/relationships/hyperlink" Target="http://www.supremecourt.gov/opinions/11pdf/11-393c3a2.pdf" TargetMode="External"/><Relationship Id="rId3" Type="http://schemas.openxmlformats.org/officeDocument/2006/relationships/hyperlink" Target="http://www.mass.gov/bb/gaa/fy2013/os_13/hdefault.htm" TargetMode="External"/><Relationship Id="rId21" Type="http://schemas.openxmlformats.org/officeDocument/2006/relationships/hyperlink" Target="http://www.bio.org/advocacy/letters/bio-comments-cms-physician-payments-sunshine-act" TargetMode="External"/><Relationship Id="rId7" Type="http://schemas.openxmlformats.org/officeDocument/2006/relationships/hyperlink" Target="http://www.atg.state.vt.us/assets/files/Official%20Notice%20Limited%20Offer%20of%20Amnesty%20for%20Failure%20to%20Report.pdf" TargetMode="External"/><Relationship Id="rId12" Type="http://schemas.openxmlformats.org/officeDocument/2006/relationships/slide" Target="slide4.xml"/><Relationship Id="rId17" Type="http://schemas.openxmlformats.org/officeDocument/2006/relationships/hyperlink" Target="http://www.grassley.senate.gov/about/upload/2012_05_03-CMS-to-CEG-Sunshine.pdf" TargetMode="External"/><Relationship Id="rId25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6" Type="http://schemas.openxmlformats.org/officeDocument/2006/relationships/hyperlink" Target="http://blog.cms.gov/2012/05/03/information-on-implementation-of-the-physician-payments-sunshine-act/" TargetMode="External"/><Relationship Id="rId20" Type="http://schemas.openxmlformats.org/officeDocument/2006/relationships/hyperlink" Target="http://www.advamed.org/NR/rdonlyres/D56C85DB-9505-4E3F-955B-EDA3E8FA8341/0/TradeAssociationSunshineLettertoCMSAug142012FINAL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harmalot.com/2012/04/massachusetts-house-votes-to-repeal-gift-ban-2/" TargetMode="External"/><Relationship Id="rId11" Type="http://schemas.openxmlformats.org/officeDocument/2006/relationships/hyperlink" Target="http://www.jdsupra.com/legalnews/california-assembly-votes-to-amend-state-73757/" TargetMode="External"/><Relationship Id="rId24" Type="http://schemas.openxmlformats.org/officeDocument/2006/relationships/hyperlink" Target="http://www.foxbusiness.com/news/2012/11/28/drug-device-makers-anxiously-await-us-doctor-payment-disclosure-rule/" TargetMode="External"/><Relationship Id="rId5" Type="http://schemas.openxmlformats.org/officeDocument/2006/relationships/hyperlink" Target="http://www.malegislature.gov/Budget/FY2013/House/WaysAndMeans" TargetMode="External"/><Relationship Id="rId15" Type="http://schemas.openxmlformats.org/officeDocument/2006/relationships/hyperlink" Target="http://www.grassley.senate.gov/about/upload/2012_04_04-CEG-and-Kohl-to-CMS-Sunshine-Comments.pdf" TargetMode="External"/><Relationship Id="rId23" Type="http://schemas.openxmlformats.org/officeDocument/2006/relationships/hyperlink" Target="http://www.grassley.senate.gov/news/Article.cfm?customel_dataPageID_1502=42419" TargetMode="External"/><Relationship Id="rId10" Type="http://schemas.openxmlformats.org/officeDocument/2006/relationships/hyperlink" Target="http://www.leginfo.ca.gov/pub/11-12/bill/asm/ab_2451-2500/ab_2492_bill_20120820_enrolled.html" TargetMode="External"/><Relationship Id="rId19" Type="http://schemas.openxmlformats.org/officeDocument/2006/relationships/hyperlink" Target="http://nbcpolitics.msnbc.msn.com/_news/2012/06/28/12457822-supreme-court-upholds-health-care-law?lite" TargetMode="External"/><Relationship Id="rId4" Type="http://schemas.openxmlformats.org/officeDocument/2006/relationships/hyperlink" Target="http://www.ama-assn.org/amednews/2012/07/23/prsb0723.htm" TargetMode="External"/><Relationship Id="rId9" Type="http://schemas.openxmlformats.org/officeDocument/2006/relationships/hyperlink" Target="http://www.oig.hhs.gov/fraud/docs/falseclaimsact/Iowa.pdf" TargetMode="External"/><Relationship Id="rId14" Type="http://schemas.openxmlformats.org/officeDocument/2006/relationships/hyperlink" Target="http://www.policymed.com/2012/03/physician-payment-sunshine-links-to-comments-to-cms.html" TargetMode="External"/><Relationship Id="rId22" Type="http://schemas.openxmlformats.org/officeDocument/2006/relationships/hyperlink" Target="http://aging.senate.gov/hearing_detail.cfm?id=337621&amp;" TargetMode="Externa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euters.com/article/2012/12/04/us-offlabel-conviction-idUSBRE8B21DC20121204?feedType=RSS&amp;feedName=domesticNews" TargetMode="External"/><Relationship Id="rId13" Type="http://schemas.openxmlformats.org/officeDocument/2006/relationships/hyperlink" Target="https://s3.amazonaws.com/public-inspection.federalregister.gov/2012-23598.pdf" TargetMode="External"/><Relationship Id="rId3" Type="http://schemas.openxmlformats.org/officeDocument/2006/relationships/hyperlink" Target="http://www.cadc.uscourts.gov/internet/opinions.nsf/459F3439969F140285257A48004F075C/$file/11-5028-1386058.pdf" TargetMode="External"/><Relationship Id="rId7" Type="http://schemas.openxmlformats.org/officeDocument/2006/relationships/hyperlink" Target="http://www.bloomberg.com/news/2012-01-12/stryker-biotech-bone-drug-marketing-put-patients-at-risk-prosecutor-says.html" TargetMode="External"/><Relationship Id="rId12" Type="http://schemas.openxmlformats.org/officeDocument/2006/relationships/hyperlink" Target="http://phrma.org/sites/default/files/2392/phrma_principles_paper_20120919_final.pdf" TargetMode="Externa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bloomberg.com/news/2012-02-02/stryker-official-s-charges-dropped-as-u-s-cites-new-evidence-in-drug-case.html" TargetMode="External"/><Relationship Id="rId11" Type="http://schemas.openxmlformats.org/officeDocument/2006/relationships/hyperlink" Target="http://www.gpo.gov/fdsys/pkg/FR-2012-04-30/pdf/2012-10292.pdf" TargetMode="External"/><Relationship Id="rId5" Type="http://schemas.openxmlformats.org/officeDocument/2006/relationships/hyperlink" Target="http://www.justice.gov/usao/ma/news/2012/April/GuerrieriThomasPleaPR.html" TargetMode="External"/><Relationship Id="rId15" Type="http://schemas.openxmlformats.org/officeDocument/2006/relationships/hyperlink" Target="http://www.justice.gov/criminal/fraud/fcpa/guide.pdf" TargetMode="External"/><Relationship Id="rId10" Type="http://schemas.openxmlformats.org/officeDocument/2006/relationships/hyperlink" Target="http://www.fda.gov/downloads/Drugs/GuidanceComplianceRegulatoryInformation/Guidances/UCM295554.pdf" TargetMode="External"/><Relationship Id="rId4" Type="http://schemas.openxmlformats.org/officeDocument/2006/relationships/hyperlink" Target="http://www.reuters.com/article/2012/02/28/globus-fda-idUSL2E8DSFCD20120228" TargetMode="External"/><Relationship Id="rId9" Type="http://schemas.openxmlformats.org/officeDocument/2006/relationships/hyperlink" Target="http://www.fda.gov/downloads/Drugs/GuidanceComplianceRegulatoryInformation/Guidances/UCM070076.pdf" TargetMode="External"/><Relationship Id="rId14" Type="http://schemas.openxmlformats.org/officeDocument/2006/relationships/hyperlink" Target="http://www.raps.org/focus-online/news/news-article-view/article/2299/fda-given-new-authority-to-oversee-clinical-trials-data-reporting.aspx" TargetMode="Externa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ytimes.com/2012/08/11/business/facebook-settlement-on-privacy-is-finalized-by-ftc.html?_r=3" TargetMode="External"/><Relationship Id="rId13" Type="http://schemas.openxmlformats.org/officeDocument/2006/relationships/hyperlink" Target="http://www.ifpma.org/fileadmin/content/News/2012/FINAL_IFPMA_Press_Release_-_Code_of_Practice_1_March_2012.pdf" TargetMode="External"/><Relationship Id="rId18" Type="http://schemas.openxmlformats.org/officeDocument/2006/relationships/hyperlink" Target="http://www.ehcca.com/presentations/intpharmacon6/vanblokland_2_h1.pdf" TargetMode="External"/><Relationship Id="rId3" Type="http://schemas.openxmlformats.org/officeDocument/2006/relationships/hyperlink" Target="http://oig.hhs.gov/compliance/compliance-guidance/docs/pharmaceutical-compliance-roundtable.pdf" TargetMode="External"/><Relationship Id="rId21" Type="http://schemas.openxmlformats.org/officeDocument/2006/relationships/hyperlink" Target="http://www.abpi.org.uk/our-work/library/guidelines/Pages/code-2012.aspx" TargetMode="External"/><Relationship Id="rId7" Type="http://schemas.openxmlformats.org/officeDocument/2006/relationships/hyperlink" Target="https://oig.hhs.gov/compliance/compliance-guidance/docs/Focus_on_Compliance.pdf" TargetMode="External"/><Relationship Id="rId12" Type="http://schemas.openxmlformats.org/officeDocument/2006/relationships/hyperlink" Target="http://www.gpo.gov/fdsys/pkg/FR-2013-01-22/html/2013-01068.htm" TargetMode="External"/><Relationship Id="rId17" Type="http://schemas.openxmlformats.org/officeDocument/2006/relationships/hyperlink" Target="http://www.sidley.com/files/Publication/22201a5a-9bcf-4936-b20d-c45ab300662e/Presentation/PublicationAttachment/7e590df9-8ab4-412d-8846-c6ef39695fca/Datta%20Law360.pdf" TargetMode="External"/><Relationship Id="rId2" Type="http://schemas.openxmlformats.org/officeDocument/2006/relationships/notesSlide" Target="../notesSlides/notesSlide8.xml"/><Relationship Id="rId16" Type="http://schemas.openxmlformats.org/officeDocument/2006/relationships/hyperlink" Target="http://www.lexology.com/library/detail.aspx?g=4e848dcb-40ad-4fa1-ba30-9482da84a3a" TargetMode="External"/><Relationship Id="rId20" Type="http://schemas.openxmlformats.org/officeDocument/2006/relationships/hyperlink" Target="http://www.efpia.eu/sites/www.efpia.eu/files/PO_Code_-_SGA_14_June_2011-20110627-004-EN-v1_0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harmalot.com/2012/11/eisai-insurer-balks-at-paying-whistleblower-claim/" TargetMode="External"/><Relationship Id="rId11" Type="http://schemas.openxmlformats.org/officeDocument/2006/relationships/image" Target="../media/image1.png"/><Relationship Id="rId5" Type="http://schemas.openxmlformats.org/officeDocument/2006/relationships/hyperlink" Target="http://online.wsj.com/article/SB10001424052702303933404577505032006855076.html" TargetMode="External"/><Relationship Id="rId15" Type="http://schemas.openxmlformats.org/officeDocument/2006/relationships/hyperlink" Target="http://in.reuters.com/article/2012/10/16/abbott-india-doctors-gifts-idINDEE89F0H820121016?rpc=401&amp;feedType=RSS&amp;feedName=businessNews&amp;rpc=401" TargetMode="External"/><Relationship Id="rId10" Type="http://schemas.openxmlformats.org/officeDocument/2006/relationships/hyperlink" Target="http://www.jsonline.com/features/health/doctors-with-links-to-drug-companies-influence-treatment-guidelines-ki7pjr6-184041791.html" TargetMode="External"/><Relationship Id="rId19" Type="http://schemas.openxmlformats.org/officeDocument/2006/relationships/hyperlink" Target="http://medicinesaustralia.com.au/code-of-conduct/code-of-conduct-current-edition/" TargetMode="External"/><Relationship Id="rId4" Type="http://schemas.openxmlformats.org/officeDocument/2006/relationships/hyperlink" Target="http://www.ama-assn.org/amednews/2012/03/26/prl20326.htm" TargetMode="External"/><Relationship Id="rId9" Type="http://schemas.openxmlformats.org/officeDocument/2006/relationships/hyperlink" Target="http://www.ama-assn.org/amednews/2012/07/16/gvsb0716.htm" TargetMode="External"/><Relationship Id="rId14" Type="http://schemas.openxmlformats.org/officeDocument/2006/relationships/hyperlink" Target="http://www.sfo.gov.uk/bribery--corruption/the-bribery-act/questions-and-answers.aspx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radient ba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48399"/>
            <a:ext cx="9153144" cy="643556"/>
          </a:xfrm>
          <a:prstGeom prst="rect">
            <a:avLst/>
          </a:prstGeom>
        </p:spPr>
      </p:pic>
      <p:pic>
        <p:nvPicPr>
          <p:cNvPr id="12" name="Picture 11" descr="Potomac 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967" y="763993"/>
            <a:ext cx="1726151" cy="64008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5455" y="2457450"/>
            <a:ext cx="9162288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C5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Year-in-Review </a:t>
            </a:r>
            <a:r>
              <a:rPr kumimoji="0" lang="en-US" sz="6300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2012</a:t>
            </a:r>
            <a:endParaRPr kumimoji="0" lang="en-US" sz="630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3207322"/>
            <a:ext cx="9144000" cy="643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044700">
              <a:lnSpc>
                <a:spcPts val="4260"/>
              </a:lnSpc>
              <a:spcAft>
                <a:spcPts val="0"/>
              </a:spcAft>
            </a:pPr>
            <a:r>
              <a:rPr lang="en-US" sz="2400" dirty="0" smtClean="0">
                <a:solidFill>
                  <a:srgbClr val="002C5F"/>
                </a:solidFill>
                <a:latin typeface="Calibri" pitchFamily="34" charset="0"/>
              </a:rPr>
              <a:t>A recap of events that shaped Compliance </a:t>
            </a:r>
            <a:endParaRPr lang="en-US" sz="2400" dirty="0">
              <a:solidFill>
                <a:srgbClr val="002C5F"/>
              </a:solidFill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344916"/>
            <a:ext cx="9144000" cy="598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044700">
              <a:lnSpc>
                <a:spcPts val="4260"/>
              </a:lnSpc>
              <a:spcAft>
                <a:spcPts val="0"/>
              </a:spcAft>
            </a:pPr>
            <a:r>
              <a:rPr lang="en-US" dirty="0" smtClean="0">
                <a:solidFill>
                  <a:srgbClr val="83AFB4"/>
                </a:solidFill>
                <a:latin typeface="Calibri" pitchFamily="34" charset="0"/>
              </a:rPr>
              <a:t>JANUARY 29, 2013</a:t>
            </a:r>
            <a:endParaRPr lang="en-US" dirty="0">
              <a:solidFill>
                <a:srgbClr val="83AFB4"/>
              </a:solidFill>
              <a:latin typeface="Calibri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47498" y="5334000"/>
            <a:ext cx="1968867" cy="603157"/>
            <a:chOff x="816369" y="5102399"/>
            <a:chExt cx="1968867" cy="603157"/>
          </a:xfrm>
        </p:grpSpPr>
        <p:sp>
          <p:nvSpPr>
            <p:cNvPr id="3" name="TextBox 2">
              <a:hlinkClick r:id="" action="ppaction://hlinkshowjump?jump=nextslide"/>
            </p:cNvPr>
            <p:cNvSpPr txBox="1"/>
            <p:nvPr/>
          </p:nvSpPr>
          <p:spPr>
            <a:xfrm>
              <a:off x="1030012" y="5102399"/>
              <a:ext cx="1755224" cy="60315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defTabSz="2044700">
                <a:lnSpc>
                  <a:spcPts val="4260"/>
                </a:lnSpc>
                <a:spcAft>
                  <a:spcPts val="0"/>
                </a:spcAft>
                <a:defRPr sz="2400">
                  <a:solidFill>
                    <a:srgbClr val="002C5F"/>
                  </a:solidFill>
                  <a:latin typeface="Calibri" pitchFamily="34" charset="0"/>
                </a:defRPr>
              </a:lvl1pPr>
            </a:lstStyle>
            <a:p>
              <a:r>
                <a:rPr lang="en-US" sz="2000" b="1" dirty="0"/>
                <a:t>Click to Start</a:t>
              </a:r>
            </a:p>
          </p:txBody>
        </p:sp>
        <p:sp>
          <p:nvSpPr>
            <p:cNvPr id="4" name="Isosceles Triangle 3">
              <a:hlinkClick r:id="" action="ppaction://hlinkshowjump?jump=nextslide"/>
            </p:cNvPr>
            <p:cNvSpPr/>
            <p:nvPr/>
          </p:nvSpPr>
          <p:spPr>
            <a:xfrm rot="5400000">
              <a:off x="821220" y="5373671"/>
              <a:ext cx="304800" cy="314502"/>
            </a:xfrm>
            <a:prstGeom prst="triangle">
              <a:avLst/>
            </a:prstGeom>
            <a:solidFill>
              <a:srgbClr val="002C5F"/>
            </a:solidFill>
            <a:ln w="12700" cap="flat" cmpd="sng" algn="ctr">
              <a:solidFill>
                <a:srgbClr val="83AFB4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25400" dir="1890000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5160163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7"/>
          <p:cNvGrpSpPr/>
          <p:nvPr/>
        </p:nvGrpSpPr>
        <p:grpSpPr>
          <a:xfrm>
            <a:off x="1600200" y="1956816"/>
            <a:ext cx="6629400" cy="430887"/>
            <a:chOff x="1600200" y="2538615"/>
            <a:chExt cx="6629400" cy="430887"/>
          </a:xfrm>
        </p:grpSpPr>
        <p:sp>
          <p:nvSpPr>
            <p:cNvPr id="44" name="TextBox 43"/>
            <p:cNvSpPr txBox="1"/>
            <p:nvPr/>
          </p:nvSpPr>
          <p:spPr>
            <a:xfrm>
              <a:off x="3200400" y="2538615"/>
              <a:ext cx="50292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Bef>
                  <a:spcPct val="20000"/>
                </a:spcBef>
              </a:pPr>
              <a:r>
                <a:rPr lang="en-US" sz="2200" b="1" dirty="0" smtClean="0">
                  <a:solidFill>
                    <a:srgbClr val="002C5F"/>
                  </a:solidFill>
                </a:rPr>
                <a:t>$16.8 million </a:t>
              </a:r>
              <a:r>
                <a:rPr lang="en-US" sz="2200" dirty="0" smtClean="0">
                  <a:solidFill>
                    <a:srgbClr val="002C5F"/>
                  </a:solidFill>
                </a:rPr>
                <a:t>to resolve FCPA investigation</a:t>
              </a:r>
              <a:endParaRPr lang="en-US" sz="2200" dirty="0">
                <a:solidFill>
                  <a:srgbClr val="002C5F"/>
                </a:solidFill>
              </a:endParaRPr>
            </a:p>
          </p:txBody>
        </p:sp>
        <p:pic>
          <p:nvPicPr>
            <p:cNvPr id="47" name="Picture 46" descr="Smith_and_Nephew_logo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00200" y="2628430"/>
              <a:ext cx="1524000" cy="239369"/>
            </a:xfrm>
            <a:prstGeom prst="rect">
              <a:avLst/>
            </a:prstGeom>
          </p:spPr>
        </p:pic>
      </p:grpSp>
      <p:grpSp>
        <p:nvGrpSpPr>
          <p:cNvPr id="2" name="Group 27"/>
          <p:cNvGrpSpPr/>
          <p:nvPr/>
        </p:nvGrpSpPr>
        <p:grpSpPr>
          <a:xfrm>
            <a:off x="457200" y="1628001"/>
            <a:ext cx="990600" cy="4772799"/>
            <a:chOff x="1066800" y="1066800"/>
            <a:chExt cx="990600" cy="4772799"/>
          </a:xfrm>
        </p:grpSpPr>
        <p:sp>
          <p:nvSpPr>
            <p:cNvPr id="29" name="TextBox 28"/>
            <p:cNvSpPr txBox="1"/>
            <p:nvPr/>
          </p:nvSpPr>
          <p:spPr>
            <a:xfrm>
              <a:off x="1066800" y="106680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JANUARY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66800" y="1475509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FEBRUARY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66800" y="1884218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MARCH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66800" y="2292927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APRIL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66800" y="2701636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MAY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66800" y="3110345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JUNE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66800" y="351905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JULY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066800" y="3927763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AUGUST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066800" y="4336472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SEPTEMBER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66800" y="4745181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OCTOBER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66800" y="515389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NOVEMBER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66800" y="556260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DECEMBER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</p:grpSp>
      <p:pic>
        <p:nvPicPr>
          <p:cNvPr id="6" name="Picture 5" descr="gradient bar.png"/>
          <p:cNvPicPr>
            <a:picLocks noChangeAspect="1"/>
          </p:cNvPicPr>
          <p:nvPr/>
        </p:nvPicPr>
        <p:blipFill>
          <a:blip r:embed="rId3"/>
          <a:srcRect t="76295"/>
          <a:stretch>
            <a:fillRect/>
          </a:stretch>
        </p:blipFill>
        <p:spPr>
          <a:xfrm>
            <a:off x="0" y="6720840"/>
            <a:ext cx="9153144" cy="152552"/>
          </a:xfrm>
          <a:prstGeom prst="rect">
            <a:avLst/>
          </a:prstGeom>
        </p:spPr>
      </p:pic>
      <p:pic>
        <p:nvPicPr>
          <p:cNvPr id="7" name="Picture 6" descr="gradient bar.png"/>
          <p:cNvPicPr>
            <a:picLocks noChangeAspect="1"/>
          </p:cNvPicPr>
          <p:nvPr/>
        </p:nvPicPr>
        <p:blipFill>
          <a:blip r:embed="rId3"/>
          <a:srcRect t="17093" b="23705"/>
          <a:stretch>
            <a:fillRect/>
          </a:stretch>
        </p:blipFill>
        <p:spPr>
          <a:xfrm>
            <a:off x="0" y="0"/>
            <a:ext cx="9153144" cy="381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57200" y="2036802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002C5F"/>
                </a:solidFill>
              </a:rPr>
              <a:t>FEBRUARY</a:t>
            </a:r>
            <a:endParaRPr lang="en-US" sz="1200" b="1" dirty="0">
              <a:solidFill>
                <a:srgbClr val="002C5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7200" y="1195185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6600"/>
                </a:solidFill>
              </a:rPr>
              <a:t>2012</a:t>
            </a:r>
            <a:endParaRPr lang="en-US" sz="1400" b="1" dirty="0">
              <a:solidFill>
                <a:srgbClr val="FF6600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3AFB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Federal Settlements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83AFB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72449899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752600" y="2368296"/>
            <a:ext cx="6324600" cy="430887"/>
            <a:chOff x="1752600" y="1951244"/>
            <a:chExt cx="6324600" cy="430887"/>
          </a:xfrm>
        </p:grpSpPr>
        <p:pic>
          <p:nvPicPr>
            <p:cNvPr id="26" name="Picture 2" descr="http://upload.wikimedia.org/wikipedia/en/f/f4/Biomet-logo.gif"/>
            <p:cNvPicPr preferRelativeResize="0"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2041336"/>
              <a:ext cx="1294226" cy="255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>
              <a:off x="3200400" y="1951244"/>
              <a:ext cx="4876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2200" b="1" dirty="0" smtClean="0">
                  <a:solidFill>
                    <a:srgbClr val="002C5F"/>
                  </a:solidFill>
                </a:rPr>
                <a:t>$17.2 million </a:t>
              </a:r>
              <a:r>
                <a:rPr lang="en-US" sz="2200" dirty="0" smtClean="0">
                  <a:solidFill>
                    <a:srgbClr val="002C5F"/>
                  </a:solidFill>
                </a:rPr>
                <a:t>to resolve FCPA allegations</a:t>
              </a:r>
              <a:endParaRPr lang="en-US" sz="2200" dirty="0">
                <a:solidFill>
                  <a:srgbClr val="002C5F"/>
                </a:solidFill>
              </a:endParaRPr>
            </a:p>
          </p:txBody>
        </p:sp>
      </p:grpSp>
      <p:grpSp>
        <p:nvGrpSpPr>
          <p:cNvPr id="3" name="Group 27"/>
          <p:cNvGrpSpPr/>
          <p:nvPr/>
        </p:nvGrpSpPr>
        <p:grpSpPr>
          <a:xfrm>
            <a:off x="457200" y="1628001"/>
            <a:ext cx="990600" cy="4772799"/>
            <a:chOff x="1066800" y="1066800"/>
            <a:chExt cx="990600" cy="4772799"/>
          </a:xfrm>
        </p:grpSpPr>
        <p:sp>
          <p:nvSpPr>
            <p:cNvPr id="29" name="TextBox 28"/>
            <p:cNvSpPr txBox="1"/>
            <p:nvPr/>
          </p:nvSpPr>
          <p:spPr>
            <a:xfrm>
              <a:off x="1066800" y="106680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JANUARY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66800" y="1475509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FEBRUARY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66800" y="1884218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MARCH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66800" y="2292927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APRIL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66800" y="2701636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MAY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66800" y="3110345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JUNE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66800" y="351905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JULY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066800" y="3927763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AUGUST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066800" y="4336472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SEPTEMBER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66800" y="4745181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OCTOBER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66800" y="515389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NOVEMBER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66800" y="556260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DECEMBER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</p:grpSp>
      <p:pic>
        <p:nvPicPr>
          <p:cNvPr id="6" name="Picture 5" descr="gradient bar.png"/>
          <p:cNvPicPr>
            <a:picLocks noChangeAspect="1"/>
          </p:cNvPicPr>
          <p:nvPr/>
        </p:nvPicPr>
        <p:blipFill>
          <a:blip r:embed="rId3"/>
          <a:srcRect t="76295"/>
          <a:stretch>
            <a:fillRect/>
          </a:stretch>
        </p:blipFill>
        <p:spPr>
          <a:xfrm>
            <a:off x="0" y="6720840"/>
            <a:ext cx="9153144" cy="152552"/>
          </a:xfrm>
          <a:prstGeom prst="rect">
            <a:avLst/>
          </a:prstGeom>
        </p:spPr>
      </p:pic>
      <p:pic>
        <p:nvPicPr>
          <p:cNvPr id="7" name="Picture 6" descr="gradient bar.png"/>
          <p:cNvPicPr>
            <a:picLocks noChangeAspect="1"/>
          </p:cNvPicPr>
          <p:nvPr/>
        </p:nvPicPr>
        <p:blipFill>
          <a:blip r:embed="rId3"/>
          <a:srcRect t="17093" b="23705"/>
          <a:stretch>
            <a:fillRect/>
          </a:stretch>
        </p:blipFill>
        <p:spPr>
          <a:xfrm>
            <a:off x="0" y="0"/>
            <a:ext cx="9153144" cy="381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57200" y="2438400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002C5F"/>
                </a:solidFill>
              </a:rPr>
              <a:t>MARCH</a:t>
            </a:r>
            <a:endParaRPr lang="en-US" sz="1200" b="1" dirty="0">
              <a:solidFill>
                <a:srgbClr val="002C5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7200" y="1195185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6600"/>
                </a:solidFill>
              </a:rPr>
              <a:t>2012</a:t>
            </a:r>
            <a:endParaRPr lang="en-US" sz="1400" b="1" dirty="0">
              <a:solidFill>
                <a:srgbClr val="FF6600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3AFB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Federal Settlements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83AFB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72449899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7"/>
          <p:cNvGrpSpPr/>
          <p:nvPr/>
        </p:nvGrpSpPr>
        <p:grpSpPr>
          <a:xfrm>
            <a:off x="457200" y="1628001"/>
            <a:ext cx="990600" cy="4772799"/>
            <a:chOff x="1066800" y="1066800"/>
            <a:chExt cx="990600" cy="4772799"/>
          </a:xfrm>
        </p:grpSpPr>
        <p:sp>
          <p:nvSpPr>
            <p:cNvPr id="29" name="TextBox 28"/>
            <p:cNvSpPr txBox="1"/>
            <p:nvPr/>
          </p:nvSpPr>
          <p:spPr>
            <a:xfrm>
              <a:off x="1066800" y="106680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JANUARY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66800" y="1475509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FEBRUARY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66800" y="1884218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MARCH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66800" y="2292927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APRIL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66800" y="2701636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MAY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66800" y="3110345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JUNE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66800" y="351905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JULY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066800" y="3927763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AUGUST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066800" y="4336472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SEPTEMBER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66800" y="4745181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OCTOBER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66800" y="515389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NOVEMBER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66800" y="556260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DECEMBER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</p:grpSp>
      <p:pic>
        <p:nvPicPr>
          <p:cNvPr id="6" name="Picture 5" descr="gradient bar.png"/>
          <p:cNvPicPr>
            <a:picLocks noChangeAspect="1"/>
          </p:cNvPicPr>
          <p:nvPr/>
        </p:nvPicPr>
        <p:blipFill>
          <a:blip r:embed="rId2"/>
          <a:srcRect t="76295"/>
          <a:stretch>
            <a:fillRect/>
          </a:stretch>
        </p:blipFill>
        <p:spPr>
          <a:xfrm>
            <a:off x="0" y="6720840"/>
            <a:ext cx="9153144" cy="152552"/>
          </a:xfrm>
          <a:prstGeom prst="rect">
            <a:avLst/>
          </a:prstGeom>
        </p:spPr>
      </p:pic>
      <p:pic>
        <p:nvPicPr>
          <p:cNvPr id="7" name="Picture 6" descr="gradient bar.png"/>
          <p:cNvPicPr>
            <a:picLocks noChangeAspect="1"/>
          </p:cNvPicPr>
          <p:nvPr/>
        </p:nvPicPr>
        <p:blipFill>
          <a:blip r:embed="rId2"/>
          <a:srcRect t="17093" b="23705"/>
          <a:stretch>
            <a:fillRect/>
          </a:stretch>
        </p:blipFill>
        <p:spPr>
          <a:xfrm>
            <a:off x="0" y="0"/>
            <a:ext cx="9153144" cy="381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57200" y="2438400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002C5F"/>
                </a:solidFill>
              </a:rPr>
              <a:t>MARCH</a:t>
            </a:r>
            <a:endParaRPr lang="en-US" sz="1200" b="1" dirty="0">
              <a:solidFill>
                <a:srgbClr val="002C5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7200" y="1195185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6600"/>
                </a:solidFill>
              </a:rPr>
              <a:t>2012</a:t>
            </a:r>
            <a:endParaRPr lang="en-US" sz="1400" b="1" dirty="0">
              <a:solidFill>
                <a:srgbClr val="FF6600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3AFB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Federal Settlements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83AFB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828800" y="2368296"/>
            <a:ext cx="6324600" cy="769441"/>
            <a:chOff x="1828800" y="2368296"/>
            <a:chExt cx="6324600" cy="769441"/>
          </a:xfrm>
        </p:grpSpPr>
        <p:sp>
          <p:nvSpPr>
            <p:cNvPr id="44" name="TextBox 43"/>
            <p:cNvSpPr txBox="1"/>
            <p:nvPr/>
          </p:nvSpPr>
          <p:spPr>
            <a:xfrm>
              <a:off x="3200400" y="2368296"/>
              <a:ext cx="4953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2200" b="1" dirty="0" smtClean="0">
                  <a:solidFill>
                    <a:srgbClr val="002C5F"/>
                  </a:solidFill>
                </a:rPr>
                <a:t>$2.8 million </a:t>
              </a:r>
              <a:r>
                <a:rPr lang="en-US" sz="2200" dirty="0" smtClean="0">
                  <a:solidFill>
                    <a:srgbClr val="002C5F"/>
                  </a:solidFill>
                </a:rPr>
                <a:t>to resolve alleged marketing of unapproved drugs</a:t>
              </a:r>
              <a:endParaRPr lang="en-US" sz="2200" dirty="0">
                <a:solidFill>
                  <a:srgbClr val="002C5F"/>
                </a:solidFill>
              </a:endParaRPr>
            </a:p>
          </p:txBody>
        </p:sp>
        <p:pic>
          <p:nvPicPr>
            <p:cNvPr id="27" name="Picture 10" descr="http://www.patentdocs.typepad.com/photos/uncategorized/2008/02/01/cypress_pharmaceutical_2.jpg"/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2438400"/>
              <a:ext cx="1091044" cy="320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72449899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/>
          <p:nvPr/>
        </p:nvGrpSpPr>
        <p:grpSpPr>
          <a:xfrm>
            <a:off x="457200" y="1628001"/>
            <a:ext cx="990600" cy="4772799"/>
            <a:chOff x="1066800" y="1066800"/>
            <a:chExt cx="990600" cy="4772799"/>
          </a:xfrm>
        </p:grpSpPr>
        <p:sp>
          <p:nvSpPr>
            <p:cNvPr id="29" name="TextBox 28"/>
            <p:cNvSpPr txBox="1"/>
            <p:nvPr/>
          </p:nvSpPr>
          <p:spPr>
            <a:xfrm>
              <a:off x="1066800" y="106680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JANUARY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66800" y="1475509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FEBRUARY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66800" y="1884218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MARCH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66800" y="2292927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APRIL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66800" y="2701636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MAY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66800" y="3110345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JUNE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66800" y="351905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JULY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066800" y="3927763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AUGUST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066800" y="4336472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SEPTEMBER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66800" y="4745181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OCTOBER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66800" y="515389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NOVEMBER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66800" y="556260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DECEMBER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</p:grpSp>
      <p:pic>
        <p:nvPicPr>
          <p:cNvPr id="6" name="Picture 5" descr="gradient bar.png"/>
          <p:cNvPicPr>
            <a:picLocks noChangeAspect="1"/>
          </p:cNvPicPr>
          <p:nvPr/>
        </p:nvPicPr>
        <p:blipFill>
          <a:blip r:embed="rId2"/>
          <a:srcRect t="76295"/>
          <a:stretch>
            <a:fillRect/>
          </a:stretch>
        </p:blipFill>
        <p:spPr>
          <a:xfrm>
            <a:off x="0" y="6720840"/>
            <a:ext cx="9153144" cy="152552"/>
          </a:xfrm>
          <a:prstGeom prst="rect">
            <a:avLst/>
          </a:prstGeom>
        </p:spPr>
      </p:pic>
      <p:pic>
        <p:nvPicPr>
          <p:cNvPr id="7" name="Picture 6" descr="gradient bar.png"/>
          <p:cNvPicPr>
            <a:picLocks noChangeAspect="1"/>
          </p:cNvPicPr>
          <p:nvPr/>
        </p:nvPicPr>
        <p:blipFill>
          <a:blip r:embed="rId2"/>
          <a:srcRect t="17093" b="23705"/>
          <a:stretch>
            <a:fillRect/>
          </a:stretch>
        </p:blipFill>
        <p:spPr>
          <a:xfrm>
            <a:off x="0" y="0"/>
            <a:ext cx="9153144" cy="381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57200" y="2852928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002C5F"/>
                </a:solidFill>
              </a:rPr>
              <a:t>APRIL</a:t>
            </a:r>
            <a:endParaRPr lang="en-US" sz="1200" b="1" dirty="0">
              <a:solidFill>
                <a:srgbClr val="002C5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7200" y="1195185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6600"/>
                </a:solidFill>
              </a:rPr>
              <a:t>2012</a:t>
            </a:r>
            <a:endParaRPr lang="en-US" sz="1400" b="1" dirty="0">
              <a:solidFill>
                <a:srgbClr val="FF6600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3AFB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Federal Settlements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83AFB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600200" y="2716844"/>
            <a:ext cx="7010400" cy="786653"/>
            <a:chOff x="1600200" y="2716844"/>
            <a:chExt cx="7010400" cy="786653"/>
          </a:xfrm>
        </p:grpSpPr>
        <p:sp>
          <p:nvSpPr>
            <p:cNvPr id="44" name="TextBox 43"/>
            <p:cNvSpPr txBox="1"/>
            <p:nvPr/>
          </p:nvSpPr>
          <p:spPr>
            <a:xfrm>
              <a:off x="3200400" y="2734056"/>
              <a:ext cx="5410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2200" b="1" dirty="0" smtClean="0">
                  <a:solidFill>
                    <a:srgbClr val="002C5F"/>
                  </a:solidFill>
                </a:rPr>
                <a:t>$1.5 billion </a:t>
              </a:r>
              <a:r>
                <a:rPr lang="en-US" sz="2200" dirty="0" smtClean="0">
                  <a:solidFill>
                    <a:srgbClr val="002C5F"/>
                  </a:solidFill>
                </a:rPr>
                <a:t>to resolve criminal and civil litigation of off-label promotion of Depakote</a:t>
              </a:r>
              <a:endParaRPr lang="en-US" sz="2200" dirty="0">
                <a:solidFill>
                  <a:srgbClr val="002C5F"/>
                </a:solidFill>
              </a:endParaRPr>
            </a:p>
          </p:txBody>
        </p:sp>
        <p:pic>
          <p:nvPicPr>
            <p:cNvPr id="27" name="Picture 16" descr="http://i.bnet.com/blogs/logo_abbott.jpg"/>
            <p:cNvPicPr preferRelativeResize="0"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00200" y="2716844"/>
              <a:ext cx="1554219" cy="6359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572449899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/>
          <p:nvPr/>
        </p:nvGrpSpPr>
        <p:grpSpPr>
          <a:xfrm>
            <a:off x="457200" y="1628001"/>
            <a:ext cx="990600" cy="4772799"/>
            <a:chOff x="1066800" y="1066800"/>
            <a:chExt cx="990600" cy="4772799"/>
          </a:xfrm>
        </p:grpSpPr>
        <p:sp>
          <p:nvSpPr>
            <p:cNvPr id="29" name="TextBox 28"/>
            <p:cNvSpPr txBox="1"/>
            <p:nvPr/>
          </p:nvSpPr>
          <p:spPr>
            <a:xfrm>
              <a:off x="1066800" y="106680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JANUARY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66800" y="1475509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FEBRUARY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66800" y="1884218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MARCH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66800" y="2292927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APRIL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66800" y="2701636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MAY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66800" y="3110345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JUNE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66800" y="351905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JULY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066800" y="3927763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AUGUST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066800" y="4336472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SEPTEMBER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66800" y="4745181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OCTOBER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66800" y="515389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NOVEMBER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66800" y="556260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DECEMBER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</p:grpSp>
      <p:pic>
        <p:nvPicPr>
          <p:cNvPr id="6" name="Picture 5" descr="gradient bar.png"/>
          <p:cNvPicPr>
            <a:picLocks noChangeAspect="1"/>
          </p:cNvPicPr>
          <p:nvPr/>
        </p:nvPicPr>
        <p:blipFill>
          <a:blip r:embed="rId2"/>
          <a:srcRect t="76295"/>
          <a:stretch>
            <a:fillRect/>
          </a:stretch>
        </p:blipFill>
        <p:spPr>
          <a:xfrm>
            <a:off x="0" y="6720840"/>
            <a:ext cx="9153144" cy="152552"/>
          </a:xfrm>
          <a:prstGeom prst="rect">
            <a:avLst/>
          </a:prstGeom>
        </p:spPr>
      </p:pic>
      <p:pic>
        <p:nvPicPr>
          <p:cNvPr id="7" name="Picture 6" descr="gradient bar.png"/>
          <p:cNvPicPr>
            <a:picLocks noChangeAspect="1"/>
          </p:cNvPicPr>
          <p:nvPr/>
        </p:nvPicPr>
        <p:blipFill>
          <a:blip r:embed="rId2"/>
          <a:srcRect t="17093" b="23705"/>
          <a:stretch>
            <a:fillRect/>
          </a:stretch>
        </p:blipFill>
        <p:spPr>
          <a:xfrm>
            <a:off x="0" y="0"/>
            <a:ext cx="9153144" cy="381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57200" y="2852928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002C5F"/>
                </a:solidFill>
              </a:rPr>
              <a:t>APRIL</a:t>
            </a:r>
            <a:endParaRPr lang="en-US" sz="1200" b="1" dirty="0">
              <a:solidFill>
                <a:srgbClr val="002C5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7200" y="1195185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6600"/>
                </a:solidFill>
              </a:rPr>
              <a:t>2012</a:t>
            </a:r>
            <a:endParaRPr lang="en-US" sz="1400" b="1" dirty="0">
              <a:solidFill>
                <a:srgbClr val="FF6600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3AFB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Federal Settlements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83AFB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600200" y="2734056"/>
            <a:ext cx="6477000" cy="769441"/>
            <a:chOff x="1600200" y="2734056"/>
            <a:chExt cx="6096000" cy="769441"/>
          </a:xfrm>
        </p:grpSpPr>
        <p:sp>
          <p:nvSpPr>
            <p:cNvPr id="44" name="TextBox 43"/>
            <p:cNvSpPr txBox="1"/>
            <p:nvPr/>
          </p:nvSpPr>
          <p:spPr>
            <a:xfrm>
              <a:off x="3200400" y="2734056"/>
              <a:ext cx="4495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2200" b="1" dirty="0" smtClean="0">
                  <a:solidFill>
                    <a:srgbClr val="002C5F"/>
                  </a:solidFill>
                </a:rPr>
                <a:t>$190 million </a:t>
              </a:r>
              <a:r>
                <a:rPr lang="en-US" sz="2200" dirty="0" smtClean="0">
                  <a:solidFill>
                    <a:srgbClr val="002C5F"/>
                  </a:solidFill>
                </a:rPr>
                <a:t>to resolve False </a:t>
              </a:r>
              <a:r>
                <a:rPr lang="en-US" sz="2200" dirty="0">
                  <a:solidFill>
                    <a:srgbClr val="002C5F"/>
                  </a:solidFill>
                </a:rPr>
                <a:t>C</a:t>
              </a:r>
              <a:r>
                <a:rPr lang="en-US" sz="2200" dirty="0" smtClean="0">
                  <a:solidFill>
                    <a:srgbClr val="002C5F"/>
                  </a:solidFill>
                </a:rPr>
                <a:t>laims Act allegations</a:t>
              </a:r>
              <a:endParaRPr lang="en-US" sz="2200" dirty="0">
                <a:solidFill>
                  <a:srgbClr val="002C5F"/>
                </a:solidFill>
              </a:endParaRPr>
            </a:p>
          </p:txBody>
        </p:sp>
        <p:pic>
          <p:nvPicPr>
            <p:cNvPr id="26" name="Picture 2"/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2819400"/>
              <a:ext cx="1468904" cy="320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72449899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/>
          <p:nvPr/>
        </p:nvGrpSpPr>
        <p:grpSpPr>
          <a:xfrm>
            <a:off x="457200" y="1628001"/>
            <a:ext cx="990600" cy="4772799"/>
            <a:chOff x="1066800" y="1066800"/>
            <a:chExt cx="990600" cy="4772799"/>
          </a:xfrm>
        </p:grpSpPr>
        <p:sp>
          <p:nvSpPr>
            <p:cNvPr id="29" name="TextBox 28"/>
            <p:cNvSpPr txBox="1"/>
            <p:nvPr/>
          </p:nvSpPr>
          <p:spPr>
            <a:xfrm>
              <a:off x="1066800" y="106680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JANUARY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66800" y="1475509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FEBRUARY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66800" y="1884218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MARCH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66800" y="2292927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APRIL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66800" y="2701636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MAY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66800" y="3110345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JUNE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66800" y="351905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JULY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066800" y="3927763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AUGUST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066800" y="4336472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SEPTEMBER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66800" y="4745181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OCTOBER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66800" y="515389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NOVEMBER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66800" y="556260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DECEMBER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</p:grpSp>
      <p:pic>
        <p:nvPicPr>
          <p:cNvPr id="6" name="Picture 5" descr="gradient bar.png"/>
          <p:cNvPicPr>
            <a:picLocks noChangeAspect="1"/>
          </p:cNvPicPr>
          <p:nvPr/>
        </p:nvPicPr>
        <p:blipFill>
          <a:blip r:embed="rId2"/>
          <a:srcRect t="76295"/>
          <a:stretch>
            <a:fillRect/>
          </a:stretch>
        </p:blipFill>
        <p:spPr>
          <a:xfrm>
            <a:off x="0" y="6720840"/>
            <a:ext cx="9153144" cy="152552"/>
          </a:xfrm>
          <a:prstGeom prst="rect">
            <a:avLst/>
          </a:prstGeom>
        </p:spPr>
      </p:pic>
      <p:pic>
        <p:nvPicPr>
          <p:cNvPr id="7" name="Picture 6" descr="gradient bar.png"/>
          <p:cNvPicPr>
            <a:picLocks noChangeAspect="1"/>
          </p:cNvPicPr>
          <p:nvPr/>
        </p:nvPicPr>
        <p:blipFill>
          <a:blip r:embed="rId2"/>
          <a:srcRect t="17093" b="23705"/>
          <a:stretch>
            <a:fillRect/>
          </a:stretch>
        </p:blipFill>
        <p:spPr>
          <a:xfrm>
            <a:off x="0" y="0"/>
            <a:ext cx="9153144" cy="381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57200" y="2852928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002C5F"/>
                </a:solidFill>
              </a:rPr>
              <a:t>APRIL</a:t>
            </a:r>
            <a:endParaRPr lang="en-US" sz="1200" b="1" dirty="0">
              <a:solidFill>
                <a:srgbClr val="002C5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7200" y="1195185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6600"/>
                </a:solidFill>
              </a:rPr>
              <a:t>2012</a:t>
            </a:r>
            <a:endParaRPr lang="en-US" sz="1400" b="1" dirty="0">
              <a:solidFill>
                <a:srgbClr val="FF6600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3AFB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Federal Settlements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83AFB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600200" y="2734056"/>
            <a:ext cx="6934200" cy="769441"/>
            <a:chOff x="1600200" y="2734056"/>
            <a:chExt cx="6934200" cy="769441"/>
          </a:xfrm>
        </p:grpSpPr>
        <p:sp>
          <p:nvSpPr>
            <p:cNvPr id="44" name="TextBox 43"/>
            <p:cNvSpPr txBox="1"/>
            <p:nvPr/>
          </p:nvSpPr>
          <p:spPr>
            <a:xfrm>
              <a:off x="3200400" y="2734056"/>
              <a:ext cx="5334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2200" b="1" dirty="0" smtClean="0">
                  <a:solidFill>
                    <a:srgbClr val="002C5F"/>
                  </a:solidFill>
                </a:rPr>
                <a:t>$322 million </a:t>
              </a:r>
              <a:r>
                <a:rPr lang="en-US" sz="2200" dirty="0" smtClean="0">
                  <a:solidFill>
                    <a:srgbClr val="002C5F"/>
                  </a:solidFill>
                </a:rPr>
                <a:t>sentenced in connection with unlawful promotion of </a:t>
              </a:r>
              <a:r>
                <a:rPr lang="en-US" sz="2200" dirty="0" err="1" smtClean="0">
                  <a:solidFill>
                    <a:srgbClr val="002C5F"/>
                  </a:solidFill>
                </a:rPr>
                <a:t>Vioxx</a:t>
              </a:r>
              <a:endParaRPr lang="en-US" sz="2200" dirty="0">
                <a:solidFill>
                  <a:srgbClr val="002C5F"/>
                </a:solidFill>
              </a:endParaRPr>
            </a:p>
          </p:txBody>
        </p:sp>
        <p:pic>
          <p:nvPicPr>
            <p:cNvPr id="23" name="Picture 22"/>
            <p:cNvPicPr preferRelativeResize="0">
              <a:picLocks noChangeAspect="1"/>
            </p:cNvPicPr>
            <p:nvPr/>
          </p:nvPicPr>
          <p:blipFill>
            <a:blip r:embed="rId3"/>
            <a:srcRect t="31864" b="33676"/>
            <a:stretch>
              <a:fillRect/>
            </a:stretch>
          </p:blipFill>
          <p:spPr>
            <a:xfrm>
              <a:off x="1600200" y="2743200"/>
              <a:ext cx="1506696" cy="5192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2449899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/>
          <p:nvPr/>
        </p:nvGrpSpPr>
        <p:grpSpPr>
          <a:xfrm>
            <a:off x="457200" y="1628001"/>
            <a:ext cx="990600" cy="4772799"/>
            <a:chOff x="1066800" y="1066800"/>
            <a:chExt cx="990600" cy="4772799"/>
          </a:xfrm>
        </p:grpSpPr>
        <p:sp>
          <p:nvSpPr>
            <p:cNvPr id="29" name="TextBox 28"/>
            <p:cNvSpPr txBox="1"/>
            <p:nvPr/>
          </p:nvSpPr>
          <p:spPr>
            <a:xfrm>
              <a:off x="1066800" y="106680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JANUARY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66800" y="1475509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FEBRUARY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66800" y="1884218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MARCH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66800" y="2292927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APRIL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66800" y="2701636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MAY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66800" y="3110345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JUNE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66800" y="351905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JULY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066800" y="3927763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AUGUST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066800" y="4336472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SEPTEMBER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66800" y="4745181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OCTOBER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66800" y="515389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NOVEMBER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66800" y="556260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DECEMBER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</p:grpSp>
      <p:pic>
        <p:nvPicPr>
          <p:cNvPr id="6" name="Picture 5" descr="gradient bar.png"/>
          <p:cNvPicPr>
            <a:picLocks noChangeAspect="1"/>
          </p:cNvPicPr>
          <p:nvPr/>
        </p:nvPicPr>
        <p:blipFill>
          <a:blip r:embed="rId2"/>
          <a:srcRect t="76295"/>
          <a:stretch>
            <a:fillRect/>
          </a:stretch>
        </p:blipFill>
        <p:spPr>
          <a:xfrm>
            <a:off x="0" y="6720840"/>
            <a:ext cx="9153144" cy="152552"/>
          </a:xfrm>
          <a:prstGeom prst="rect">
            <a:avLst/>
          </a:prstGeom>
        </p:spPr>
      </p:pic>
      <p:pic>
        <p:nvPicPr>
          <p:cNvPr id="7" name="Picture 6" descr="gradient bar.png"/>
          <p:cNvPicPr>
            <a:picLocks noChangeAspect="1"/>
          </p:cNvPicPr>
          <p:nvPr/>
        </p:nvPicPr>
        <p:blipFill>
          <a:blip r:embed="rId2"/>
          <a:srcRect t="17093" b="23705"/>
          <a:stretch>
            <a:fillRect/>
          </a:stretch>
        </p:blipFill>
        <p:spPr>
          <a:xfrm>
            <a:off x="0" y="0"/>
            <a:ext cx="9153144" cy="381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57200" y="3675888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002C5F"/>
                </a:solidFill>
              </a:rPr>
              <a:t>JUNE</a:t>
            </a:r>
            <a:endParaRPr lang="en-US" sz="1200" b="1" dirty="0">
              <a:solidFill>
                <a:srgbClr val="002C5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7200" y="1195185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6600"/>
                </a:solidFill>
              </a:rPr>
              <a:t>2012</a:t>
            </a:r>
            <a:endParaRPr lang="en-US" sz="1400" b="1" dirty="0">
              <a:solidFill>
                <a:srgbClr val="FF6600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3AFB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Federal Settlements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83AFB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676400" y="3547872"/>
            <a:ext cx="6858000" cy="769441"/>
            <a:chOff x="1676400" y="3547872"/>
            <a:chExt cx="6858000" cy="769441"/>
          </a:xfrm>
        </p:grpSpPr>
        <p:sp>
          <p:nvSpPr>
            <p:cNvPr id="44" name="TextBox 43"/>
            <p:cNvSpPr txBox="1"/>
            <p:nvPr/>
          </p:nvSpPr>
          <p:spPr>
            <a:xfrm>
              <a:off x="3200400" y="3547872"/>
              <a:ext cx="5334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2200" b="1" dirty="0" smtClean="0">
                  <a:solidFill>
                    <a:srgbClr val="002C5F"/>
                  </a:solidFill>
                </a:rPr>
                <a:t>$3 billion </a:t>
              </a:r>
              <a:r>
                <a:rPr lang="en-US" sz="2200" dirty="0" smtClean="0">
                  <a:solidFill>
                    <a:srgbClr val="002C5F"/>
                  </a:solidFill>
                </a:rPr>
                <a:t>for off-label marketing, kickback allegations, and price reporting to Medicaid</a:t>
              </a:r>
              <a:endParaRPr lang="en-US" sz="2200" dirty="0">
                <a:solidFill>
                  <a:srgbClr val="002C5F"/>
                </a:solidFill>
              </a:endParaRPr>
            </a:p>
          </p:txBody>
        </p:sp>
        <p:pic>
          <p:nvPicPr>
            <p:cNvPr id="28" name="Picture 4" descr="http://www.verpar.com/images/news/GSK%20Logo.jpg"/>
            <p:cNvPicPr preferRelativeResize="0"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76400" y="3556732"/>
              <a:ext cx="1425064" cy="481868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572449899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/>
          <p:nvPr/>
        </p:nvGrpSpPr>
        <p:grpSpPr>
          <a:xfrm>
            <a:off x="457200" y="1628001"/>
            <a:ext cx="990600" cy="4772799"/>
            <a:chOff x="1066800" y="1066800"/>
            <a:chExt cx="990600" cy="4772799"/>
          </a:xfrm>
        </p:grpSpPr>
        <p:sp>
          <p:nvSpPr>
            <p:cNvPr id="29" name="TextBox 28"/>
            <p:cNvSpPr txBox="1"/>
            <p:nvPr/>
          </p:nvSpPr>
          <p:spPr>
            <a:xfrm>
              <a:off x="1066800" y="106680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JANUARY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66800" y="1475509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FEBRUARY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66800" y="1884218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MARCH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66800" y="2292927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APRIL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66800" y="2701636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MAY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66800" y="3110345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JUNE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66800" y="351905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JULY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066800" y="3927763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AUGUST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066800" y="4336472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SEPTEMBER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66800" y="4745181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OCTOBER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66800" y="515389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NOVEMBER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66800" y="556260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DECEMBER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</p:grpSp>
      <p:pic>
        <p:nvPicPr>
          <p:cNvPr id="6" name="Picture 5" descr="gradient bar.png"/>
          <p:cNvPicPr>
            <a:picLocks noChangeAspect="1"/>
          </p:cNvPicPr>
          <p:nvPr/>
        </p:nvPicPr>
        <p:blipFill>
          <a:blip r:embed="rId2"/>
          <a:srcRect t="76295"/>
          <a:stretch>
            <a:fillRect/>
          </a:stretch>
        </p:blipFill>
        <p:spPr>
          <a:xfrm>
            <a:off x="0" y="6720840"/>
            <a:ext cx="9153144" cy="152552"/>
          </a:xfrm>
          <a:prstGeom prst="rect">
            <a:avLst/>
          </a:prstGeom>
        </p:spPr>
      </p:pic>
      <p:pic>
        <p:nvPicPr>
          <p:cNvPr id="7" name="Picture 6" descr="gradient bar.png"/>
          <p:cNvPicPr>
            <a:picLocks noChangeAspect="1"/>
          </p:cNvPicPr>
          <p:nvPr/>
        </p:nvPicPr>
        <p:blipFill>
          <a:blip r:embed="rId2"/>
          <a:srcRect t="17093" b="23705"/>
          <a:stretch>
            <a:fillRect/>
          </a:stretch>
        </p:blipFill>
        <p:spPr>
          <a:xfrm>
            <a:off x="0" y="0"/>
            <a:ext cx="9153144" cy="381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57200" y="3675888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002C5F"/>
                </a:solidFill>
              </a:rPr>
              <a:t>JUNE</a:t>
            </a:r>
            <a:endParaRPr lang="en-US" sz="1200" b="1" dirty="0">
              <a:solidFill>
                <a:srgbClr val="002C5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7200" y="1195185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6600"/>
                </a:solidFill>
              </a:rPr>
              <a:t>2012</a:t>
            </a:r>
            <a:endParaRPr lang="en-US" sz="1400" b="1" dirty="0">
              <a:solidFill>
                <a:srgbClr val="FF6600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3AFB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Federal Settlements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83AFB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600200" y="3547872"/>
            <a:ext cx="7543800" cy="430887"/>
            <a:chOff x="1600200" y="3547872"/>
            <a:chExt cx="7543800" cy="430887"/>
          </a:xfrm>
        </p:grpSpPr>
        <p:sp>
          <p:nvSpPr>
            <p:cNvPr id="44" name="TextBox 43"/>
            <p:cNvSpPr txBox="1"/>
            <p:nvPr/>
          </p:nvSpPr>
          <p:spPr>
            <a:xfrm>
              <a:off x="3200400" y="3547872"/>
              <a:ext cx="59436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2200" b="1" dirty="0" smtClean="0">
                  <a:solidFill>
                    <a:srgbClr val="002C5F"/>
                  </a:solidFill>
                </a:rPr>
                <a:t>$34 million </a:t>
              </a:r>
              <a:r>
                <a:rPr lang="en-US" sz="2200" dirty="0" smtClean="0">
                  <a:solidFill>
                    <a:srgbClr val="002C5F"/>
                  </a:solidFill>
                </a:rPr>
                <a:t>to settle </a:t>
              </a:r>
              <a:r>
                <a:rPr lang="en-US" sz="2200" dirty="0">
                  <a:solidFill>
                    <a:srgbClr val="002C5F"/>
                  </a:solidFill>
                </a:rPr>
                <a:t>F</a:t>
              </a:r>
              <a:r>
                <a:rPr lang="en-US" sz="2200" dirty="0" smtClean="0">
                  <a:solidFill>
                    <a:srgbClr val="002C5F"/>
                  </a:solidFill>
                </a:rPr>
                <a:t>alse </a:t>
              </a:r>
              <a:r>
                <a:rPr lang="en-US" sz="2200" dirty="0">
                  <a:solidFill>
                    <a:srgbClr val="002C5F"/>
                  </a:solidFill>
                </a:rPr>
                <a:t>C</a:t>
              </a:r>
              <a:r>
                <a:rPr lang="en-US" sz="2200" dirty="0" smtClean="0">
                  <a:solidFill>
                    <a:srgbClr val="002C5F"/>
                  </a:solidFill>
                </a:rPr>
                <a:t>laim </a:t>
              </a:r>
              <a:r>
                <a:rPr lang="en-US" sz="2200" dirty="0">
                  <a:solidFill>
                    <a:srgbClr val="002C5F"/>
                  </a:solidFill>
                </a:rPr>
                <a:t>A</a:t>
              </a:r>
              <a:r>
                <a:rPr lang="en-US" sz="2200" dirty="0" smtClean="0">
                  <a:solidFill>
                    <a:srgbClr val="002C5F"/>
                  </a:solidFill>
                </a:rPr>
                <a:t>ct allegations</a:t>
              </a:r>
              <a:endParaRPr lang="en-US" sz="2200" dirty="0">
                <a:solidFill>
                  <a:srgbClr val="002C5F"/>
                </a:solidFill>
              </a:endParaRPr>
            </a:p>
          </p:txBody>
        </p:sp>
        <p:pic>
          <p:nvPicPr>
            <p:cNvPr id="27" name="Picture 26"/>
            <p:cNvPicPr preferRelativeResize="0"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200" y="3657600"/>
              <a:ext cx="1447800" cy="24243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72449899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27"/>
          <p:cNvGrpSpPr/>
          <p:nvPr/>
        </p:nvGrpSpPr>
        <p:grpSpPr>
          <a:xfrm>
            <a:off x="457200" y="1628001"/>
            <a:ext cx="990600" cy="4772799"/>
            <a:chOff x="1066800" y="1066800"/>
            <a:chExt cx="990600" cy="4772799"/>
          </a:xfrm>
        </p:grpSpPr>
        <p:sp>
          <p:nvSpPr>
            <p:cNvPr id="50" name="TextBox 49"/>
            <p:cNvSpPr txBox="1"/>
            <p:nvPr/>
          </p:nvSpPr>
          <p:spPr>
            <a:xfrm>
              <a:off x="1066800" y="106680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JANUARY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066800" y="1475509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FEBRUARY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066800" y="1884218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MARCH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066800" y="2292927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APRIL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066800" y="2701636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MAY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066800" y="3110345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JUNE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066800" y="351905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JULY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066800" y="3927763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AUGUST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066800" y="4336472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SEPTEMBER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066800" y="4745181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OCTOBER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066800" y="515389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NOVEMBER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066800" y="556260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DECEMBER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</p:grpSp>
      <p:pic>
        <p:nvPicPr>
          <p:cNvPr id="6" name="Picture 5" descr="gradient bar.png"/>
          <p:cNvPicPr>
            <a:picLocks noChangeAspect="1"/>
          </p:cNvPicPr>
          <p:nvPr/>
        </p:nvPicPr>
        <p:blipFill>
          <a:blip r:embed="rId2"/>
          <a:srcRect t="76295"/>
          <a:stretch>
            <a:fillRect/>
          </a:stretch>
        </p:blipFill>
        <p:spPr>
          <a:xfrm>
            <a:off x="0" y="6720840"/>
            <a:ext cx="9153144" cy="152552"/>
          </a:xfrm>
          <a:prstGeom prst="rect">
            <a:avLst/>
          </a:prstGeom>
        </p:spPr>
      </p:pic>
      <p:pic>
        <p:nvPicPr>
          <p:cNvPr id="7" name="Picture 6" descr="gradient bar.png"/>
          <p:cNvPicPr>
            <a:picLocks noChangeAspect="1"/>
          </p:cNvPicPr>
          <p:nvPr/>
        </p:nvPicPr>
        <p:blipFill>
          <a:blip r:embed="rId2"/>
          <a:srcRect t="17093" b="23705"/>
          <a:stretch>
            <a:fillRect/>
          </a:stretch>
        </p:blipFill>
        <p:spPr>
          <a:xfrm>
            <a:off x="0" y="0"/>
            <a:ext cx="9153144" cy="38100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57200" y="1195185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6600"/>
                </a:solidFill>
              </a:rPr>
              <a:t>2012</a:t>
            </a:r>
            <a:endParaRPr lang="en-US" sz="1400" b="1" dirty="0">
              <a:solidFill>
                <a:srgbClr val="FF6600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3AFB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Federal Settlements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83AFB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3" name="Group 40"/>
          <p:cNvGrpSpPr/>
          <p:nvPr/>
        </p:nvGrpSpPr>
        <p:grpSpPr>
          <a:xfrm>
            <a:off x="1600200" y="1524000"/>
            <a:ext cx="6705600" cy="430887"/>
            <a:chOff x="1600200" y="3547872"/>
            <a:chExt cx="6705600" cy="430887"/>
          </a:xfrm>
        </p:grpSpPr>
        <p:sp>
          <p:nvSpPr>
            <p:cNvPr id="44" name="TextBox 43"/>
            <p:cNvSpPr txBox="1"/>
            <p:nvPr/>
          </p:nvSpPr>
          <p:spPr>
            <a:xfrm>
              <a:off x="3200400" y="3547872"/>
              <a:ext cx="51054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2200" b="1" dirty="0" smtClean="0">
                  <a:solidFill>
                    <a:srgbClr val="002C5F"/>
                  </a:solidFill>
                </a:rPr>
                <a:t>$5.2 million </a:t>
              </a:r>
              <a:r>
                <a:rPr lang="en-US" sz="2200" dirty="0" smtClean="0">
                  <a:solidFill>
                    <a:srgbClr val="002C5F"/>
                  </a:solidFill>
                </a:rPr>
                <a:t>to resolve FCPA allegations</a:t>
              </a:r>
              <a:endParaRPr lang="en-US" sz="2200" dirty="0">
                <a:solidFill>
                  <a:srgbClr val="002C5F"/>
                </a:solidFill>
              </a:endParaRPr>
            </a:p>
          </p:txBody>
        </p:sp>
        <p:pic>
          <p:nvPicPr>
            <p:cNvPr id="27" name="Picture 26"/>
            <p:cNvPicPr preferRelativeResize="0"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200" y="3657600"/>
              <a:ext cx="1447800" cy="24243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" name="Group 27"/>
          <p:cNvGrpSpPr/>
          <p:nvPr/>
        </p:nvGrpSpPr>
        <p:grpSpPr>
          <a:xfrm>
            <a:off x="457200" y="1628001"/>
            <a:ext cx="990600" cy="2320544"/>
            <a:chOff x="1066800" y="1066800"/>
            <a:chExt cx="990600" cy="2320544"/>
          </a:xfrm>
        </p:grpSpPr>
        <p:sp>
          <p:nvSpPr>
            <p:cNvPr id="28" name="TextBox 27"/>
            <p:cNvSpPr txBox="1"/>
            <p:nvPr/>
          </p:nvSpPr>
          <p:spPr>
            <a:xfrm>
              <a:off x="1066800" y="106680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JULY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066800" y="1475509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AUGUST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66800" y="1884218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SEPTEMBER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066800" y="2292927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OCTOBER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066800" y="2701636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NOVEMBER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66800" y="3110345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DECEMBER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457200" y="1628001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002C5F"/>
                </a:solidFill>
              </a:rPr>
              <a:t>JULY</a:t>
            </a:r>
            <a:endParaRPr lang="en-US" sz="1200" b="1" dirty="0">
              <a:solidFill>
                <a:srgbClr val="002C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49899"/>
      </p:ext>
    </p:extLst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5659E-6 -6.15456E-7 L -4.05659E-6 -0.35539 " pathEditMode="relative" ptsTypes="AA">
                                      <p:cBhvr>
                                        <p:cTn id="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dient bar.png"/>
          <p:cNvPicPr>
            <a:picLocks noChangeAspect="1"/>
          </p:cNvPicPr>
          <p:nvPr/>
        </p:nvPicPr>
        <p:blipFill>
          <a:blip r:embed="rId2"/>
          <a:srcRect t="76295"/>
          <a:stretch>
            <a:fillRect/>
          </a:stretch>
        </p:blipFill>
        <p:spPr>
          <a:xfrm>
            <a:off x="0" y="6720840"/>
            <a:ext cx="9153144" cy="152552"/>
          </a:xfrm>
          <a:prstGeom prst="rect">
            <a:avLst/>
          </a:prstGeom>
        </p:spPr>
      </p:pic>
      <p:pic>
        <p:nvPicPr>
          <p:cNvPr id="7" name="Picture 6" descr="gradient bar.png"/>
          <p:cNvPicPr>
            <a:picLocks noChangeAspect="1"/>
          </p:cNvPicPr>
          <p:nvPr/>
        </p:nvPicPr>
        <p:blipFill>
          <a:blip r:embed="rId2"/>
          <a:srcRect t="17093" b="23705"/>
          <a:stretch>
            <a:fillRect/>
          </a:stretch>
        </p:blipFill>
        <p:spPr>
          <a:xfrm>
            <a:off x="0" y="0"/>
            <a:ext cx="9153144" cy="38100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57200" y="1195185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6600"/>
                </a:solidFill>
              </a:rPr>
              <a:t>2012</a:t>
            </a:r>
            <a:endParaRPr lang="en-US" sz="1400" b="1" dirty="0">
              <a:solidFill>
                <a:srgbClr val="FF6600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3AFB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Federal Settlements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83AFB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4" name="Group 27"/>
          <p:cNvGrpSpPr/>
          <p:nvPr/>
        </p:nvGrpSpPr>
        <p:grpSpPr>
          <a:xfrm>
            <a:off x="457200" y="1628001"/>
            <a:ext cx="990600" cy="2320544"/>
            <a:chOff x="1066800" y="1066800"/>
            <a:chExt cx="990600" cy="2320544"/>
          </a:xfrm>
        </p:grpSpPr>
        <p:sp>
          <p:nvSpPr>
            <p:cNvPr id="28" name="TextBox 27"/>
            <p:cNvSpPr txBox="1"/>
            <p:nvPr/>
          </p:nvSpPr>
          <p:spPr>
            <a:xfrm>
              <a:off x="1066800" y="106680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JULY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066800" y="1475509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AUGUST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66800" y="1884218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SEPTEMBER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066800" y="2292927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OCTOBER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066800" y="2701636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NOVEMBER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66800" y="3110345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DECEMBER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457200" y="2039112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002C5F"/>
                </a:solidFill>
              </a:rPr>
              <a:t>AUGUST</a:t>
            </a:r>
            <a:endParaRPr lang="en-US" sz="1200" b="1" dirty="0">
              <a:solidFill>
                <a:srgbClr val="002C5F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905000" y="1905000"/>
            <a:ext cx="6858000" cy="533400"/>
            <a:chOff x="1905000" y="1905000"/>
            <a:chExt cx="6858000" cy="533400"/>
          </a:xfrm>
        </p:grpSpPr>
        <p:sp>
          <p:nvSpPr>
            <p:cNvPr id="44" name="TextBox 43"/>
            <p:cNvSpPr txBox="1"/>
            <p:nvPr/>
          </p:nvSpPr>
          <p:spPr>
            <a:xfrm>
              <a:off x="3200400" y="1905000"/>
              <a:ext cx="55626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2200" b="1" dirty="0" smtClean="0">
                  <a:solidFill>
                    <a:srgbClr val="002C5F"/>
                  </a:solidFill>
                </a:rPr>
                <a:t>$60 million </a:t>
              </a:r>
              <a:r>
                <a:rPr lang="en-US" sz="2200" dirty="0" smtClean="0">
                  <a:solidFill>
                    <a:srgbClr val="002C5F"/>
                  </a:solidFill>
                </a:rPr>
                <a:t>to settle foreign bribery allegations</a:t>
              </a:r>
              <a:endParaRPr lang="en-US" sz="2200" dirty="0">
                <a:solidFill>
                  <a:srgbClr val="002C5F"/>
                </a:solidFill>
              </a:endParaRPr>
            </a:p>
          </p:txBody>
        </p:sp>
        <p:pic>
          <p:nvPicPr>
            <p:cNvPr id="31" name="Picture 30"/>
            <p:cNvPicPr preferRelativeResize="0"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5000" y="1905000"/>
              <a:ext cx="900680" cy="533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2449899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dient bar.png"/>
          <p:cNvPicPr>
            <a:picLocks noChangeAspect="1"/>
          </p:cNvPicPr>
          <p:nvPr/>
        </p:nvPicPr>
        <p:blipFill>
          <a:blip r:embed="rId4"/>
          <a:srcRect t="76295"/>
          <a:stretch>
            <a:fillRect/>
          </a:stretch>
        </p:blipFill>
        <p:spPr>
          <a:xfrm>
            <a:off x="0" y="6720840"/>
            <a:ext cx="9153144" cy="152552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3657600"/>
          </a:xfrm>
        </p:spPr>
        <p:txBody>
          <a:bodyPr anchor="t">
            <a:noAutofit/>
          </a:bodyPr>
          <a:lstStyle/>
          <a:p>
            <a:pPr algn="l"/>
            <a:r>
              <a:rPr lang="en-US" sz="4500" b="1" dirty="0" smtClean="0">
                <a:solidFill>
                  <a:srgbClr val="002C5F"/>
                </a:solidFill>
              </a:rPr>
              <a:t>The compliance landscape continues to see </a:t>
            </a:r>
            <a:r>
              <a:rPr lang="en-US" sz="4500" dirty="0" smtClean="0">
                <a:solidFill>
                  <a:srgbClr val="002C5F"/>
                </a:solidFill>
              </a:rPr>
              <a:t>change.</a:t>
            </a:r>
            <a:endParaRPr lang="en-US" sz="4500" b="1" dirty="0">
              <a:solidFill>
                <a:srgbClr val="002C5F"/>
              </a:solidFill>
            </a:endParaRPr>
          </a:p>
        </p:txBody>
      </p:sp>
      <p:pic>
        <p:nvPicPr>
          <p:cNvPr id="11" name="Picture 10" descr="gradient bar.png"/>
          <p:cNvPicPr>
            <a:picLocks noChangeAspect="1"/>
          </p:cNvPicPr>
          <p:nvPr/>
        </p:nvPicPr>
        <p:blipFill>
          <a:blip r:embed="rId4"/>
          <a:srcRect t="17093" b="23705"/>
          <a:stretch>
            <a:fillRect/>
          </a:stretch>
        </p:blipFill>
        <p:spPr>
          <a:xfrm>
            <a:off x="0" y="0"/>
            <a:ext cx="9153144" cy="381000"/>
          </a:xfrm>
          <a:prstGeom prst="rect">
            <a:avLst/>
          </a:prstGeom>
        </p:spPr>
      </p:pic>
      <p:sp>
        <p:nvSpPr>
          <p:cNvPr id="6" name="Title 6"/>
          <p:cNvSpPr txBox="1">
            <a:spLocks/>
          </p:cNvSpPr>
          <p:nvPr/>
        </p:nvSpPr>
        <p:spPr>
          <a:xfrm>
            <a:off x="457200" y="2057400"/>
            <a:ext cx="8229600" cy="1295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Important 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C5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change.</a:t>
            </a:r>
          </a:p>
        </p:txBody>
      </p:sp>
      <p:sp>
        <p:nvSpPr>
          <p:cNvPr id="13" name="Title 6"/>
          <p:cNvSpPr txBox="1">
            <a:spLocks/>
          </p:cNvSpPr>
          <p:nvPr/>
        </p:nvSpPr>
        <p:spPr>
          <a:xfrm>
            <a:off x="457200" y="2743200"/>
            <a:ext cx="8229600" cy="1295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Change 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C5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that affects </a:t>
            </a:r>
            <a:r>
              <a:rPr lang="en-US" sz="4500" b="1" dirty="0" smtClean="0">
                <a:solidFill>
                  <a:srgbClr val="002C5F"/>
                </a:solidFill>
                <a:latin typeface="+mj-lt"/>
                <a:ea typeface="+mj-ea"/>
                <a:cs typeface="+mj-cs"/>
              </a:rPr>
              <a:t>us all.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02C5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Smoothass2_SG03-Biosphere-Lukyanov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8573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25734"/>
      </p:ext>
    </p:extLst>
  </p:cSld>
  <p:clrMapOvr>
    <a:masterClrMapping/>
  </p:clrMapOvr>
  <p:transition spd="med" advClick="0" advTm="6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8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6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dient bar.png"/>
          <p:cNvPicPr>
            <a:picLocks noChangeAspect="1"/>
          </p:cNvPicPr>
          <p:nvPr/>
        </p:nvPicPr>
        <p:blipFill>
          <a:blip r:embed="rId2"/>
          <a:srcRect t="76295"/>
          <a:stretch>
            <a:fillRect/>
          </a:stretch>
        </p:blipFill>
        <p:spPr>
          <a:xfrm>
            <a:off x="0" y="6720840"/>
            <a:ext cx="9153144" cy="152552"/>
          </a:xfrm>
          <a:prstGeom prst="rect">
            <a:avLst/>
          </a:prstGeom>
        </p:spPr>
      </p:pic>
      <p:pic>
        <p:nvPicPr>
          <p:cNvPr id="7" name="Picture 6" descr="gradient bar.png"/>
          <p:cNvPicPr>
            <a:picLocks noChangeAspect="1"/>
          </p:cNvPicPr>
          <p:nvPr/>
        </p:nvPicPr>
        <p:blipFill>
          <a:blip r:embed="rId2"/>
          <a:srcRect t="17093" b="23705"/>
          <a:stretch>
            <a:fillRect/>
          </a:stretch>
        </p:blipFill>
        <p:spPr>
          <a:xfrm>
            <a:off x="0" y="0"/>
            <a:ext cx="9153144" cy="38100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57200" y="1195185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6600"/>
                </a:solidFill>
              </a:rPr>
              <a:t>2012</a:t>
            </a:r>
            <a:endParaRPr lang="en-US" sz="1400" b="1" dirty="0">
              <a:solidFill>
                <a:srgbClr val="FF6600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3AFB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Federal Settlements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83AFB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27"/>
          <p:cNvGrpSpPr/>
          <p:nvPr/>
        </p:nvGrpSpPr>
        <p:grpSpPr>
          <a:xfrm>
            <a:off x="457200" y="1628001"/>
            <a:ext cx="990600" cy="2320544"/>
            <a:chOff x="1066800" y="1066800"/>
            <a:chExt cx="990600" cy="2320544"/>
          </a:xfrm>
        </p:grpSpPr>
        <p:sp>
          <p:nvSpPr>
            <p:cNvPr id="28" name="TextBox 27"/>
            <p:cNvSpPr txBox="1"/>
            <p:nvPr/>
          </p:nvSpPr>
          <p:spPr>
            <a:xfrm>
              <a:off x="1066800" y="106680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JULY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066800" y="1475509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AUGUST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66800" y="1884218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SEPTEMBER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066800" y="2292927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OCTOBER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066800" y="2701636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NOVEMBER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66800" y="3110345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DECEMBER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457200" y="2852928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002C5F"/>
                </a:solidFill>
              </a:rPr>
              <a:t>OCTOBER</a:t>
            </a:r>
            <a:endParaRPr lang="en-US" sz="1200" b="1" dirty="0">
              <a:solidFill>
                <a:srgbClr val="002C5F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828800" y="2727306"/>
            <a:ext cx="7239000" cy="430887"/>
            <a:chOff x="1828800" y="2727306"/>
            <a:chExt cx="7239000" cy="430887"/>
          </a:xfrm>
        </p:grpSpPr>
        <p:sp>
          <p:nvSpPr>
            <p:cNvPr id="44" name="TextBox 43"/>
            <p:cNvSpPr txBox="1"/>
            <p:nvPr/>
          </p:nvSpPr>
          <p:spPr>
            <a:xfrm>
              <a:off x="3124200" y="2727306"/>
              <a:ext cx="59436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2200" b="1" dirty="0" smtClean="0">
                  <a:solidFill>
                    <a:srgbClr val="002C5F"/>
                  </a:solidFill>
                </a:rPr>
                <a:t>$95 million </a:t>
              </a:r>
              <a:r>
                <a:rPr lang="en-US" sz="2200" dirty="0" smtClean="0">
                  <a:solidFill>
                    <a:srgbClr val="002C5F"/>
                  </a:solidFill>
                </a:rPr>
                <a:t>to resolve </a:t>
              </a:r>
              <a:r>
                <a:rPr lang="en-US" sz="2200" dirty="0">
                  <a:solidFill>
                    <a:srgbClr val="002C5F"/>
                  </a:solidFill>
                </a:rPr>
                <a:t>F</a:t>
              </a:r>
              <a:r>
                <a:rPr lang="en-US" sz="2200" dirty="0" smtClean="0">
                  <a:solidFill>
                    <a:srgbClr val="002C5F"/>
                  </a:solidFill>
                </a:rPr>
                <a:t>alse </a:t>
              </a:r>
              <a:r>
                <a:rPr lang="en-US" sz="2200" dirty="0">
                  <a:solidFill>
                    <a:srgbClr val="002C5F"/>
                  </a:solidFill>
                </a:rPr>
                <a:t>C</a:t>
              </a:r>
              <a:r>
                <a:rPr lang="en-US" sz="2200" dirty="0" smtClean="0">
                  <a:solidFill>
                    <a:srgbClr val="002C5F"/>
                  </a:solidFill>
                </a:rPr>
                <a:t>laims </a:t>
              </a:r>
              <a:r>
                <a:rPr lang="en-US" sz="2200" dirty="0">
                  <a:solidFill>
                    <a:srgbClr val="002C5F"/>
                  </a:solidFill>
                </a:rPr>
                <a:t>A</a:t>
              </a:r>
              <a:r>
                <a:rPr lang="en-US" sz="2200" dirty="0" smtClean="0">
                  <a:solidFill>
                    <a:srgbClr val="002C5F"/>
                  </a:solidFill>
                </a:rPr>
                <a:t>ct allegations</a:t>
              </a:r>
              <a:endParaRPr lang="en-US" sz="2200" dirty="0">
                <a:solidFill>
                  <a:srgbClr val="002C5F"/>
                </a:solidFill>
              </a:endParaRPr>
            </a:p>
          </p:txBody>
        </p:sp>
        <p:pic>
          <p:nvPicPr>
            <p:cNvPr id="19" name="Picture 4" descr="Boehringer Ingelheim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28800" y="2772156"/>
              <a:ext cx="1151507" cy="341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72449899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/>
          <p:nvPr/>
        </p:nvGrpSpPr>
        <p:grpSpPr>
          <a:xfrm>
            <a:off x="457200" y="1628001"/>
            <a:ext cx="990600" cy="2320544"/>
            <a:chOff x="1066800" y="1066800"/>
            <a:chExt cx="990600" cy="2320544"/>
          </a:xfrm>
        </p:grpSpPr>
        <p:sp>
          <p:nvSpPr>
            <p:cNvPr id="29" name="TextBox 28"/>
            <p:cNvSpPr txBox="1"/>
            <p:nvPr/>
          </p:nvSpPr>
          <p:spPr>
            <a:xfrm>
              <a:off x="1066800" y="106680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JULY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66800" y="1475509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AUGUST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66800" y="1884218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SEPTEMBER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66800" y="2292927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OCTOBER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66800" y="2701636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NOVEMBER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66800" y="3110345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DECEMBER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</p:grpSp>
      <p:pic>
        <p:nvPicPr>
          <p:cNvPr id="6" name="Picture 5" descr="gradient bar.png"/>
          <p:cNvPicPr>
            <a:picLocks noChangeAspect="1"/>
          </p:cNvPicPr>
          <p:nvPr/>
        </p:nvPicPr>
        <p:blipFill>
          <a:blip r:embed="rId2"/>
          <a:srcRect t="76295"/>
          <a:stretch>
            <a:fillRect/>
          </a:stretch>
        </p:blipFill>
        <p:spPr>
          <a:xfrm>
            <a:off x="0" y="6720840"/>
            <a:ext cx="9153144" cy="152552"/>
          </a:xfrm>
          <a:prstGeom prst="rect">
            <a:avLst/>
          </a:prstGeom>
        </p:spPr>
      </p:pic>
      <p:pic>
        <p:nvPicPr>
          <p:cNvPr id="7" name="Picture 6" descr="gradient bar.png"/>
          <p:cNvPicPr>
            <a:picLocks noChangeAspect="1"/>
          </p:cNvPicPr>
          <p:nvPr/>
        </p:nvPicPr>
        <p:blipFill>
          <a:blip r:embed="rId2"/>
          <a:srcRect t="17093" b="23705"/>
          <a:stretch>
            <a:fillRect/>
          </a:stretch>
        </p:blipFill>
        <p:spPr>
          <a:xfrm>
            <a:off x="0" y="0"/>
            <a:ext cx="9153144" cy="381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57200" y="3675888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002C5F"/>
                </a:solidFill>
              </a:rPr>
              <a:t>DECEMBER</a:t>
            </a:r>
            <a:endParaRPr lang="en-US" sz="1200" b="1" dirty="0">
              <a:solidFill>
                <a:srgbClr val="002C5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7200" y="1195185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6600"/>
                </a:solidFill>
              </a:rPr>
              <a:t>2012</a:t>
            </a:r>
            <a:endParaRPr lang="en-US" sz="1400" b="1" dirty="0">
              <a:solidFill>
                <a:srgbClr val="FF6600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3AFB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Federal Settlements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83AFB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524000" y="3497759"/>
            <a:ext cx="7239000" cy="769441"/>
            <a:chOff x="1524000" y="3497759"/>
            <a:chExt cx="7239000" cy="769441"/>
          </a:xfrm>
        </p:grpSpPr>
        <p:sp>
          <p:nvSpPr>
            <p:cNvPr id="44" name="TextBox 43"/>
            <p:cNvSpPr txBox="1"/>
            <p:nvPr/>
          </p:nvSpPr>
          <p:spPr>
            <a:xfrm>
              <a:off x="3200400" y="3497759"/>
              <a:ext cx="5562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2200" b="1" dirty="0" smtClean="0">
                  <a:solidFill>
                    <a:srgbClr val="002C5F"/>
                  </a:solidFill>
                </a:rPr>
                <a:t>$48 million </a:t>
              </a:r>
              <a:r>
                <a:rPr lang="en-US" sz="2200" dirty="0">
                  <a:solidFill>
                    <a:srgbClr val="002C5F"/>
                  </a:solidFill>
                </a:rPr>
                <a:t>to resolve </a:t>
              </a:r>
              <a:r>
                <a:rPr lang="en-US" sz="2200" dirty="0" smtClean="0">
                  <a:solidFill>
                    <a:srgbClr val="002C5F"/>
                  </a:solidFill>
                </a:rPr>
                <a:t>False </a:t>
              </a:r>
              <a:r>
                <a:rPr lang="en-US" sz="2200" dirty="0">
                  <a:solidFill>
                    <a:srgbClr val="002C5F"/>
                  </a:solidFill>
                </a:rPr>
                <a:t>C</a:t>
              </a:r>
              <a:r>
                <a:rPr lang="en-US" sz="2200" dirty="0" smtClean="0">
                  <a:solidFill>
                    <a:srgbClr val="002C5F"/>
                  </a:solidFill>
                </a:rPr>
                <a:t>laims </a:t>
              </a:r>
              <a:r>
                <a:rPr lang="en-US" sz="2200" dirty="0">
                  <a:solidFill>
                    <a:srgbClr val="002C5F"/>
                  </a:solidFill>
                </a:rPr>
                <a:t>A</a:t>
              </a:r>
              <a:r>
                <a:rPr lang="en-US" sz="2200" dirty="0" smtClean="0">
                  <a:solidFill>
                    <a:srgbClr val="002C5F"/>
                  </a:solidFill>
                </a:rPr>
                <a:t>ct </a:t>
              </a:r>
              <a:r>
                <a:rPr lang="en-US" sz="2200" dirty="0">
                  <a:solidFill>
                    <a:srgbClr val="002C5F"/>
                  </a:solidFill>
                </a:rPr>
                <a:t>allegations</a:t>
              </a:r>
            </a:p>
          </p:txBody>
        </p:sp>
        <p:pic>
          <p:nvPicPr>
            <p:cNvPr id="18" name="Picture 6" descr="http://www.healthpointbio.com/sites/all/themes/HealthPoint/img/logo.gif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3775523"/>
              <a:ext cx="1595171" cy="21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72449899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/>
          <p:nvPr/>
        </p:nvGrpSpPr>
        <p:grpSpPr>
          <a:xfrm>
            <a:off x="457200" y="1628001"/>
            <a:ext cx="990600" cy="2320544"/>
            <a:chOff x="1066800" y="1066800"/>
            <a:chExt cx="990600" cy="2320544"/>
          </a:xfrm>
        </p:grpSpPr>
        <p:sp>
          <p:nvSpPr>
            <p:cNvPr id="29" name="TextBox 28"/>
            <p:cNvSpPr txBox="1"/>
            <p:nvPr/>
          </p:nvSpPr>
          <p:spPr>
            <a:xfrm>
              <a:off x="1066800" y="106680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JULY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66800" y="1475509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AUGUST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66800" y="1884218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SEPTEMBER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66800" y="2292927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OCTOBER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66800" y="2701636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NOVEMBER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66800" y="3110345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DECEMBER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</p:grpSp>
      <p:pic>
        <p:nvPicPr>
          <p:cNvPr id="6" name="Picture 5" descr="gradient bar.png"/>
          <p:cNvPicPr>
            <a:picLocks noChangeAspect="1"/>
          </p:cNvPicPr>
          <p:nvPr/>
        </p:nvPicPr>
        <p:blipFill>
          <a:blip r:embed="rId2"/>
          <a:srcRect t="76295"/>
          <a:stretch>
            <a:fillRect/>
          </a:stretch>
        </p:blipFill>
        <p:spPr>
          <a:xfrm>
            <a:off x="0" y="6720840"/>
            <a:ext cx="9153144" cy="152552"/>
          </a:xfrm>
          <a:prstGeom prst="rect">
            <a:avLst/>
          </a:prstGeom>
        </p:spPr>
      </p:pic>
      <p:pic>
        <p:nvPicPr>
          <p:cNvPr id="7" name="Picture 6" descr="gradient bar.png"/>
          <p:cNvPicPr>
            <a:picLocks noChangeAspect="1"/>
          </p:cNvPicPr>
          <p:nvPr/>
        </p:nvPicPr>
        <p:blipFill>
          <a:blip r:embed="rId2"/>
          <a:srcRect t="17093" b="23705"/>
          <a:stretch>
            <a:fillRect/>
          </a:stretch>
        </p:blipFill>
        <p:spPr>
          <a:xfrm>
            <a:off x="0" y="0"/>
            <a:ext cx="9153144" cy="381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57200" y="3675888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002C5F"/>
                </a:solidFill>
              </a:rPr>
              <a:t>DECEMBER</a:t>
            </a:r>
            <a:endParaRPr lang="en-US" sz="1200" b="1" dirty="0">
              <a:solidFill>
                <a:srgbClr val="002C5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7200" y="1195185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6600"/>
                </a:solidFill>
              </a:rPr>
              <a:t>2012</a:t>
            </a:r>
            <a:endParaRPr lang="en-US" sz="1400" b="1" dirty="0">
              <a:solidFill>
                <a:srgbClr val="FF6600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3AFB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Federal Settlements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83AFB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905000" y="3505200"/>
            <a:ext cx="6172200" cy="812113"/>
            <a:chOff x="1905000" y="3505200"/>
            <a:chExt cx="6172200" cy="812113"/>
          </a:xfrm>
        </p:grpSpPr>
        <p:sp>
          <p:nvSpPr>
            <p:cNvPr id="44" name="TextBox 43"/>
            <p:cNvSpPr txBox="1"/>
            <p:nvPr/>
          </p:nvSpPr>
          <p:spPr>
            <a:xfrm>
              <a:off x="3200400" y="3547872"/>
              <a:ext cx="4876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2200" b="1" dirty="0" smtClean="0">
                  <a:solidFill>
                    <a:srgbClr val="002C5F"/>
                  </a:solidFill>
                </a:rPr>
                <a:t>$55 million </a:t>
              </a:r>
              <a:r>
                <a:rPr lang="en-US" sz="2200" dirty="0" smtClean="0">
                  <a:solidFill>
                    <a:srgbClr val="002C5F"/>
                  </a:solidFill>
                </a:rPr>
                <a:t>for alleged off-label promotion of </a:t>
              </a:r>
              <a:r>
                <a:rPr lang="en-US" sz="2200" dirty="0" err="1" smtClean="0">
                  <a:solidFill>
                    <a:srgbClr val="002C5F"/>
                  </a:solidFill>
                </a:rPr>
                <a:t>Protonix</a:t>
              </a:r>
              <a:endParaRPr lang="en-US" sz="2200" dirty="0">
                <a:solidFill>
                  <a:srgbClr val="002C5F"/>
                </a:solidFill>
              </a:endParaRPr>
            </a:p>
          </p:txBody>
        </p:sp>
        <p:pic>
          <p:nvPicPr>
            <p:cNvPr id="19" name="Picture 18"/>
            <p:cNvPicPr preferRelativeResize="0"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5000" y="3505200"/>
              <a:ext cx="900680" cy="533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2449899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/>
          <p:nvPr/>
        </p:nvGrpSpPr>
        <p:grpSpPr>
          <a:xfrm>
            <a:off x="457200" y="1628001"/>
            <a:ext cx="990600" cy="2320544"/>
            <a:chOff x="1066800" y="1066800"/>
            <a:chExt cx="990600" cy="2320544"/>
          </a:xfrm>
        </p:grpSpPr>
        <p:sp>
          <p:nvSpPr>
            <p:cNvPr id="29" name="TextBox 28"/>
            <p:cNvSpPr txBox="1"/>
            <p:nvPr/>
          </p:nvSpPr>
          <p:spPr>
            <a:xfrm>
              <a:off x="1066800" y="106680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JULY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66800" y="1475509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AUGUST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66800" y="1884218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SEPTEMBER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66800" y="2292927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OCTOBER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66800" y="2701636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NOVEMBER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66800" y="3110345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DECEMBER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</p:grpSp>
      <p:pic>
        <p:nvPicPr>
          <p:cNvPr id="6" name="Picture 5" descr="gradient bar.png"/>
          <p:cNvPicPr>
            <a:picLocks noChangeAspect="1"/>
          </p:cNvPicPr>
          <p:nvPr/>
        </p:nvPicPr>
        <p:blipFill>
          <a:blip r:embed="rId2"/>
          <a:srcRect t="76295"/>
          <a:stretch>
            <a:fillRect/>
          </a:stretch>
        </p:blipFill>
        <p:spPr>
          <a:xfrm>
            <a:off x="0" y="6720840"/>
            <a:ext cx="9153144" cy="152552"/>
          </a:xfrm>
          <a:prstGeom prst="rect">
            <a:avLst/>
          </a:prstGeom>
        </p:spPr>
      </p:pic>
      <p:pic>
        <p:nvPicPr>
          <p:cNvPr id="7" name="Picture 6" descr="gradient bar.png"/>
          <p:cNvPicPr>
            <a:picLocks noChangeAspect="1"/>
          </p:cNvPicPr>
          <p:nvPr/>
        </p:nvPicPr>
        <p:blipFill>
          <a:blip r:embed="rId2"/>
          <a:srcRect t="17093" b="23705"/>
          <a:stretch>
            <a:fillRect/>
          </a:stretch>
        </p:blipFill>
        <p:spPr>
          <a:xfrm>
            <a:off x="0" y="0"/>
            <a:ext cx="9153144" cy="381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57200" y="3675888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002C5F"/>
                </a:solidFill>
              </a:rPr>
              <a:t>DECEMBER</a:t>
            </a:r>
            <a:endParaRPr lang="en-US" sz="1200" b="1" dirty="0">
              <a:solidFill>
                <a:srgbClr val="002C5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7200" y="1195185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6600"/>
                </a:solidFill>
              </a:rPr>
              <a:t>2012</a:t>
            </a:r>
            <a:endParaRPr lang="en-US" sz="1400" b="1" dirty="0">
              <a:solidFill>
                <a:srgbClr val="FF6600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3AFB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Federal Settlements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83AFB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1958788" y="3505200"/>
            <a:ext cx="6575612" cy="812113"/>
            <a:chOff x="1958788" y="3505200"/>
            <a:chExt cx="6575612" cy="812113"/>
          </a:xfrm>
        </p:grpSpPr>
        <p:pic>
          <p:nvPicPr>
            <p:cNvPr id="43" name="Picture 42" descr="Sanofi logo 201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58788" y="3505200"/>
              <a:ext cx="860612" cy="685800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3200400" y="3547872"/>
              <a:ext cx="5334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2200" b="1" dirty="0" smtClean="0">
                  <a:solidFill>
                    <a:srgbClr val="002C5F"/>
                  </a:solidFill>
                </a:rPr>
                <a:t>$109 million </a:t>
              </a:r>
              <a:r>
                <a:rPr lang="en-US" sz="2200" dirty="0" smtClean="0">
                  <a:solidFill>
                    <a:srgbClr val="002C5F"/>
                  </a:solidFill>
                </a:rPr>
                <a:t>for False Claims Act allegations related to sampling arrangements</a:t>
              </a:r>
              <a:endParaRPr lang="en-US" sz="2200" dirty="0">
                <a:solidFill>
                  <a:srgbClr val="002C5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2449899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/>
          <p:nvPr/>
        </p:nvGrpSpPr>
        <p:grpSpPr>
          <a:xfrm>
            <a:off x="457200" y="1628001"/>
            <a:ext cx="990600" cy="2320544"/>
            <a:chOff x="1066800" y="1066800"/>
            <a:chExt cx="990600" cy="2320544"/>
          </a:xfrm>
        </p:grpSpPr>
        <p:sp>
          <p:nvSpPr>
            <p:cNvPr id="29" name="TextBox 28"/>
            <p:cNvSpPr txBox="1"/>
            <p:nvPr/>
          </p:nvSpPr>
          <p:spPr>
            <a:xfrm>
              <a:off x="1066800" y="106680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JULY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66800" y="1475509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AUGUST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66800" y="1884218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SEPTEMBER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66800" y="2292927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OCTOBER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66800" y="2701636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NOVEMBER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66800" y="3110345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DECEMBER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</p:grpSp>
      <p:pic>
        <p:nvPicPr>
          <p:cNvPr id="6" name="Picture 5" descr="gradient bar.png"/>
          <p:cNvPicPr>
            <a:picLocks noChangeAspect="1"/>
          </p:cNvPicPr>
          <p:nvPr/>
        </p:nvPicPr>
        <p:blipFill>
          <a:blip r:embed="rId2"/>
          <a:srcRect t="76295"/>
          <a:stretch>
            <a:fillRect/>
          </a:stretch>
        </p:blipFill>
        <p:spPr>
          <a:xfrm>
            <a:off x="0" y="6720840"/>
            <a:ext cx="9153144" cy="152552"/>
          </a:xfrm>
          <a:prstGeom prst="rect">
            <a:avLst/>
          </a:prstGeom>
        </p:spPr>
      </p:pic>
      <p:pic>
        <p:nvPicPr>
          <p:cNvPr id="7" name="Picture 6" descr="gradient bar.png"/>
          <p:cNvPicPr>
            <a:picLocks noChangeAspect="1"/>
          </p:cNvPicPr>
          <p:nvPr/>
        </p:nvPicPr>
        <p:blipFill>
          <a:blip r:embed="rId2"/>
          <a:srcRect t="17093" b="23705"/>
          <a:stretch>
            <a:fillRect/>
          </a:stretch>
        </p:blipFill>
        <p:spPr>
          <a:xfrm>
            <a:off x="0" y="0"/>
            <a:ext cx="9153144" cy="381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57200" y="3675888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002C5F"/>
                </a:solidFill>
              </a:rPr>
              <a:t>DECEMBER</a:t>
            </a:r>
            <a:endParaRPr lang="en-US" sz="1200" b="1" dirty="0">
              <a:solidFill>
                <a:srgbClr val="002C5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7200" y="1195185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6600"/>
                </a:solidFill>
              </a:rPr>
              <a:t>2012</a:t>
            </a:r>
            <a:endParaRPr lang="en-US" sz="1400" b="1" dirty="0">
              <a:solidFill>
                <a:srgbClr val="FF6600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3AFB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Federal Settlements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83AFB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752600" y="3429000"/>
            <a:ext cx="6400800" cy="769441"/>
            <a:chOff x="1752600" y="3429000"/>
            <a:chExt cx="5867400" cy="769441"/>
          </a:xfrm>
        </p:grpSpPr>
        <p:sp>
          <p:nvSpPr>
            <p:cNvPr id="44" name="TextBox 43"/>
            <p:cNvSpPr txBox="1"/>
            <p:nvPr/>
          </p:nvSpPr>
          <p:spPr>
            <a:xfrm>
              <a:off x="3200400" y="3429000"/>
              <a:ext cx="4419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2200" b="1" dirty="0" smtClean="0">
                  <a:solidFill>
                    <a:srgbClr val="002C5F"/>
                  </a:solidFill>
                </a:rPr>
                <a:t>$762 million </a:t>
              </a:r>
              <a:r>
                <a:rPr lang="en-US" sz="2200" dirty="0" smtClean="0">
                  <a:solidFill>
                    <a:srgbClr val="002C5F"/>
                  </a:solidFill>
                </a:rPr>
                <a:t>to resolve </a:t>
              </a:r>
              <a:r>
                <a:rPr lang="en-US" sz="2200" dirty="0">
                  <a:solidFill>
                    <a:srgbClr val="002C5F"/>
                  </a:solidFill>
                </a:rPr>
                <a:t>F</a:t>
              </a:r>
              <a:r>
                <a:rPr lang="en-US" sz="2200" dirty="0" smtClean="0">
                  <a:solidFill>
                    <a:srgbClr val="002C5F"/>
                  </a:solidFill>
                </a:rPr>
                <a:t>alse Claims Act allegations</a:t>
              </a:r>
              <a:endParaRPr lang="en-US" sz="2200" dirty="0">
                <a:solidFill>
                  <a:srgbClr val="002C5F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2600" y="3662909"/>
              <a:ext cx="1225559" cy="3016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2449899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/>
          <p:nvPr/>
        </p:nvGrpSpPr>
        <p:grpSpPr>
          <a:xfrm>
            <a:off x="457200" y="1628001"/>
            <a:ext cx="990600" cy="2320544"/>
            <a:chOff x="1066800" y="1066800"/>
            <a:chExt cx="990600" cy="2320544"/>
          </a:xfrm>
        </p:grpSpPr>
        <p:sp>
          <p:nvSpPr>
            <p:cNvPr id="29" name="TextBox 28"/>
            <p:cNvSpPr txBox="1"/>
            <p:nvPr/>
          </p:nvSpPr>
          <p:spPr>
            <a:xfrm>
              <a:off x="1066800" y="106680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JULY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66800" y="1475509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AUGUST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66800" y="1884218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SEPTEMBER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66800" y="2292927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OCTOBER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66800" y="2701636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NOVEMBER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66800" y="3110345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DECEMBER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</p:grpSp>
      <p:pic>
        <p:nvPicPr>
          <p:cNvPr id="6" name="Picture 5" descr="gradient bar.png"/>
          <p:cNvPicPr>
            <a:picLocks noChangeAspect="1"/>
          </p:cNvPicPr>
          <p:nvPr/>
        </p:nvPicPr>
        <p:blipFill>
          <a:blip r:embed="rId2"/>
          <a:srcRect t="76295"/>
          <a:stretch>
            <a:fillRect/>
          </a:stretch>
        </p:blipFill>
        <p:spPr>
          <a:xfrm>
            <a:off x="0" y="6720840"/>
            <a:ext cx="9153144" cy="152552"/>
          </a:xfrm>
          <a:prstGeom prst="rect">
            <a:avLst/>
          </a:prstGeom>
        </p:spPr>
      </p:pic>
      <p:pic>
        <p:nvPicPr>
          <p:cNvPr id="7" name="Picture 6" descr="gradient bar.png"/>
          <p:cNvPicPr>
            <a:picLocks noChangeAspect="1"/>
          </p:cNvPicPr>
          <p:nvPr/>
        </p:nvPicPr>
        <p:blipFill>
          <a:blip r:embed="rId2"/>
          <a:srcRect t="17093" b="23705"/>
          <a:stretch>
            <a:fillRect/>
          </a:stretch>
        </p:blipFill>
        <p:spPr>
          <a:xfrm>
            <a:off x="0" y="0"/>
            <a:ext cx="9153144" cy="381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57200" y="3675888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002C5F"/>
                </a:solidFill>
              </a:rPr>
              <a:t>DECEMBER</a:t>
            </a:r>
            <a:endParaRPr lang="en-US" sz="1200" b="1" dirty="0">
              <a:solidFill>
                <a:srgbClr val="002C5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7200" y="1195185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6600"/>
                </a:solidFill>
              </a:rPr>
              <a:t>2012</a:t>
            </a:r>
            <a:endParaRPr lang="en-US" sz="1400" b="1" dirty="0">
              <a:solidFill>
                <a:srgbClr val="FF6600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3AFB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Federal Settlements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83AFB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676400" y="3547872"/>
            <a:ext cx="5943600" cy="769441"/>
            <a:chOff x="1676400" y="3471672"/>
            <a:chExt cx="5943600" cy="76944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3541634"/>
              <a:ext cx="1307805" cy="496966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3200400" y="3471672"/>
              <a:ext cx="4419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2200" b="1" dirty="0" smtClean="0">
                  <a:solidFill>
                    <a:srgbClr val="002C5F"/>
                  </a:solidFill>
                </a:rPr>
                <a:t>$11.4 million </a:t>
              </a:r>
              <a:r>
                <a:rPr lang="en-US" sz="2200" dirty="0" smtClean="0">
                  <a:solidFill>
                    <a:srgbClr val="002C5F"/>
                  </a:solidFill>
                </a:rPr>
                <a:t>to resolve kickback allegations</a:t>
              </a:r>
              <a:endParaRPr lang="en-US" sz="2200" dirty="0">
                <a:solidFill>
                  <a:srgbClr val="002C5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0940704"/>
      </p:ext>
    </p:extLst>
  </p:cSld>
  <p:clrMapOvr>
    <a:masterClrMapping/>
  </p:clrMapOvr>
  <p:transition advClick="0" advTm="2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/>
          <p:nvPr/>
        </p:nvGrpSpPr>
        <p:grpSpPr>
          <a:xfrm>
            <a:off x="457200" y="1628001"/>
            <a:ext cx="990600" cy="2320544"/>
            <a:chOff x="1066800" y="1066800"/>
            <a:chExt cx="990600" cy="2320544"/>
          </a:xfrm>
        </p:grpSpPr>
        <p:sp>
          <p:nvSpPr>
            <p:cNvPr id="29" name="TextBox 28"/>
            <p:cNvSpPr txBox="1"/>
            <p:nvPr/>
          </p:nvSpPr>
          <p:spPr>
            <a:xfrm>
              <a:off x="1066800" y="106680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JULY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66800" y="1475509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AUGUST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66800" y="1884218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SEPTEMBER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66800" y="2292927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OCTOBER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66800" y="2701636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NOVEMBER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66800" y="3110345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DECEMBER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</p:grpSp>
      <p:pic>
        <p:nvPicPr>
          <p:cNvPr id="6" name="Picture 5" descr="gradient bar.png"/>
          <p:cNvPicPr>
            <a:picLocks noChangeAspect="1"/>
          </p:cNvPicPr>
          <p:nvPr/>
        </p:nvPicPr>
        <p:blipFill>
          <a:blip r:embed="rId2"/>
          <a:srcRect t="76295"/>
          <a:stretch>
            <a:fillRect/>
          </a:stretch>
        </p:blipFill>
        <p:spPr>
          <a:xfrm>
            <a:off x="0" y="6720840"/>
            <a:ext cx="9153144" cy="152552"/>
          </a:xfrm>
          <a:prstGeom prst="rect">
            <a:avLst/>
          </a:prstGeom>
        </p:spPr>
      </p:pic>
      <p:pic>
        <p:nvPicPr>
          <p:cNvPr id="7" name="Picture 6" descr="gradient bar.png"/>
          <p:cNvPicPr>
            <a:picLocks noChangeAspect="1"/>
          </p:cNvPicPr>
          <p:nvPr/>
        </p:nvPicPr>
        <p:blipFill>
          <a:blip r:embed="rId2"/>
          <a:srcRect t="17093" b="23705"/>
          <a:stretch>
            <a:fillRect/>
          </a:stretch>
        </p:blipFill>
        <p:spPr>
          <a:xfrm>
            <a:off x="0" y="0"/>
            <a:ext cx="9153144" cy="381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57200" y="3675888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002C5F"/>
                </a:solidFill>
              </a:rPr>
              <a:t>DECEMBER</a:t>
            </a:r>
            <a:endParaRPr lang="en-US" sz="1200" b="1" dirty="0">
              <a:solidFill>
                <a:srgbClr val="002C5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7200" y="1195185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6600"/>
                </a:solidFill>
              </a:rPr>
              <a:t>2012</a:t>
            </a:r>
            <a:endParaRPr lang="en-US" sz="1400" b="1" dirty="0">
              <a:solidFill>
                <a:srgbClr val="FF6600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3AFB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Federal Settlements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83AFB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752600" y="3429000"/>
            <a:ext cx="6248400" cy="704850"/>
            <a:chOff x="1752600" y="3429000"/>
            <a:chExt cx="6248400" cy="704850"/>
          </a:xfrm>
        </p:grpSpPr>
        <p:sp>
          <p:nvSpPr>
            <p:cNvPr id="44" name="TextBox 43"/>
            <p:cNvSpPr txBox="1"/>
            <p:nvPr/>
          </p:nvSpPr>
          <p:spPr>
            <a:xfrm>
              <a:off x="3200400" y="3547872"/>
              <a:ext cx="48006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2200" b="1" dirty="0" smtClean="0">
                  <a:solidFill>
                    <a:srgbClr val="002C5F"/>
                  </a:solidFill>
                </a:rPr>
                <a:t>$29 million </a:t>
              </a:r>
              <a:r>
                <a:rPr lang="en-US" sz="2200" dirty="0" smtClean="0">
                  <a:solidFill>
                    <a:srgbClr val="002C5F"/>
                  </a:solidFill>
                </a:rPr>
                <a:t>for alleged FCPA violations</a:t>
              </a:r>
              <a:endParaRPr lang="en-US" sz="2200" dirty="0">
                <a:solidFill>
                  <a:srgbClr val="002C5F"/>
                </a:solidFill>
              </a:endParaRPr>
            </a:p>
          </p:txBody>
        </p:sp>
        <p:pic>
          <p:nvPicPr>
            <p:cNvPr id="19" name="Picture 18" descr="Lilly logo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2600" y="3429000"/>
              <a:ext cx="1118810" cy="7048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0940704"/>
      </p:ext>
    </p:extLst>
  </p:cSld>
  <p:clrMapOvr>
    <a:masterClrMapping/>
  </p:clrMapOvr>
  <p:transition advClick="0" advTm="2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/>
          <p:nvPr/>
        </p:nvGrpSpPr>
        <p:grpSpPr>
          <a:xfrm>
            <a:off x="457200" y="1628001"/>
            <a:ext cx="990600" cy="4772799"/>
            <a:chOff x="1066800" y="1066800"/>
            <a:chExt cx="990600" cy="4772799"/>
          </a:xfrm>
        </p:grpSpPr>
        <p:sp>
          <p:nvSpPr>
            <p:cNvPr id="29" name="TextBox 28"/>
            <p:cNvSpPr txBox="1"/>
            <p:nvPr/>
          </p:nvSpPr>
          <p:spPr>
            <a:xfrm>
              <a:off x="1066800" y="106680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JANUARY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66800" y="1475509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FEBRUARY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66800" y="1884218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MARCH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66800" y="2292927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APRIL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66800" y="2701636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MAY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66800" y="3110345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JUNE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66800" y="351905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JULY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066800" y="3927763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AUGUST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066800" y="4336472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SEPTEMBER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66800" y="4745181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OCTOBER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66800" y="515389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NOVEMBER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66800" y="556260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DECEMBER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</p:grpSp>
      <p:pic>
        <p:nvPicPr>
          <p:cNvPr id="6" name="Picture 5" descr="gradient bar.png"/>
          <p:cNvPicPr>
            <a:picLocks noChangeAspect="1"/>
          </p:cNvPicPr>
          <p:nvPr/>
        </p:nvPicPr>
        <p:blipFill>
          <a:blip r:embed="rId2"/>
          <a:srcRect t="76295"/>
          <a:stretch>
            <a:fillRect/>
          </a:stretch>
        </p:blipFill>
        <p:spPr>
          <a:xfrm>
            <a:off x="0" y="6720840"/>
            <a:ext cx="9153144" cy="152552"/>
          </a:xfrm>
          <a:prstGeom prst="rect">
            <a:avLst/>
          </a:prstGeom>
        </p:spPr>
      </p:pic>
      <p:pic>
        <p:nvPicPr>
          <p:cNvPr id="7" name="Picture 6" descr="gradient bar.png"/>
          <p:cNvPicPr>
            <a:picLocks noChangeAspect="1"/>
          </p:cNvPicPr>
          <p:nvPr/>
        </p:nvPicPr>
        <p:blipFill>
          <a:blip r:embed="rId2"/>
          <a:srcRect t="17093" b="23705"/>
          <a:stretch>
            <a:fillRect/>
          </a:stretch>
        </p:blipFill>
        <p:spPr>
          <a:xfrm>
            <a:off x="0" y="0"/>
            <a:ext cx="9153144" cy="38100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57200" y="1195185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6600"/>
                </a:solidFill>
              </a:rPr>
              <a:t>2012</a:t>
            </a:r>
            <a:endParaRPr lang="en-US" sz="1400" b="1" dirty="0">
              <a:solidFill>
                <a:srgbClr val="FF6600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3AFB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Federal Settlements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Summary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1447800" y="1524000"/>
            <a:ext cx="6781800" cy="5081016"/>
            <a:chOff x="1447800" y="1524000"/>
            <a:chExt cx="6781800" cy="5081016"/>
          </a:xfrm>
        </p:grpSpPr>
        <p:grpSp>
          <p:nvGrpSpPr>
            <p:cNvPr id="131" name="Group 130"/>
            <p:cNvGrpSpPr/>
            <p:nvPr/>
          </p:nvGrpSpPr>
          <p:grpSpPr>
            <a:xfrm>
              <a:off x="1447800" y="1524000"/>
              <a:ext cx="4495800" cy="533400"/>
              <a:chOff x="1447800" y="1524000"/>
              <a:chExt cx="4495800" cy="533400"/>
            </a:xfrm>
          </p:grpSpPr>
          <p:cxnSp>
            <p:nvCxnSpPr>
              <p:cNvPr id="41" name="Straight Connector 40"/>
              <p:cNvCxnSpPr/>
              <p:nvPr/>
            </p:nvCxnSpPr>
            <p:spPr>
              <a:xfrm>
                <a:off x="1447800" y="1783080"/>
                <a:ext cx="2743200" cy="1588"/>
              </a:xfrm>
              <a:prstGeom prst="line">
                <a:avLst/>
              </a:prstGeom>
              <a:ln w="12700" cap="flat" cmpd="sng" algn="ctr">
                <a:solidFill>
                  <a:srgbClr val="FF66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Rectangle 55"/>
              <p:cNvSpPr/>
              <p:nvPr/>
            </p:nvSpPr>
            <p:spPr>
              <a:xfrm>
                <a:off x="4191000" y="1524000"/>
                <a:ext cx="1752600" cy="533400"/>
              </a:xfrm>
              <a:prstGeom prst="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FF6600"/>
                </a:solidFill>
                <a:prstDash val="sysDash"/>
                <a:round/>
                <a:headEnd type="none" w="med" len="med"/>
                <a:tailEnd type="none" w="med" len="med"/>
              </a:ln>
              <a:effectLst>
                <a:outerShdw blurRad="50800" dist="25400" dir="2700000">
                  <a:srgbClr val="000000">
                    <a:alpha val="2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" name="Picture 19"/>
              <p:cNvPicPr preferRelativeResize="0">
                <a:picLocks noChangeAspect="1"/>
              </p:cNvPicPr>
              <p:nvPr/>
            </p:nvPicPr>
            <p:blipFill>
              <a:blip r:embed="rId3"/>
              <a:srcRect t="23581" b="30649"/>
              <a:stretch>
                <a:fillRect/>
              </a:stretch>
            </p:blipFill>
            <p:spPr>
              <a:xfrm>
                <a:off x="4572000" y="1638300"/>
                <a:ext cx="887921" cy="304800"/>
              </a:xfrm>
              <a:prstGeom prst="rect">
                <a:avLst/>
              </a:prstGeom>
            </p:spPr>
          </p:pic>
        </p:grpSp>
        <p:grpSp>
          <p:nvGrpSpPr>
            <p:cNvPr id="132" name="Group 131"/>
            <p:cNvGrpSpPr/>
            <p:nvPr/>
          </p:nvGrpSpPr>
          <p:grpSpPr>
            <a:xfrm>
              <a:off x="1447800" y="1905000"/>
              <a:ext cx="2590800" cy="533400"/>
              <a:chOff x="1447800" y="1905000"/>
              <a:chExt cx="2590800" cy="533400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>
                <a:off x="1447800" y="2209800"/>
                <a:ext cx="1362456" cy="1588"/>
              </a:xfrm>
              <a:prstGeom prst="line">
                <a:avLst/>
              </a:prstGeom>
              <a:ln w="12700" cap="flat" cmpd="sng" algn="ctr">
                <a:solidFill>
                  <a:srgbClr val="FF66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Rectangle 56"/>
              <p:cNvSpPr/>
              <p:nvPr/>
            </p:nvSpPr>
            <p:spPr>
              <a:xfrm>
                <a:off x="1676400" y="1905000"/>
                <a:ext cx="2362200" cy="533400"/>
              </a:xfrm>
              <a:prstGeom prst="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FF6600"/>
                </a:solidFill>
                <a:prstDash val="sysDash"/>
                <a:round/>
                <a:headEnd type="none" w="med" len="med"/>
                <a:tailEnd type="none" w="med" len="med"/>
              </a:ln>
              <a:effectLst>
                <a:outerShdw blurRad="50800" dist="25400" dir="2700000">
                  <a:srgbClr val="000000">
                    <a:alpha val="2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Picture 8" descr="DAVA Pharmaceuticals, Inc.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1602"/>
              <a:stretch>
                <a:fillRect/>
              </a:stretch>
            </p:blipFill>
            <p:spPr bwMode="auto">
              <a:xfrm>
                <a:off x="1828800" y="2010539"/>
                <a:ext cx="576661" cy="3516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1" descr="Smith_and_Nephew_logo.gif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14600" y="2057401"/>
                <a:ext cx="1371600" cy="215432"/>
              </a:xfrm>
              <a:prstGeom prst="rect">
                <a:avLst/>
              </a:prstGeom>
            </p:spPr>
          </p:pic>
        </p:grpSp>
        <p:grpSp>
          <p:nvGrpSpPr>
            <p:cNvPr id="109" name="Group 108"/>
            <p:cNvGrpSpPr/>
            <p:nvPr/>
          </p:nvGrpSpPr>
          <p:grpSpPr>
            <a:xfrm>
              <a:off x="1447800" y="2171700"/>
              <a:ext cx="5715000" cy="533400"/>
              <a:chOff x="1447800" y="2171700"/>
              <a:chExt cx="5715000" cy="533400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>
                <a:off x="1447800" y="2590800"/>
                <a:ext cx="2743200" cy="5979"/>
              </a:xfrm>
              <a:prstGeom prst="line">
                <a:avLst/>
              </a:prstGeom>
              <a:ln w="12700" cap="flat" cmpd="sng" algn="ctr">
                <a:solidFill>
                  <a:srgbClr val="FF66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6" name="Group 65"/>
              <p:cNvGrpSpPr/>
              <p:nvPr/>
            </p:nvGrpSpPr>
            <p:grpSpPr>
              <a:xfrm>
                <a:off x="4191000" y="2171700"/>
                <a:ext cx="2971800" cy="533400"/>
                <a:chOff x="4191000" y="2209800"/>
                <a:chExt cx="2971800" cy="533400"/>
              </a:xfrm>
            </p:grpSpPr>
            <p:sp>
              <p:nvSpPr>
                <p:cNvPr id="61" name="Rectangle 60"/>
                <p:cNvSpPr/>
                <p:nvPr/>
              </p:nvSpPr>
              <p:spPr>
                <a:xfrm>
                  <a:off x="4191000" y="2209800"/>
                  <a:ext cx="2971800" cy="533400"/>
                </a:xfrm>
                <a:prstGeom prst="rect">
                  <a:avLst/>
                </a:prstGeom>
                <a:solidFill>
                  <a:srgbClr val="FFFFFF"/>
                </a:solidFill>
                <a:ln w="12700" cap="flat" cmpd="sng" algn="ctr">
                  <a:solidFill>
                    <a:srgbClr val="FF6600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>
                  <a:outerShdw blurRad="50800" dist="25400" dir="2700000">
                    <a:srgbClr val="000000">
                      <a:alpha val="2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3" name="Picture 10" descr="http://www.patentdocs.typepad.com/photos/uncategorized/2008/02/01/cypress_pharmaceutical_2.jpg"/>
                <p:cNvPicPr preferRelativeResize="0"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13504" y="2322576"/>
                  <a:ext cx="1091044" cy="32004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8" name="Picture 2" descr="http://upload.wikimedia.org/wikipedia/en/f/f4/Biomet-logo.gif"/>
                <p:cNvPicPr preferRelativeResize="0"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15000" y="2362200"/>
                  <a:ext cx="1294226" cy="25534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74" name="Group 73"/>
            <p:cNvGrpSpPr/>
            <p:nvPr/>
          </p:nvGrpSpPr>
          <p:grpSpPr>
            <a:xfrm>
              <a:off x="1447800" y="2819400"/>
              <a:ext cx="4114800" cy="533400"/>
              <a:chOff x="1447800" y="2819400"/>
              <a:chExt cx="4114800" cy="533400"/>
            </a:xfrm>
          </p:grpSpPr>
          <p:cxnSp>
            <p:nvCxnSpPr>
              <p:cNvPr id="64" name="Straight Connector 63"/>
              <p:cNvCxnSpPr/>
              <p:nvPr/>
            </p:nvCxnSpPr>
            <p:spPr>
              <a:xfrm>
                <a:off x="1447800" y="3017520"/>
                <a:ext cx="1362456" cy="1588"/>
              </a:xfrm>
              <a:prstGeom prst="line">
                <a:avLst/>
              </a:prstGeom>
              <a:ln w="12700" cap="flat" cmpd="sng" algn="ctr">
                <a:solidFill>
                  <a:srgbClr val="FF66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Rectangle 64"/>
              <p:cNvSpPr/>
              <p:nvPr/>
            </p:nvSpPr>
            <p:spPr>
              <a:xfrm>
                <a:off x="1676400" y="2819400"/>
                <a:ext cx="3886200" cy="533400"/>
              </a:xfrm>
              <a:prstGeom prst="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FF6600"/>
                </a:solidFill>
                <a:prstDash val="sysDash"/>
                <a:round/>
                <a:headEnd type="none" w="med" len="med"/>
                <a:tailEnd type="none" w="med" len="med"/>
              </a:ln>
              <a:effectLst>
                <a:outerShdw blurRad="50800" dist="25400" dir="2700000">
                  <a:srgbClr val="000000">
                    <a:alpha val="2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1" name="Picture 16" descr="http://i.bnet.com/blogs/logo_abbott.jpg"/>
              <p:cNvPicPr preferRelativeResize="0">
                <a:picLocks noChangeAspect="1" noChangeArrowheads="1"/>
              </p:cNvPicPr>
              <p:nvPr/>
            </p:nvPicPr>
            <p:blipFill>
              <a:blip r:embed="rId8" cstate="print"/>
              <a:srcRect b="17456"/>
              <a:stretch>
                <a:fillRect/>
              </a:stretch>
            </p:blipFill>
            <p:spPr bwMode="auto">
              <a:xfrm>
                <a:off x="4267200" y="2895600"/>
                <a:ext cx="1066800" cy="3603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2" name="Picture 2"/>
              <p:cNvPicPr preferRelativeResize="0"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5808" y="2971800"/>
                <a:ext cx="1136904" cy="2477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4" name="Picture 53"/>
              <p:cNvPicPr preferRelativeResize="0">
                <a:picLocks noChangeAspect="1"/>
              </p:cNvPicPr>
              <p:nvPr/>
            </p:nvPicPr>
            <p:blipFill>
              <a:blip r:embed="rId10"/>
              <a:srcRect t="31864" b="33676"/>
              <a:stretch>
                <a:fillRect/>
              </a:stretch>
            </p:blipFill>
            <p:spPr>
              <a:xfrm>
                <a:off x="1752600" y="2895429"/>
                <a:ext cx="1166154" cy="401857"/>
              </a:xfrm>
              <a:prstGeom prst="rect">
                <a:avLst/>
              </a:prstGeom>
            </p:spPr>
          </p:pic>
        </p:grpSp>
        <p:grpSp>
          <p:nvGrpSpPr>
            <p:cNvPr id="78" name="Group 77"/>
            <p:cNvGrpSpPr/>
            <p:nvPr/>
          </p:nvGrpSpPr>
          <p:grpSpPr>
            <a:xfrm>
              <a:off x="1447800" y="3505200"/>
              <a:ext cx="2590800" cy="533400"/>
              <a:chOff x="1447800" y="3505200"/>
              <a:chExt cx="2590800" cy="533400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>
                <a:off x="1447800" y="3810000"/>
                <a:ext cx="1362456" cy="1588"/>
              </a:xfrm>
              <a:prstGeom prst="line">
                <a:avLst/>
              </a:prstGeom>
              <a:ln w="12700" cap="flat" cmpd="sng" algn="ctr">
                <a:solidFill>
                  <a:srgbClr val="FF66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Rectangle 75"/>
              <p:cNvSpPr/>
              <p:nvPr/>
            </p:nvSpPr>
            <p:spPr>
              <a:xfrm>
                <a:off x="1676400" y="3505200"/>
                <a:ext cx="2362200" cy="533400"/>
              </a:xfrm>
              <a:prstGeom prst="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FF6600"/>
                </a:solidFill>
                <a:prstDash val="sysDash"/>
                <a:round/>
                <a:headEnd type="none" w="med" len="med"/>
                <a:tailEnd type="none" w="med" len="med"/>
              </a:ln>
              <a:effectLst>
                <a:outerShdw blurRad="50800" dist="25400" dir="2700000">
                  <a:srgbClr val="000000">
                    <a:alpha val="2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2" name="Picture 71"/>
              <p:cNvPicPr preferRelativeResize="0"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38400" y="3657600"/>
                <a:ext cx="1447800" cy="24243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7" name="Picture 76" descr="gsk.jpg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905000" y="3581400"/>
                <a:ext cx="431876" cy="381000"/>
              </a:xfrm>
              <a:prstGeom prst="rect">
                <a:avLst/>
              </a:prstGeom>
            </p:spPr>
          </p:pic>
        </p:grpSp>
        <p:grpSp>
          <p:nvGrpSpPr>
            <p:cNvPr id="79" name="Group 78"/>
            <p:cNvGrpSpPr/>
            <p:nvPr/>
          </p:nvGrpSpPr>
          <p:grpSpPr>
            <a:xfrm>
              <a:off x="1447800" y="3962400"/>
              <a:ext cx="4495800" cy="533400"/>
              <a:chOff x="1447800" y="3581400"/>
              <a:chExt cx="4495800" cy="533400"/>
            </a:xfrm>
          </p:grpSpPr>
          <p:cxnSp>
            <p:nvCxnSpPr>
              <p:cNvPr id="80" name="Straight Connector 79"/>
              <p:cNvCxnSpPr/>
              <p:nvPr/>
            </p:nvCxnSpPr>
            <p:spPr>
              <a:xfrm>
                <a:off x="1447800" y="3861816"/>
                <a:ext cx="2743200" cy="1588"/>
              </a:xfrm>
              <a:prstGeom prst="line">
                <a:avLst/>
              </a:prstGeom>
              <a:ln w="12700" cap="flat" cmpd="sng" algn="ctr">
                <a:solidFill>
                  <a:srgbClr val="FF66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Rectangle 80"/>
              <p:cNvSpPr/>
              <p:nvPr/>
            </p:nvSpPr>
            <p:spPr>
              <a:xfrm>
                <a:off x="4191000" y="3581400"/>
                <a:ext cx="1752600" cy="533400"/>
              </a:xfrm>
              <a:prstGeom prst="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FF6600"/>
                </a:solidFill>
                <a:prstDash val="sysDash"/>
                <a:round/>
                <a:headEnd type="none" w="med" len="med"/>
                <a:tailEnd type="none" w="med" len="med"/>
              </a:ln>
              <a:effectLst>
                <a:outerShdw blurRad="50800" dist="25400" dir="2700000">
                  <a:srgbClr val="000000">
                    <a:alpha val="2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2" name="Picture 81"/>
              <p:cNvPicPr preferRelativeResize="0"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43400" y="3719962"/>
                <a:ext cx="1447800" cy="24243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0" name="Group 89"/>
            <p:cNvGrpSpPr/>
            <p:nvPr/>
          </p:nvGrpSpPr>
          <p:grpSpPr>
            <a:xfrm>
              <a:off x="1447800" y="4343400"/>
              <a:ext cx="2590800" cy="533400"/>
              <a:chOff x="1447800" y="4306824"/>
              <a:chExt cx="2590800" cy="533400"/>
            </a:xfrm>
          </p:grpSpPr>
          <p:cxnSp>
            <p:nvCxnSpPr>
              <p:cNvPr id="87" name="Straight Connector 86"/>
              <p:cNvCxnSpPr/>
              <p:nvPr/>
            </p:nvCxnSpPr>
            <p:spPr>
              <a:xfrm>
                <a:off x="1447800" y="4608576"/>
                <a:ext cx="1362456" cy="1588"/>
              </a:xfrm>
              <a:prstGeom prst="line">
                <a:avLst/>
              </a:prstGeom>
              <a:ln w="12700" cap="flat" cmpd="sng" algn="ctr">
                <a:solidFill>
                  <a:srgbClr val="FF66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Rectangle 87"/>
              <p:cNvSpPr/>
              <p:nvPr/>
            </p:nvSpPr>
            <p:spPr>
              <a:xfrm>
                <a:off x="1676400" y="4306824"/>
                <a:ext cx="2362200" cy="533400"/>
              </a:xfrm>
              <a:prstGeom prst="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FF6600"/>
                </a:solidFill>
                <a:prstDash val="sysDash"/>
                <a:round/>
                <a:headEnd type="none" w="med" len="med"/>
                <a:tailEnd type="none" w="med" len="med"/>
              </a:ln>
              <a:effectLst>
                <a:outerShdw blurRad="50800" dist="25400" dir="2700000">
                  <a:srgbClr val="000000">
                    <a:alpha val="2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6" name="Picture 85"/>
              <p:cNvPicPr preferRelativeResize="0"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527663" y="4370352"/>
                <a:ext cx="609600" cy="361017"/>
              </a:xfrm>
              <a:prstGeom prst="rect">
                <a:avLst/>
              </a:prstGeom>
            </p:spPr>
          </p:pic>
        </p:grpSp>
        <p:grpSp>
          <p:nvGrpSpPr>
            <p:cNvPr id="102" name="Group 101"/>
            <p:cNvGrpSpPr/>
            <p:nvPr/>
          </p:nvGrpSpPr>
          <p:grpSpPr>
            <a:xfrm>
              <a:off x="1447800" y="5105400"/>
              <a:ext cx="2590800" cy="533400"/>
              <a:chOff x="1447800" y="4267200"/>
              <a:chExt cx="2590800" cy="533400"/>
            </a:xfrm>
          </p:grpSpPr>
          <p:cxnSp>
            <p:nvCxnSpPr>
              <p:cNvPr id="103" name="Straight Connector 102"/>
              <p:cNvCxnSpPr/>
              <p:nvPr/>
            </p:nvCxnSpPr>
            <p:spPr>
              <a:xfrm>
                <a:off x="1447800" y="4608576"/>
                <a:ext cx="1362456" cy="1588"/>
              </a:xfrm>
              <a:prstGeom prst="line">
                <a:avLst/>
              </a:prstGeom>
              <a:ln w="12700" cap="flat" cmpd="sng" algn="ctr">
                <a:solidFill>
                  <a:srgbClr val="FF66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Rectangle 103"/>
              <p:cNvSpPr/>
              <p:nvPr/>
            </p:nvSpPr>
            <p:spPr>
              <a:xfrm>
                <a:off x="1676400" y="4267200"/>
                <a:ext cx="2362200" cy="533400"/>
              </a:xfrm>
              <a:prstGeom prst="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FF6600"/>
                </a:solidFill>
                <a:prstDash val="sysDash"/>
                <a:round/>
                <a:headEnd type="none" w="med" len="med"/>
                <a:tailEnd type="none" w="med" len="med"/>
              </a:ln>
              <a:effectLst>
                <a:outerShdw blurRad="50800" dist="25400" dir="2700000">
                  <a:srgbClr val="000000">
                    <a:alpha val="2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7" name="Picture 4" descr="Boehringer Ingelheim"/>
            <p:cNvPicPr preferRelativeResize="0"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286000" y="5239512"/>
              <a:ext cx="990600" cy="293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1" name="Group 90"/>
            <p:cNvGrpSpPr/>
            <p:nvPr/>
          </p:nvGrpSpPr>
          <p:grpSpPr>
            <a:xfrm>
              <a:off x="1447800" y="6071616"/>
              <a:ext cx="6781800" cy="533400"/>
              <a:chOff x="1447800" y="6071616"/>
              <a:chExt cx="6781800" cy="533400"/>
            </a:xfrm>
          </p:grpSpPr>
          <p:grpSp>
            <p:nvGrpSpPr>
              <p:cNvPr id="89" name="Group 88"/>
              <p:cNvGrpSpPr/>
              <p:nvPr/>
            </p:nvGrpSpPr>
            <p:grpSpPr>
              <a:xfrm>
                <a:off x="1447800" y="6071616"/>
                <a:ext cx="6781800" cy="533400"/>
                <a:chOff x="1447800" y="6071616"/>
                <a:chExt cx="6781800" cy="533400"/>
              </a:xfrm>
            </p:grpSpPr>
            <p:grpSp>
              <p:nvGrpSpPr>
                <p:cNvPr id="119" name="Group 118"/>
                <p:cNvGrpSpPr/>
                <p:nvPr/>
              </p:nvGrpSpPr>
              <p:grpSpPr>
                <a:xfrm>
                  <a:off x="1447800" y="6071616"/>
                  <a:ext cx="6781800" cy="533400"/>
                  <a:chOff x="1447800" y="2171700"/>
                  <a:chExt cx="6781800" cy="533400"/>
                </a:xfrm>
              </p:grpSpPr>
              <p:cxnSp>
                <p:nvCxnSpPr>
                  <p:cNvPr id="120" name="Straight Connector 119"/>
                  <p:cNvCxnSpPr/>
                  <p:nvPr/>
                </p:nvCxnSpPr>
                <p:spPr>
                  <a:xfrm>
                    <a:off x="1447800" y="2372868"/>
                    <a:ext cx="2743200" cy="5979"/>
                  </a:xfrm>
                  <a:prstGeom prst="line">
                    <a:avLst/>
                  </a:prstGeom>
                  <a:ln w="12700" cap="flat" cmpd="sng" algn="ctr">
                    <a:solidFill>
                      <a:srgbClr val="FF6600"/>
                    </a:solidFill>
                    <a:prstDash val="sysDash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2" name="Rectangle 121"/>
                  <p:cNvSpPr/>
                  <p:nvPr/>
                </p:nvSpPr>
                <p:spPr>
                  <a:xfrm>
                    <a:off x="1676400" y="2171700"/>
                    <a:ext cx="6553200" cy="533400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 cmpd="sng" algn="ctr">
                    <a:solidFill>
                      <a:srgbClr val="FF6600"/>
                    </a:solidFill>
                    <a:prstDash val="sysDash"/>
                    <a:round/>
                    <a:headEnd type="none" w="med" len="med"/>
                    <a:tailEnd type="none" w="med" len="med"/>
                  </a:ln>
                  <a:effectLst>
                    <a:outerShdw blurRad="50800" dist="25400" dir="2700000">
                      <a:srgbClr val="000000">
                        <a:alpha val="25000"/>
                      </a:srgb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118" name="Picture 6" descr="http://www.healthpointbio.com/sites/all/themes/HealthPoint/img/logo.gif"/>
                <p:cNvPicPr preferRelativeResize="0"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28800" y="6248400"/>
                  <a:ext cx="1595171" cy="21391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9" name="Picture 128" descr="Sanofi logo 2011.png"/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419600" y="6172200"/>
                  <a:ext cx="478118" cy="381000"/>
                </a:xfrm>
                <a:prstGeom prst="rect">
                  <a:avLst/>
                </a:prstGeom>
              </p:spPr>
            </p:pic>
            <p:pic>
              <p:nvPicPr>
                <p:cNvPr id="130" name="Picture 129"/>
                <p:cNvPicPr preferRelativeResize="0"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581400" y="6172200"/>
                  <a:ext cx="609600" cy="361017"/>
                </a:xfrm>
                <a:prstGeom prst="rect">
                  <a:avLst/>
                </a:prstGeom>
              </p:spPr>
            </p:pic>
            <p:pic>
              <p:nvPicPr>
                <p:cNvPr id="83" name="Picture 82"/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81600" y="6248400"/>
                  <a:ext cx="838200" cy="206290"/>
                </a:xfrm>
                <a:prstGeom prst="rect">
                  <a:avLst/>
                </a:prstGeom>
              </p:spPr>
            </p:pic>
          </p:grpSp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2200" y="6176773"/>
                <a:ext cx="990600" cy="376428"/>
              </a:xfrm>
              <a:prstGeom prst="rect">
                <a:avLst/>
              </a:prstGeom>
            </p:spPr>
          </p:pic>
          <p:pic>
            <p:nvPicPr>
              <p:cNvPr id="85" name="Picture 84" descr="Lilly logo.jpg"/>
              <p:cNvPicPr>
                <a:picLocks noChangeAspect="1"/>
              </p:cNvPicPr>
              <p:nvPr/>
            </p:nvPicPr>
            <p:blipFill>
              <a:blip r:embed="rId19"/>
              <a:srcRect b="13420"/>
              <a:stretch>
                <a:fillRect/>
              </a:stretch>
            </p:blipFill>
            <p:spPr>
              <a:xfrm>
                <a:off x="7239000" y="6096000"/>
                <a:ext cx="838200" cy="457200"/>
              </a:xfrm>
              <a:prstGeom prst="rect">
                <a:avLst/>
              </a:prstGeom>
            </p:spPr>
          </p:pic>
        </p:grpSp>
      </p:grpSp>
      <p:sp>
        <p:nvSpPr>
          <p:cNvPr id="94" name="Title 6"/>
          <p:cNvSpPr txBox="1">
            <a:spLocks/>
          </p:cNvSpPr>
          <p:nvPr/>
        </p:nvSpPr>
        <p:spPr>
          <a:xfrm>
            <a:off x="6096000" y="3124200"/>
            <a:ext cx="2895600" cy="1524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≈ $6.4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billion</a:t>
            </a:r>
            <a:endParaRPr kumimoji="0" lang="en-US" sz="3600" i="0" u="none" strike="noStrike" kern="120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72449899"/>
      </p:ext>
    </p:extLst>
  </p:cSld>
  <p:clrMapOvr>
    <a:masterClrMapping/>
  </p:clrMapOvr>
  <p:transition spd="slow" advClick="0" advTm="6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dient bar.png"/>
          <p:cNvPicPr>
            <a:picLocks noChangeAspect="1"/>
          </p:cNvPicPr>
          <p:nvPr/>
        </p:nvPicPr>
        <p:blipFill>
          <a:blip r:embed="rId2"/>
          <a:srcRect t="76295"/>
          <a:stretch>
            <a:fillRect/>
          </a:stretch>
        </p:blipFill>
        <p:spPr>
          <a:xfrm>
            <a:off x="0" y="6720840"/>
            <a:ext cx="9153144" cy="152552"/>
          </a:xfrm>
          <a:prstGeom prst="rect">
            <a:avLst/>
          </a:prstGeom>
        </p:spPr>
      </p:pic>
      <p:pic>
        <p:nvPicPr>
          <p:cNvPr id="7" name="Picture 6" descr="gradient bar.png"/>
          <p:cNvPicPr>
            <a:picLocks noChangeAspect="1"/>
          </p:cNvPicPr>
          <p:nvPr/>
        </p:nvPicPr>
        <p:blipFill>
          <a:blip r:embed="rId2"/>
          <a:srcRect t="17093" b="23705"/>
          <a:stretch>
            <a:fillRect/>
          </a:stretch>
        </p:blipFill>
        <p:spPr>
          <a:xfrm>
            <a:off x="0" y="0"/>
            <a:ext cx="9153144" cy="381000"/>
          </a:xfrm>
          <a:prstGeom prst="rect">
            <a:avLst/>
          </a:prstGeom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3AFB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State Settlements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83AFB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91"/>
          <p:cNvGrpSpPr/>
          <p:nvPr/>
        </p:nvGrpSpPr>
        <p:grpSpPr>
          <a:xfrm>
            <a:off x="457200" y="1219200"/>
            <a:ext cx="8686800" cy="533400"/>
            <a:chOff x="457200" y="1219200"/>
            <a:chExt cx="8686800" cy="533400"/>
          </a:xfrm>
        </p:grpSpPr>
        <p:sp>
          <p:nvSpPr>
            <p:cNvPr id="36" name="Rectangle 35"/>
            <p:cNvSpPr/>
            <p:nvPr/>
          </p:nvSpPr>
          <p:spPr>
            <a:xfrm>
              <a:off x="533400" y="1219200"/>
              <a:ext cx="8610600" cy="533400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95000">
                  <a:srgbClr val="83AFB4"/>
                </a:gs>
                <a:gs pos="34000">
                  <a:schemeClr val="bg1"/>
                </a:gs>
              </a:gsLst>
              <a:lin ang="0" scaled="1"/>
              <a:tileRect/>
            </a:gradFill>
            <a:ln w="9525" cap="flat" cmpd="sng" algn="ctr">
              <a:noFill/>
              <a:prstDash val="sysDash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22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57200" y="1399401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002C5F"/>
                  </a:solidFill>
                </a:rPr>
                <a:t>JANUARY</a:t>
              </a:r>
              <a:endParaRPr lang="en-US" sz="1200" b="1" dirty="0">
                <a:solidFill>
                  <a:srgbClr val="002C5F"/>
                </a:solidFill>
              </a:endParaRPr>
            </a:p>
          </p:txBody>
        </p:sp>
        <p:grpSp>
          <p:nvGrpSpPr>
            <p:cNvPr id="3" name="Group 27"/>
            <p:cNvGrpSpPr/>
            <p:nvPr/>
          </p:nvGrpSpPr>
          <p:grpSpPr>
            <a:xfrm>
              <a:off x="1600201" y="1325880"/>
              <a:ext cx="7086599" cy="350520"/>
              <a:chOff x="1600201" y="1554480"/>
              <a:chExt cx="7086599" cy="350520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2971800" y="1554480"/>
                <a:ext cx="5715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20000"/>
                  </a:spcBef>
                </a:pPr>
                <a:r>
                  <a:rPr lang="en-US" sz="1600" b="1" dirty="0" smtClean="0">
                    <a:solidFill>
                      <a:srgbClr val="002C5F"/>
                    </a:solidFill>
                  </a:rPr>
                  <a:t>$158 million</a:t>
                </a:r>
                <a:r>
                  <a:rPr lang="en-US" sz="1600" dirty="0" smtClean="0">
                    <a:solidFill>
                      <a:srgbClr val="002C5F"/>
                    </a:solidFill>
                  </a:rPr>
                  <a:t> agreement with Texas over Medicaid fraud allegations</a:t>
                </a:r>
                <a:endParaRPr lang="en-US" sz="1600" dirty="0">
                  <a:solidFill>
                    <a:srgbClr val="002C5F"/>
                  </a:solidFill>
                </a:endParaRPr>
              </a:p>
            </p:txBody>
          </p:sp>
          <p:pic>
            <p:nvPicPr>
              <p:cNvPr id="27" name="Picture 26"/>
              <p:cNvPicPr preferRelativeResize="0"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00201" y="1663732"/>
                <a:ext cx="1295400" cy="241268"/>
              </a:xfrm>
              <a:prstGeom prst="rect">
                <a:avLst/>
              </a:prstGeom>
            </p:spPr>
          </p:pic>
        </p:grpSp>
      </p:grpSp>
      <p:grpSp>
        <p:nvGrpSpPr>
          <p:cNvPr id="4" name="Group 92"/>
          <p:cNvGrpSpPr/>
          <p:nvPr/>
        </p:nvGrpSpPr>
        <p:grpSpPr>
          <a:xfrm>
            <a:off x="457200" y="1828800"/>
            <a:ext cx="8686800" cy="1143000"/>
            <a:chOff x="457200" y="1828800"/>
            <a:chExt cx="8686800" cy="1143000"/>
          </a:xfrm>
        </p:grpSpPr>
        <p:sp>
          <p:nvSpPr>
            <p:cNvPr id="37" name="Rectangle 36"/>
            <p:cNvSpPr/>
            <p:nvPr/>
          </p:nvSpPr>
          <p:spPr>
            <a:xfrm>
              <a:off x="533400" y="1828800"/>
              <a:ext cx="8610600" cy="1143000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97000">
                  <a:srgbClr val="83AFB4"/>
                </a:gs>
                <a:gs pos="69000">
                  <a:schemeClr val="bg1"/>
                </a:gs>
              </a:gsLst>
              <a:lin ang="0" scaled="1"/>
              <a:tileRect/>
            </a:gradFill>
            <a:ln w="9525" cap="flat" cmpd="sng" algn="ctr">
              <a:noFill/>
              <a:prstDash val="sysDash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22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57200" y="203671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002C5F"/>
                  </a:solidFill>
                </a:rPr>
                <a:t>FEBRUARY</a:t>
              </a:r>
              <a:endParaRPr lang="en-US" sz="1200" b="1" dirty="0">
                <a:solidFill>
                  <a:srgbClr val="002C5F"/>
                </a:solidFill>
              </a:endParaRPr>
            </a:p>
          </p:txBody>
        </p:sp>
        <p:pic>
          <p:nvPicPr>
            <p:cNvPr id="31" name="Picture 4" descr="Boehringer Ingelheim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14600" y="2450948"/>
              <a:ext cx="990600" cy="293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31"/>
            <p:cNvPicPr preferRelativeResize="0">
              <a:picLocks noChangeAspect="1"/>
            </p:cNvPicPr>
            <p:nvPr/>
          </p:nvPicPr>
          <p:blipFill>
            <a:blip r:embed="rId5"/>
            <a:srcRect t="23581" b="30649"/>
            <a:stretch>
              <a:fillRect/>
            </a:stretch>
          </p:blipFill>
          <p:spPr>
            <a:xfrm>
              <a:off x="1478435" y="2438400"/>
              <a:ext cx="959965" cy="329531"/>
            </a:xfrm>
            <a:prstGeom prst="rect">
              <a:avLst/>
            </a:prstGeom>
          </p:spPr>
        </p:pic>
        <p:pic>
          <p:nvPicPr>
            <p:cNvPr id="33" name="Picture 32" descr="ScheringPlough.jpg"/>
            <p:cNvPicPr>
              <a:picLocks noChangeAspect="1"/>
            </p:cNvPicPr>
            <p:nvPr/>
          </p:nvPicPr>
          <p:blipFill>
            <a:blip r:embed="rId6"/>
            <a:srcRect l="4545" r="4545" b="17379"/>
            <a:stretch>
              <a:fillRect/>
            </a:stretch>
          </p:blipFill>
          <p:spPr>
            <a:xfrm>
              <a:off x="5029200" y="2514600"/>
              <a:ext cx="1371600" cy="362267"/>
            </a:xfrm>
            <a:prstGeom prst="rect">
              <a:avLst/>
            </a:prstGeom>
          </p:spPr>
        </p:pic>
        <p:pic>
          <p:nvPicPr>
            <p:cNvPr id="34" name="Picture 33" descr="dey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57600" y="2438400"/>
              <a:ext cx="609600" cy="371708"/>
            </a:xfrm>
            <a:prstGeom prst="rect">
              <a:avLst/>
            </a:prstGeom>
          </p:spPr>
        </p:pic>
        <p:pic>
          <p:nvPicPr>
            <p:cNvPr id="35" name="Picture 34" descr="gsk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95800" y="2438400"/>
              <a:ext cx="457200" cy="403341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971800" y="1981200"/>
              <a:ext cx="5715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600" b="1" dirty="0" smtClean="0">
                  <a:solidFill>
                    <a:srgbClr val="002C5F"/>
                  </a:solidFill>
                </a:rPr>
                <a:t>$25.2 million </a:t>
              </a:r>
              <a:r>
                <a:rPr lang="en-US" sz="1600" dirty="0" smtClean="0">
                  <a:solidFill>
                    <a:srgbClr val="002C5F"/>
                  </a:solidFill>
                </a:rPr>
                <a:t>settlement with Louisiana for fraud allegations</a:t>
              </a:r>
              <a:endParaRPr lang="en-US" sz="1600" dirty="0">
                <a:solidFill>
                  <a:srgbClr val="002C5F"/>
                </a:solidFill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457200" y="3048000"/>
            <a:ext cx="8686800" cy="533400"/>
            <a:chOff x="457200" y="3048000"/>
            <a:chExt cx="8686800" cy="533400"/>
          </a:xfrm>
        </p:grpSpPr>
        <p:sp>
          <p:nvSpPr>
            <p:cNvPr id="39" name="Rectangle 38"/>
            <p:cNvSpPr/>
            <p:nvPr/>
          </p:nvSpPr>
          <p:spPr>
            <a:xfrm>
              <a:off x="533400" y="3048000"/>
              <a:ext cx="8610600" cy="533400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95000">
                  <a:srgbClr val="83AFB4"/>
                </a:gs>
                <a:gs pos="34000">
                  <a:schemeClr val="bg1"/>
                </a:gs>
              </a:gsLst>
              <a:lin ang="0" scaled="1"/>
              <a:tileRect/>
            </a:gradFill>
            <a:ln w="9525" cap="flat" cmpd="sng" algn="ctr">
              <a:noFill/>
              <a:prstDash val="sysDash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22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57200" y="3228201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002C5F"/>
                  </a:solidFill>
                </a:rPr>
                <a:t>MARCH</a:t>
              </a:r>
              <a:endParaRPr lang="en-US" sz="1200" b="1" dirty="0">
                <a:solidFill>
                  <a:srgbClr val="002C5F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971800" y="3154680"/>
              <a:ext cx="6096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600" b="1" dirty="0" smtClean="0">
                  <a:solidFill>
                    <a:srgbClr val="002C5F"/>
                  </a:solidFill>
                </a:rPr>
                <a:t>$3.3 million </a:t>
              </a:r>
              <a:r>
                <a:rPr lang="en-US" sz="1600" dirty="0" smtClean="0">
                  <a:solidFill>
                    <a:srgbClr val="002C5F"/>
                  </a:solidFill>
                </a:rPr>
                <a:t>agreement with Oregon for alleged deceptive marketing</a:t>
              </a:r>
              <a:endParaRPr lang="en-US" sz="1600" dirty="0">
                <a:solidFill>
                  <a:srgbClr val="002C5F"/>
                </a:solidFill>
              </a:endParaRPr>
            </a:p>
          </p:txBody>
        </p:sp>
        <p:pic>
          <p:nvPicPr>
            <p:cNvPr id="47" name="Picture 46"/>
            <p:cNvPicPr preferRelativeResize="0"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905000" y="3144183"/>
              <a:ext cx="609600" cy="361017"/>
            </a:xfrm>
            <a:prstGeom prst="rect">
              <a:avLst/>
            </a:prstGeom>
          </p:spPr>
        </p:pic>
      </p:grpSp>
      <p:grpSp>
        <p:nvGrpSpPr>
          <p:cNvPr id="5" name="Group 57"/>
          <p:cNvGrpSpPr/>
          <p:nvPr/>
        </p:nvGrpSpPr>
        <p:grpSpPr>
          <a:xfrm>
            <a:off x="457200" y="3657600"/>
            <a:ext cx="8686800" cy="533400"/>
            <a:chOff x="457200" y="3733800"/>
            <a:chExt cx="8686800" cy="533400"/>
          </a:xfrm>
        </p:grpSpPr>
        <p:sp>
          <p:nvSpPr>
            <p:cNvPr id="52" name="Rectangle 51"/>
            <p:cNvSpPr/>
            <p:nvPr/>
          </p:nvSpPr>
          <p:spPr>
            <a:xfrm>
              <a:off x="533400" y="3733800"/>
              <a:ext cx="8610600" cy="533400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95000">
                  <a:srgbClr val="83AFB4"/>
                </a:gs>
                <a:gs pos="34000">
                  <a:schemeClr val="bg1"/>
                </a:gs>
              </a:gsLst>
              <a:lin ang="0" scaled="1"/>
              <a:tileRect/>
            </a:gradFill>
            <a:ln w="9525" cap="flat" cmpd="sng" algn="ctr">
              <a:noFill/>
              <a:prstDash val="sysDash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22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57200" y="3914001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002C5F"/>
                  </a:solidFill>
                </a:rPr>
                <a:t>APRIL</a:t>
              </a:r>
              <a:endParaRPr lang="en-US" sz="1200" b="1" dirty="0">
                <a:solidFill>
                  <a:srgbClr val="002C5F"/>
                </a:solidFill>
              </a:endParaRPr>
            </a:p>
          </p:txBody>
        </p:sp>
        <p:grpSp>
          <p:nvGrpSpPr>
            <p:cNvPr id="8" name="Group 53"/>
            <p:cNvGrpSpPr/>
            <p:nvPr/>
          </p:nvGrpSpPr>
          <p:grpSpPr>
            <a:xfrm>
              <a:off x="1600201" y="3840480"/>
              <a:ext cx="7086599" cy="350520"/>
              <a:chOff x="1600201" y="1554480"/>
              <a:chExt cx="7086599" cy="350520"/>
            </a:xfrm>
          </p:grpSpPr>
          <p:sp>
            <p:nvSpPr>
              <p:cNvPr id="55" name="TextBox 54"/>
              <p:cNvSpPr txBox="1"/>
              <p:nvPr/>
            </p:nvSpPr>
            <p:spPr>
              <a:xfrm>
                <a:off x="2971800" y="1554480"/>
                <a:ext cx="5715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20000"/>
                  </a:spcBef>
                </a:pPr>
                <a:r>
                  <a:rPr lang="en-US" sz="1600" b="1" dirty="0" smtClean="0">
                    <a:solidFill>
                      <a:srgbClr val="002C5F"/>
                    </a:solidFill>
                  </a:rPr>
                  <a:t>$1.1 billion </a:t>
                </a:r>
                <a:r>
                  <a:rPr lang="en-US" sz="1600" dirty="0" smtClean="0">
                    <a:solidFill>
                      <a:srgbClr val="002C5F"/>
                    </a:solidFill>
                  </a:rPr>
                  <a:t>penalty </a:t>
                </a:r>
                <a:r>
                  <a:rPr lang="en-US" sz="1600" dirty="0">
                    <a:solidFill>
                      <a:srgbClr val="002C5F"/>
                    </a:solidFill>
                  </a:rPr>
                  <a:t> to Arkansas following Risperdal </a:t>
                </a:r>
                <a:r>
                  <a:rPr lang="en-US" sz="1600" dirty="0" smtClean="0">
                    <a:solidFill>
                      <a:srgbClr val="002C5F"/>
                    </a:solidFill>
                  </a:rPr>
                  <a:t>litigation</a:t>
                </a:r>
                <a:endParaRPr lang="en-US" sz="1600" dirty="0">
                  <a:solidFill>
                    <a:srgbClr val="002C5F"/>
                  </a:solidFill>
                </a:endParaRPr>
              </a:p>
            </p:txBody>
          </p:sp>
          <p:pic>
            <p:nvPicPr>
              <p:cNvPr id="56" name="Picture 55"/>
              <p:cNvPicPr preferRelativeResize="0"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00201" y="1663732"/>
                <a:ext cx="1295400" cy="241268"/>
              </a:xfrm>
              <a:prstGeom prst="rect">
                <a:avLst/>
              </a:prstGeom>
            </p:spPr>
          </p:pic>
        </p:grpSp>
      </p:grpSp>
      <p:grpSp>
        <p:nvGrpSpPr>
          <p:cNvPr id="10" name="Group 69"/>
          <p:cNvGrpSpPr/>
          <p:nvPr/>
        </p:nvGrpSpPr>
        <p:grpSpPr>
          <a:xfrm>
            <a:off x="457200" y="4267200"/>
            <a:ext cx="8686800" cy="533400"/>
            <a:chOff x="457200" y="4343400"/>
            <a:chExt cx="8686800" cy="533400"/>
          </a:xfrm>
        </p:grpSpPr>
        <p:grpSp>
          <p:nvGrpSpPr>
            <p:cNvPr id="11" name="Group 58"/>
            <p:cNvGrpSpPr/>
            <p:nvPr/>
          </p:nvGrpSpPr>
          <p:grpSpPr>
            <a:xfrm>
              <a:off x="457200" y="4343400"/>
              <a:ext cx="8686800" cy="533400"/>
              <a:chOff x="457200" y="3733800"/>
              <a:chExt cx="8686800" cy="533400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533400" y="3733800"/>
                <a:ext cx="8610600" cy="53340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95000">
                    <a:srgbClr val="83AFB4"/>
                  </a:gs>
                  <a:gs pos="34000">
                    <a:schemeClr val="bg1"/>
                  </a:gs>
                </a:gsLst>
                <a:lin ang="0" scaled="1"/>
                <a:tileRect/>
              </a:gradFill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>
                <a:outerShdw blurRad="50800" dist="38100" dir="2700000">
                  <a:srgbClr val="000000">
                    <a:alpha val="22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457200" y="3914001"/>
                <a:ext cx="990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b="1" dirty="0" smtClean="0">
                    <a:solidFill>
                      <a:srgbClr val="002C5F"/>
                    </a:solidFill>
                  </a:rPr>
                  <a:t>APRIL</a:t>
                </a:r>
                <a:endParaRPr lang="en-US" sz="1200" b="1" dirty="0">
                  <a:solidFill>
                    <a:srgbClr val="002C5F"/>
                  </a:solidFill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2971800" y="3840480"/>
                <a:ext cx="5715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20000"/>
                  </a:spcBef>
                </a:pPr>
                <a:r>
                  <a:rPr lang="en-US" sz="1600" b="1" dirty="0" smtClean="0">
                    <a:solidFill>
                      <a:srgbClr val="002C5F"/>
                    </a:solidFill>
                  </a:rPr>
                  <a:t>$2.6 million </a:t>
                </a:r>
                <a:r>
                  <a:rPr lang="en-US" sz="1600" dirty="0" smtClean="0">
                    <a:solidFill>
                      <a:srgbClr val="002C5F"/>
                    </a:solidFill>
                  </a:rPr>
                  <a:t>to Idaho for false claim allegations</a:t>
                </a:r>
                <a:endParaRPr lang="en-US" sz="1600" dirty="0">
                  <a:solidFill>
                    <a:srgbClr val="002C5F"/>
                  </a:solidFill>
                </a:endParaRPr>
              </a:p>
            </p:txBody>
          </p:sp>
        </p:grpSp>
        <p:pic>
          <p:nvPicPr>
            <p:cNvPr id="69" name="Picture 4" descr="http://www.verpar.com/images/news/GSK%20Logo.jpg"/>
            <p:cNvPicPr preferRelativeResize="0"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752600" y="4471416"/>
              <a:ext cx="967864" cy="327271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0" name="Group 49"/>
          <p:cNvGrpSpPr/>
          <p:nvPr/>
        </p:nvGrpSpPr>
        <p:grpSpPr>
          <a:xfrm>
            <a:off x="457200" y="4876800"/>
            <a:ext cx="8686800" cy="762000"/>
            <a:chOff x="457200" y="4876800"/>
            <a:chExt cx="8686800" cy="762000"/>
          </a:xfrm>
        </p:grpSpPr>
        <p:grpSp>
          <p:nvGrpSpPr>
            <p:cNvPr id="12" name="Group 71"/>
            <p:cNvGrpSpPr/>
            <p:nvPr/>
          </p:nvGrpSpPr>
          <p:grpSpPr>
            <a:xfrm>
              <a:off x="457200" y="4876800"/>
              <a:ext cx="8686800" cy="762000"/>
              <a:chOff x="457200" y="3733800"/>
              <a:chExt cx="8686800" cy="762000"/>
            </a:xfrm>
          </p:grpSpPr>
          <p:sp>
            <p:nvSpPr>
              <p:cNvPr id="74" name="Rectangle 73"/>
              <p:cNvSpPr/>
              <p:nvPr/>
            </p:nvSpPr>
            <p:spPr>
              <a:xfrm>
                <a:off x="533400" y="3733800"/>
                <a:ext cx="8610600" cy="76200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95000">
                    <a:srgbClr val="83AFB4"/>
                  </a:gs>
                  <a:gs pos="34000">
                    <a:schemeClr val="bg1"/>
                  </a:gs>
                </a:gsLst>
                <a:lin ang="0" scaled="1"/>
                <a:tileRect/>
              </a:gradFill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>
                <a:outerShdw blurRad="50800" dist="38100" dir="2700000">
                  <a:srgbClr val="000000">
                    <a:alpha val="22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457200" y="3914001"/>
                <a:ext cx="990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b="1" dirty="0" smtClean="0">
                    <a:solidFill>
                      <a:srgbClr val="002C5F"/>
                    </a:solidFill>
                  </a:rPr>
                  <a:t>MAY</a:t>
                </a:r>
                <a:endParaRPr lang="en-US" sz="1200" b="1" dirty="0">
                  <a:solidFill>
                    <a:srgbClr val="002C5F"/>
                  </a:solidFill>
                </a:endParaRP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2971800" y="3840480"/>
                <a:ext cx="571500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20000"/>
                  </a:spcBef>
                </a:pPr>
                <a:r>
                  <a:rPr lang="en-US" sz="1600" b="1" dirty="0" smtClean="0">
                    <a:solidFill>
                      <a:srgbClr val="002C5F"/>
                    </a:solidFill>
                  </a:rPr>
                  <a:t>$1.5 billion </a:t>
                </a:r>
                <a:r>
                  <a:rPr lang="en-US" sz="1600" dirty="0" smtClean="0">
                    <a:solidFill>
                      <a:srgbClr val="002C5F"/>
                    </a:solidFill>
                  </a:rPr>
                  <a:t>drug settlement with Connecticut, Idaho, and 42 other states for off-label marketing of </a:t>
                </a:r>
                <a:r>
                  <a:rPr lang="en-US" sz="1600" dirty="0" err="1" smtClean="0">
                    <a:solidFill>
                      <a:srgbClr val="002C5F"/>
                    </a:solidFill>
                  </a:rPr>
                  <a:t>Depakote</a:t>
                </a:r>
                <a:endParaRPr lang="en-US" sz="1600" dirty="0">
                  <a:solidFill>
                    <a:srgbClr val="002C5F"/>
                  </a:solidFill>
                </a:endParaRPr>
              </a:p>
            </p:txBody>
          </p:sp>
        </p:grpSp>
        <p:pic>
          <p:nvPicPr>
            <p:cNvPr id="80" name="Picture 16" descr="http://i.bnet.com/blogs/logo_abbott.jpg"/>
            <p:cNvPicPr preferRelativeResize="0"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600200" y="5105400"/>
              <a:ext cx="111735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8" name="Group 57"/>
          <p:cNvGrpSpPr/>
          <p:nvPr/>
        </p:nvGrpSpPr>
        <p:grpSpPr>
          <a:xfrm>
            <a:off x="457200" y="5715000"/>
            <a:ext cx="8686800" cy="914400"/>
            <a:chOff x="457200" y="5715000"/>
            <a:chExt cx="8686800" cy="914400"/>
          </a:xfrm>
        </p:grpSpPr>
        <p:grpSp>
          <p:nvGrpSpPr>
            <p:cNvPr id="13" name="Group 82"/>
            <p:cNvGrpSpPr/>
            <p:nvPr/>
          </p:nvGrpSpPr>
          <p:grpSpPr>
            <a:xfrm>
              <a:off x="457200" y="5715000"/>
              <a:ext cx="8686800" cy="914400"/>
              <a:chOff x="457200" y="3733800"/>
              <a:chExt cx="8686800" cy="914400"/>
            </a:xfrm>
          </p:grpSpPr>
          <p:sp>
            <p:nvSpPr>
              <p:cNvPr id="84" name="Rectangle 83"/>
              <p:cNvSpPr/>
              <p:nvPr/>
            </p:nvSpPr>
            <p:spPr>
              <a:xfrm>
                <a:off x="533400" y="3733800"/>
                <a:ext cx="8610600" cy="91440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95000">
                    <a:srgbClr val="83AFB4"/>
                  </a:gs>
                  <a:gs pos="34000">
                    <a:schemeClr val="bg1"/>
                  </a:gs>
                </a:gsLst>
                <a:lin ang="0" scaled="1"/>
                <a:tileRect/>
              </a:gradFill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>
                <a:outerShdw blurRad="50800" dist="38100" dir="2700000">
                  <a:srgbClr val="000000">
                    <a:alpha val="22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457200" y="4142601"/>
                <a:ext cx="990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b="1" dirty="0" smtClean="0">
                    <a:solidFill>
                      <a:srgbClr val="002C5F"/>
                    </a:solidFill>
                  </a:rPr>
                  <a:t>JUNE</a:t>
                </a:r>
                <a:endParaRPr lang="en-US" sz="1200" b="1" dirty="0">
                  <a:solidFill>
                    <a:srgbClr val="002C5F"/>
                  </a:solidFill>
                </a:endParaRPr>
              </a:p>
            </p:txBody>
          </p:sp>
          <p:grpSp>
            <p:nvGrpSpPr>
              <p:cNvPr id="14" name="Group 85"/>
              <p:cNvGrpSpPr/>
              <p:nvPr/>
            </p:nvGrpSpPr>
            <p:grpSpPr>
              <a:xfrm>
                <a:off x="1600201" y="3840480"/>
                <a:ext cx="7086599" cy="689074"/>
                <a:chOff x="1600201" y="1554480"/>
                <a:chExt cx="7086599" cy="689074"/>
              </a:xfrm>
            </p:grpSpPr>
            <p:sp>
              <p:nvSpPr>
                <p:cNvPr id="87" name="TextBox 86"/>
                <p:cNvSpPr txBox="1"/>
                <p:nvPr/>
              </p:nvSpPr>
              <p:spPr>
                <a:xfrm>
                  <a:off x="2971800" y="1554480"/>
                  <a:ext cx="571500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ct val="20000"/>
                    </a:spcBef>
                  </a:pPr>
                  <a:r>
                    <a:rPr lang="en-US" sz="1600" b="1" dirty="0" smtClean="0">
                      <a:solidFill>
                        <a:srgbClr val="002C5F"/>
                      </a:solidFill>
                    </a:rPr>
                    <a:t>$7 million </a:t>
                  </a:r>
                  <a:r>
                    <a:rPr lang="en-US" sz="1600" dirty="0" smtClean="0">
                      <a:solidFill>
                        <a:srgbClr val="002C5F"/>
                      </a:solidFill>
                    </a:rPr>
                    <a:t>settlement with Kentucky from AWP lawsuit</a:t>
                  </a:r>
                  <a:endParaRPr lang="en-US" sz="1600" dirty="0">
                    <a:solidFill>
                      <a:srgbClr val="002C5F"/>
                    </a:solidFill>
                  </a:endParaRPr>
                </a:p>
              </p:txBody>
            </p:sp>
            <p:pic>
              <p:nvPicPr>
                <p:cNvPr id="88" name="Picture 87"/>
                <p:cNvPicPr preferRelativeResize="0"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600201" y="1600200"/>
                  <a:ext cx="1295400" cy="241268"/>
                </a:xfrm>
                <a:prstGeom prst="rect">
                  <a:avLst/>
                </a:prstGeom>
              </p:spPr>
            </p:pic>
            <p:sp>
              <p:nvSpPr>
                <p:cNvPr id="54" name="TextBox 53"/>
                <p:cNvSpPr txBox="1"/>
                <p:nvPr/>
              </p:nvSpPr>
              <p:spPr>
                <a:xfrm>
                  <a:off x="2971800" y="1905000"/>
                  <a:ext cx="571500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ct val="20000"/>
                    </a:spcBef>
                  </a:pPr>
                  <a:r>
                    <a:rPr lang="en-US" sz="1600" b="1" dirty="0" smtClean="0">
                      <a:solidFill>
                        <a:srgbClr val="002C5F"/>
                      </a:solidFill>
                    </a:rPr>
                    <a:t>$2.3 million </a:t>
                  </a:r>
                  <a:r>
                    <a:rPr lang="en-US" sz="1600" dirty="0" smtClean="0">
                      <a:solidFill>
                        <a:srgbClr val="002C5F"/>
                      </a:solidFill>
                    </a:rPr>
                    <a:t>settlement with Kentucky from AWP lawsuit</a:t>
                  </a:r>
                  <a:endParaRPr lang="en-US" sz="1600" dirty="0">
                    <a:solidFill>
                      <a:srgbClr val="002C5F"/>
                    </a:solidFill>
                  </a:endParaRPr>
                </a:p>
              </p:txBody>
            </p:sp>
          </p:grpSp>
        </p:grpSp>
        <p:pic>
          <p:nvPicPr>
            <p:cNvPr id="57" name="Picture 56" descr="Sanofi logo 2011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60282" y="6172200"/>
              <a:ext cx="478118" cy="381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2449899"/>
      </p:ext>
    </p:extLst>
  </p:cSld>
  <p:clrMapOvr>
    <a:masterClrMapping/>
  </p:clrMapOvr>
  <p:transition advClick="0" advTm="18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dient bar.png"/>
          <p:cNvPicPr>
            <a:picLocks noChangeAspect="1"/>
          </p:cNvPicPr>
          <p:nvPr/>
        </p:nvPicPr>
        <p:blipFill>
          <a:blip r:embed="rId2"/>
          <a:srcRect t="76295"/>
          <a:stretch>
            <a:fillRect/>
          </a:stretch>
        </p:blipFill>
        <p:spPr>
          <a:xfrm>
            <a:off x="0" y="6720840"/>
            <a:ext cx="9153144" cy="152552"/>
          </a:xfrm>
          <a:prstGeom prst="rect">
            <a:avLst/>
          </a:prstGeom>
        </p:spPr>
      </p:pic>
      <p:pic>
        <p:nvPicPr>
          <p:cNvPr id="7" name="Picture 6" descr="gradient bar.png"/>
          <p:cNvPicPr>
            <a:picLocks noChangeAspect="1"/>
          </p:cNvPicPr>
          <p:nvPr/>
        </p:nvPicPr>
        <p:blipFill>
          <a:blip r:embed="rId2"/>
          <a:srcRect t="17093" b="23705"/>
          <a:stretch>
            <a:fillRect/>
          </a:stretch>
        </p:blipFill>
        <p:spPr>
          <a:xfrm>
            <a:off x="0" y="0"/>
            <a:ext cx="9153144" cy="381000"/>
          </a:xfrm>
          <a:prstGeom prst="rect">
            <a:avLst/>
          </a:prstGeom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3AFB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State Settlements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83AFB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50"/>
          <p:cNvGrpSpPr/>
          <p:nvPr/>
        </p:nvGrpSpPr>
        <p:grpSpPr>
          <a:xfrm>
            <a:off x="457200" y="1219200"/>
            <a:ext cx="8686800" cy="533400"/>
            <a:chOff x="457200" y="1219200"/>
            <a:chExt cx="8686800" cy="533400"/>
          </a:xfrm>
        </p:grpSpPr>
        <p:sp>
          <p:nvSpPr>
            <p:cNvPr id="36" name="Rectangle 35"/>
            <p:cNvSpPr/>
            <p:nvPr/>
          </p:nvSpPr>
          <p:spPr>
            <a:xfrm>
              <a:off x="533400" y="1219200"/>
              <a:ext cx="8610600" cy="533400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95000">
                  <a:srgbClr val="83AFB4"/>
                </a:gs>
                <a:gs pos="34000">
                  <a:schemeClr val="bg1"/>
                </a:gs>
              </a:gsLst>
              <a:lin ang="0" scaled="1"/>
              <a:tileRect/>
            </a:gradFill>
            <a:ln w="9525" cap="flat" cmpd="sng" algn="ctr">
              <a:noFill/>
              <a:prstDash val="sysDash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22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57200" y="1399401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002C5F"/>
                  </a:solidFill>
                </a:rPr>
                <a:t>JULY</a:t>
              </a:r>
              <a:endParaRPr lang="en-US" sz="1200" b="1" dirty="0">
                <a:solidFill>
                  <a:srgbClr val="002C5F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971800" y="1325880"/>
              <a:ext cx="5715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600" b="1" dirty="0" smtClean="0">
                  <a:solidFill>
                    <a:srgbClr val="002C5F"/>
                  </a:solidFill>
                </a:rPr>
                <a:t>$1.7 million </a:t>
              </a:r>
              <a:r>
                <a:rPr lang="en-US" sz="1600" dirty="0" smtClean="0">
                  <a:solidFill>
                    <a:srgbClr val="002C5F"/>
                  </a:solidFill>
                </a:rPr>
                <a:t>in drug pricing settlement</a:t>
              </a:r>
              <a:endParaRPr lang="en-US" sz="1600" dirty="0">
                <a:solidFill>
                  <a:srgbClr val="002C5F"/>
                </a:solidFill>
              </a:endParaRPr>
            </a:p>
          </p:txBody>
        </p:sp>
        <p:pic>
          <p:nvPicPr>
            <p:cNvPr id="49" name="Picture 48"/>
            <p:cNvPicPr preferRelativeResize="0"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800" y="1295400"/>
              <a:ext cx="914400" cy="328041"/>
            </a:xfrm>
            <a:prstGeom prst="rect">
              <a:avLst/>
            </a:prstGeom>
          </p:spPr>
        </p:pic>
      </p:grpSp>
      <p:grpSp>
        <p:nvGrpSpPr>
          <p:cNvPr id="3" name="Group 132"/>
          <p:cNvGrpSpPr/>
          <p:nvPr/>
        </p:nvGrpSpPr>
        <p:grpSpPr>
          <a:xfrm>
            <a:off x="457200" y="1828800"/>
            <a:ext cx="8686800" cy="533400"/>
            <a:chOff x="457200" y="1828800"/>
            <a:chExt cx="8686800" cy="533400"/>
          </a:xfrm>
        </p:grpSpPr>
        <p:grpSp>
          <p:nvGrpSpPr>
            <p:cNvPr id="4" name="Group 53"/>
            <p:cNvGrpSpPr/>
            <p:nvPr/>
          </p:nvGrpSpPr>
          <p:grpSpPr>
            <a:xfrm>
              <a:off x="457200" y="1828800"/>
              <a:ext cx="8686800" cy="533400"/>
              <a:chOff x="457200" y="1219200"/>
              <a:chExt cx="8686800" cy="533400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533400" y="1219200"/>
                <a:ext cx="8610600" cy="53340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95000">
                    <a:srgbClr val="83AFB4"/>
                  </a:gs>
                  <a:gs pos="34000">
                    <a:schemeClr val="bg1"/>
                  </a:gs>
                </a:gsLst>
                <a:lin ang="0" scaled="1"/>
                <a:tileRect/>
              </a:gradFill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>
                <a:outerShdw blurRad="50800" dist="38100" dir="2700000">
                  <a:srgbClr val="000000">
                    <a:alpha val="22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457200" y="1399401"/>
                <a:ext cx="990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b="1" dirty="0" smtClean="0">
                    <a:solidFill>
                      <a:srgbClr val="002C5F"/>
                    </a:solidFill>
                  </a:rPr>
                  <a:t>JULY</a:t>
                </a:r>
                <a:endParaRPr lang="en-US" sz="1200" b="1" dirty="0">
                  <a:solidFill>
                    <a:srgbClr val="002C5F"/>
                  </a:solidFill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2971800" y="1325880"/>
                <a:ext cx="5715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20000"/>
                  </a:spcBef>
                </a:pPr>
                <a:r>
                  <a:rPr lang="en-US" sz="1600" b="1" dirty="0" smtClean="0">
                    <a:solidFill>
                      <a:srgbClr val="002C5F"/>
                    </a:solidFill>
                  </a:rPr>
                  <a:t>$151 million </a:t>
                </a:r>
                <a:r>
                  <a:rPr lang="en-US" sz="1600" dirty="0" smtClean="0">
                    <a:solidFill>
                      <a:srgbClr val="002C5F"/>
                    </a:solidFill>
                  </a:rPr>
                  <a:t>to settle drug-pricing lawsuit</a:t>
                </a:r>
                <a:endParaRPr lang="en-US" sz="1600" dirty="0">
                  <a:solidFill>
                    <a:srgbClr val="002C5F"/>
                  </a:solidFill>
                </a:endParaRPr>
              </a:p>
            </p:txBody>
          </p:sp>
        </p:grpSp>
        <p:pic>
          <p:nvPicPr>
            <p:cNvPr id="67" name="Picture 2"/>
            <p:cNvPicPr preferRelativeResize="0"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981200"/>
              <a:ext cx="1219200" cy="265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Group 133"/>
          <p:cNvGrpSpPr/>
          <p:nvPr/>
        </p:nvGrpSpPr>
        <p:grpSpPr>
          <a:xfrm>
            <a:off x="457200" y="2438400"/>
            <a:ext cx="8686800" cy="533400"/>
            <a:chOff x="457200" y="2438400"/>
            <a:chExt cx="8686800" cy="533400"/>
          </a:xfrm>
        </p:grpSpPr>
        <p:grpSp>
          <p:nvGrpSpPr>
            <p:cNvPr id="8" name="Group 67"/>
            <p:cNvGrpSpPr/>
            <p:nvPr/>
          </p:nvGrpSpPr>
          <p:grpSpPr>
            <a:xfrm>
              <a:off x="457200" y="2438400"/>
              <a:ext cx="8686800" cy="533400"/>
              <a:chOff x="457200" y="1219200"/>
              <a:chExt cx="8686800" cy="533400"/>
            </a:xfrm>
          </p:grpSpPr>
          <p:sp>
            <p:nvSpPr>
              <p:cNvPr id="70" name="Rectangle 69"/>
              <p:cNvSpPr/>
              <p:nvPr/>
            </p:nvSpPr>
            <p:spPr>
              <a:xfrm>
                <a:off x="533400" y="1219200"/>
                <a:ext cx="8610600" cy="53340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95000">
                    <a:srgbClr val="83AFB4"/>
                  </a:gs>
                  <a:gs pos="34000">
                    <a:schemeClr val="bg1"/>
                  </a:gs>
                </a:gsLst>
                <a:lin ang="0" scaled="1"/>
                <a:tileRect/>
              </a:gradFill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>
                <a:outerShdw blurRad="50800" dist="38100" dir="2700000">
                  <a:srgbClr val="000000">
                    <a:alpha val="22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457200" y="1399401"/>
                <a:ext cx="990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b="1" dirty="0" smtClean="0">
                    <a:solidFill>
                      <a:srgbClr val="002C5F"/>
                    </a:solidFill>
                  </a:rPr>
                  <a:t>AUGUST</a:t>
                </a:r>
                <a:endParaRPr lang="en-US" sz="1200" b="1" dirty="0">
                  <a:solidFill>
                    <a:srgbClr val="002C5F"/>
                  </a:solidFill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2971800" y="1325880"/>
                <a:ext cx="5715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20000"/>
                  </a:spcBef>
                </a:pPr>
                <a:r>
                  <a:rPr lang="en-US" sz="1600" b="1" dirty="0" smtClean="0">
                    <a:solidFill>
                      <a:srgbClr val="002C5F"/>
                    </a:solidFill>
                  </a:rPr>
                  <a:t>$26 million </a:t>
                </a:r>
                <a:r>
                  <a:rPr lang="en-US" sz="1600" dirty="0" smtClean="0">
                    <a:solidFill>
                      <a:srgbClr val="002C5F"/>
                    </a:solidFill>
                  </a:rPr>
                  <a:t>to settle South Carolina lawsuit</a:t>
                </a:r>
                <a:endParaRPr lang="en-US" sz="1600" dirty="0">
                  <a:solidFill>
                    <a:srgbClr val="002C5F"/>
                  </a:solidFill>
                </a:endParaRPr>
              </a:p>
            </p:txBody>
          </p:sp>
        </p:grpSp>
        <p:pic>
          <p:nvPicPr>
            <p:cNvPr id="78" name="Picture 77" descr="AZ_Logo1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76400" y="2514600"/>
              <a:ext cx="1183223" cy="304800"/>
            </a:xfrm>
            <a:prstGeom prst="rect">
              <a:avLst/>
            </a:prstGeom>
          </p:spPr>
        </p:pic>
      </p:grpSp>
      <p:grpSp>
        <p:nvGrpSpPr>
          <p:cNvPr id="9" name="Group 99"/>
          <p:cNvGrpSpPr/>
          <p:nvPr/>
        </p:nvGrpSpPr>
        <p:grpSpPr>
          <a:xfrm>
            <a:off x="457200" y="3048000"/>
            <a:ext cx="8686800" cy="1143000"/>
            <a:chOff x="457200" y="3048000"/>
            <a:chExt cx="8686800" cy="1143000"/>
          </a:xfrm>
        </p:grpSpPr>
        <p:sp>
          <p:nvSpPr>
            <p:cNvPr id="79" name="Rectangle 78"/>
            <p:cNvSpPr/>
            <p:nvPr/>
          </p:nvSpPr>
          <p:spPr>
            <a:xfrm>
              <a:off x="533400" y="3048000"/>
              <a:ext cx="8610600" cy="1143000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95000">
                  <a:srgbClr val="83AFB4"/>
                </a:gs>
                <a:gs pos="69000">
                  <a:schemeClr val="bg1"/>
                </a:gs>
              </a:gsLst>
              <a:lin ang="0" scaled="1"/>
              <a:tileRect/>
            </a:gradFill>
            <a:ln w="9525" cap="flat" cmpd="sng" algn="ctr">
              <a:noFill/>
              <a:prstDash val="sysDash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22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57200" y="3465576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002C5F"/>
                  </a:solidFill>
                </a:rPr>
                <a:t>OCTOBER</a:t>
              </a:r>
              <a:endParaRPr lang="en-US" sz="1200" b="1" dirty="0">
                <a:solidFill>
                  <a:srgbClr val="002C5F"/>
                </a:solidFill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2971800" y="3200400"/>
              <a:ext cx="5715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600" b="1" dirty="0" smtClean="0">
                  <a:solidFill>
                    <a:srgbClr val="002C5F"/>
                  </a:solidFill>
                </a:rPr>
                <a:t>$18.6 million </a:t>
              </a:r>
              <a:r>
                <a:rPr lang="en-US" sz="1600" dirty="0" smtClean="0">
                  <a:solidFill>
                    <a:srgbClr val="002C5F"/>
                  </a:solidFill>
                </a:rPr>
                <a:t>to settle with Louisiana for alleged over-pricing</a:t>
              </a:r>
              <a:endParaRPr lang="en-US" sz="1600" dirty="0">
                <a:solidFill>
                  <a:srgbClr val="002C5F"/>
                </a:solidFill>
              </a:endParaRPr>
            </a:p>
          </p:txBody>
        </p:sp>
        <p:pic>
          <p:nvPicPr>
            <p:cNvPr id="96" name="Picture 95" descr="Bristol-Myers-Squibb_620x350.jpg"/>
            <p:cNvPicPr>
              <a:picLocks noChangeAspect="1"/>
            </p:cNvPicPr>
            <p:nvPr/>
          </p:nvPicPr>
          <p:blipFill>
            <a:blip r:embed="rId6"/>
            <a:srcRect t="9836" b="21311"/>
            <a:stretch>
              <a:fillRect/>
            </a:stretch>
          </p:blipFill>
          <p:spPr>
            <a:xfrm>
              <a:off x="1447800" y="3581400"/>
              <a:ext cx="1372326" cy="533400"/>
            </a:xfrm>
            <a:prstGeom prst="rect">
              <a:avLst/>
            </a:prstGeom>
          </p:spPr>
        </p:pic>
        <p:pic>
          <p:nvPicPr>
            <p:cNvPr id="97" name="Picture 96" descr="mylan logo.jpg"/>
            <p:cNvPicPr>
              <a:picLocks noChangeAspect="1"/>
            </p:cNvPicPr>
            <p:nvPr/>
          </p:nvPicPr>
          <p:blipFill>
            <a:blip r:embed="rId7"/>
            <a:srcRect l="8333" t="19343" r="8333" b="19343"/>
            <a:stretch>
              <a:fillRect/>
            </a:stretch>
          </p:blipFill>
          <p:spPr>
            <a:xfrm>
              <a:off x="2971800" y="3733800"/>
              <a:ext cx="870857" cy="304800"/>
            </a:xfrm>
            <a:prstGeom prst="rect">
              <a:avLst/>
            </a:prstGeom>
          </p:spPr>
        </p:pic>
        <p:pic>
          <p:nvPicPr>
            <p:cNvPr id="98" name="Picture 97"/>
            <p:cNvPicPr preferRelativeResize="0">
              <a:picLocks noChangeAspect="1"/>
            </p:cNvPicPr>
            <p:nvPr/>
          </p:nvPicPr>
          <p:blipFill rotWithShape="1">
            <a:blip r:embed="rId8"/>
            <a:srcRect t="9327" r="7692" b="9328"/>
            <a:stretch/>
          </p:blipFill>
          <p:spPr>
            <a:xfrm>
              <a:off x="3886200" y="3526460"/>
              <a:ext cx="914400" cy="6645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Picture 98" descr="shionogi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29200" y="3810000"/>
              <a:ext cx="1295400" cy="202483"/>
            </a:xfrm>
            <a:prstGeom prst="rect">
              <a:avLst/>
            </a:prstGeom>
          </p:spPr>
        </p:pic>
      </p:grpSp>
      <p:grpSp>
        <p:nvGrpSpPr>
          <p:cNvPr id="10" name="Group 110"/>
          <p:cNvGrpSpPr/>
          <p:nvPr/>
        </p:nvGrpSpPr>
        <p:grpSpPr>
          <a:xfrm>
            <a:off x="457200" y="4267200"/>
            <a:ext cx="8686800" cy="533400"/>
            <a:chOff x="457200" y="4267200"/>
            <a:chExt cx="8686800" cy="533400"/>
          </a:xfrm>
        </p:grpSpPr>
        <p:grpSp>
          <p:nvGrpSpPr>
            <p:cNvPr id="11" name="Group 100"/>
            <p:cNvGrpSpPr/>
            <p:nvPr/>
          </p:nvGrpSpPr>
          <p:grpSpPr>
            <a:xfrm>
              <a:off x="457200" y="4267200"/>
              <a:ext cx="8686800" cy="533400"/>
              <a:chOff x="457200" y="1219200"/>
              <a:chExt cx="8686800" cy="533400"/>
            </a:xfrm>
          </p:grpSpPr>
          <p:sp>
            <p:nvSpPr>
              <p:cNvPr id="102" name="Rectangle 101"/>
              <p:cNvSpPr/>
              <p:nvPr/>
            </p:nvSpPr>
            <p:spPr>
              <a:xfrm>
                <a:off x="533400" y="1219200"/>
                <a:ext cx="8610600" cy="53340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95000">
                    <a:srgbClr val="83AFB4"/>
                  </a:gs>
                  <a:gs pos="34000">
                    <a:schemeClr val="bg1"/>
                  </a:gs>
                </a:gsLst>
                <a:lin ang="0" scaled="1"/>
                <a:tileRect/>
              </a:gradFill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>
                <a:outerShdw blurRad="50800" dist="38100" dir="2700000">
                  <a:srgbClr val="000000">
                    <a:alpha val="22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457200" y="1399401"/>
                <a:ext cx="990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b="1" dirty="0" smtClean="0">
                    <a:solidFill>
                      <a:srgbClr val="002C5F"/>
                    </a:solidFill>
                  </a:rPr>
                  <a:t>OCTOBER</a:t>
                </a:r>
                <a:endParaRPr lang="en-US" sz="1200" b="1" dirty="0">
                  <a:solidFill>
                    <a:srgbClr val="002C5F"/>
                  </a:solidFill>
                </a:endParaRP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2971800" y="1325880"/>
                <a:ext cx="5715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20000"/>
                  </a:spcBef>
                </a:pPr>
                <a:r>
                  <a:rPr lang="en-US" sz="1600" b="1" dirty="0" smtClean="0">
                    <a:solidFill>
                      <a:srgbClr val="002C5F"/>
                    </a:solidFill>
                  </a:rPr>
                  <a:t>$1.9 million </a:t>
                </a:r>
                <a:r>
                  <a:rPr lang="en-US" sz="1600" dirty="0" smtClean="0">
                    <a:solidFill>
                      <a:srgbClr val="002C5F"/>
                    </a:solidFill>
                  </a:rPr>
                  <a:t>settlement to Colorado for Depakote allegations</a:t>
                </a:r>
                <a:endParaRPr lang="en-US" sz="1600" dirty="0">
                  <a:solidFill>
                    <a:srgbClr val="002C5F"/>
                  </a:solidFill>
                </a:endParaRPr>
              </a:p>
            </p:txBody>
          </p:sp>
        </p:grpSp>
        <p:pic>
          <p:nvPicPr>
            <p:cNvPr id="110" name="Picture 16" descr="http://i.bnet.com/blogs/logo_abbott.jpg"/>
            <p:cNvPicPr preferRelativeResize="0"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600200" y="4343400"/>
              <a:ext cx="111735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Group 122"/>
          <p:cNvGrpSpPr/>
          <p:nvPr/>
        </p:nvGrpSpPr>
        <p:grpSpPr>
          <a:xfrm>
            <a:off x="457200" y="4876800"/>
            <a:ext cx="8686800" cy="685800"/>
            <a:chOff x="457200" y="5029200"/>
            <a:chExt cx="8686800" cy="685800"/>
          </a:xfrm>
        </p:grpSpPr>
        <p:grpSp>
          <p:nvGrpSpPr>
            <p:cNvPr id="13" name="Group 112"/>
            <p:cNvGrpSpPr/>
            <p:nvPr/>
          </p:nvGrpSpPr>
          <p:grpSpPr>
            <a:xfrm>
              <a:off x="457200" y="5029200"/>
              <a:ext cx="8686800" cy="685800"/>
              <a:chOff x="457200" y="1219200"/>
              <a:chExt cx="8686800" cy="685800"/>
            </a:xfrm>
          </p:grpSpPr>
          <p:sp>
            <p:nvSpPr>
              <p:cNvPr id="115" name="Rectangle 114"/>
              <p:cNvSpPr/>
              <p:nvPr/>
            </p:nvSpPr>
            <p:spPr>
              <a:xfrm>
                <a:off x="533400" y="1219200"/>
                <a:ext cx="8610600" cy="68580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95000">
                    <a:srgbClr val="83AFB4"/>
                  </a:gs>
                  <a:gs pos="34000">
                    <a:schemeClr val="bg1"/>
                  </a:gs>
                </a:gsLst>
                <a:lin ang="0" scaled="1"/>
                <a:tileRect/>
              </a:gradFill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>
                <a:outerShdw blurRad="50800" dist="38100" dir="2700000">
                  <a:srgbClr val="000000">
                    <a:alpha val="22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457200" y="1444824"/>
                <a:ext cx="990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b="1" dirty="0" smtClean="0">
                    <a:solidFill>
                      <a:srgbClr val="002C5F"/>
                    </a:solidFill>
                  </a:rPr>
                  <a:t>OCTOBER</a:t>
                </a:r>
                <a:endParaRPr lang="en-US" sz="1200" b="1" dirty="0">
                  <a:solidFill>
                    <a:srgbClr val="002C5F"/>
                  </a:solidFill>
                </a:endParaRP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2971800" y="1414046"/>
                <a:ext cx="5715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20000"/>
                  </a:spcBef>
                </a:pPr>
                <a:r>
                  <a:rPr lang="en-US" sz="1600" b="1" dirty="0" smtClean="0">
                    <a:solidFill>
                      <a:srgbClr val="002C5F"/>
                    </a:solidFill>
                  </a:rPr>
                  <a:t>$90,000 </a:t>
                </a:r>
                <a:r>
                  <a:rPr lang="en-US" sz="1600" dirty="0" smtClean="0">
                    <a:solidFill>
                      <a:srgbClr val="002C5F"/>
                    </a:solidFill>
                  </a:rPr>
                  <a:t>to Maine for off-label marketing and kickbacks allegations</a:t>
                </a:r>
                <a:endParaRPr lang="en-US" sz="1600" dirty="0">
                  <a:solidFill>
                    <a:srgbClr val="002C5F"/>
                  </a:solidFill>
                </a:endParaRPr>
              </a:p>
            </p:txBody>
          </p:sp>
        </p:grpSp>
        <p:pic>
          <p:nvPicPr>
            <p:cNvPr id="121" name="Picture 4" descr="Boehringer Ingelheim"/>
            <p:cNvPicPr preferRelativeResize="0"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52600" y="5246568"/>
              <a:ext cx="990600" cy="293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1"/>
          <p:cNvGrpSpPr/>
          <p:nvPr/>
        </p:nvGrpSpPr>
        <p:grpSpPr>
          <a:xfrm>
            <a:off x="457200" y="5638800"/>
            <a:ext cx="8686800" cy="533400"/>
            <a:chOff x="457200" y="5638800"/>
            <a:chExt cx="8686800" cy="533400"/>
          </a:xfrm>
        </p:grpSpPr>
        <p:grpSp>
          <p:nvGrpSpPr>
            <p:cNvPr id="15" name="Group 123"/>
            <p:cNvGrpSpPr/>
            <p:nvPr/>
          </p:nvGrpSpPr>
          <p:grpSpPr>
            <a:xfrm>
              <a:off x="457200" y="5638800"/>
              <a:ext cx="8686800" cy="533400"/>
              <a:chOff x="457200" y="1219200"/>
              <a:chExt cx="8686800" cy="533400"/>
            </a:xfrm>
          </p:grpSpPr>
          <p:sp>
            <p:nvSpPr>
              <p:cNvPr id="125" name="Rectangle 124"/>
              <p:cNvSpPr/>
              <p:nvPr/>
            </p:nvSpPr>
            <p:spPr>
              <a:xfrm>
                <a:off x="533400" y="1219200"/>
                <a:ext cx="8610600" cy="53340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95000">
                    <a:srgbClr val="83AFB4"/>
                  </a:gs>
                  <a:gs pos="34000">
                    <a:schemeClr val="bg1"/>
                  </a:gs>
                </a:gsLst>
                <a:lin ang="0" scaled="1"/>
                <a:tileRect/>
              </a:gradFill>
              <a:ln w="9525" cap="flat" cmpd="sng" algn="ctr">
                <a:noFill/>
                <a:prstDash val="sysDash"/>
                <a:round/>
                <a:headEnd type="none" w="med" len="med"/>
                <a:tailEnd type="none" w="med" len="med"/>
              </a:ln>
              <a:effectLst>
                <a:outerShdw blurRad="50800" dist="38100" dir="2700000">
                  <a:srgbClr val="000000">
                    <a:alpha val="22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457200" y="1399401"/>
                <a:ext cx="990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b="1" dirty="0" smtClean="0">
                    <a:solidFill>
                      <a:srgbClr val="002C5F"/>
                    </a:solidFill>
                  </a:rPr>
                  <a:t>NOVEMBER</a:t>
                </a:r>
                <a:endParaRPr lang="en-US" sz="1200" b="1" dirty="0">
                  <a:solidFill>
                    <a:srgbClr val="002C5F"/>
                  </a:solidFill>
                </a:endParaRPr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2971800" y="1325880"/>
                <a:ext cx="5715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20000"/>
                  </a:spcBef>
                </a:pPr>
                <a:r>
                  <a:rPr lang="en-US" sz="1600" b="1" dirty="0" smtClean="0">
                    <a:solidFill>
                      <a:srgbClr val="002C5F"/>
                    </a:solidFill>
                  </a:rPr>
                  <a:t>$90 million </a:t>
                </a:r>
                <a:r>
                  <a:rPr lang="en-US" sz="1600" dirty="0" smtClean="0">
                    <a:solidFill>
                      <a:srgbClr val="002C5F"/>
                    </a:solidFill>
                  </a:rPr>
                  <a:t>to states to resolve Avandia false claims allegations</a:t>
                </a:r>
                <a:endParaRPr lang="en-US" sz="1600" dirty="0">
                  <a:solidFill>
                    <a:srgbClr val="002C5F"/>
                  </a:solidFill>
                </a:endParaRPr>
              </a:p>
            </p:txBody>
          </p:sp>
        </p:grpSp>
        <p:pic>
          <p:nvPicPr>
            <p:cNvPr id="131" name="Picture 4" descr="http://www.verpar.com/images/news/GSK%20Logo.jpg"/>
            <p:cNvPicPr preferRelativeResize="0"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752600" y="5791200"/>
              <a:ext cx="967864" cy="327271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572449899"/>
      </p:ext>
    </p:extLst>
  </p:cSld>
  <p:clrMapOvr>
    <a:masterClrMapping/>
  </p:clrMapOvr>
  <p:transition advClick="0" advTm="18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/>
          <p:cNvSpPr txBox="1">
            <a:spLocks/>
          </p:cNvSpPr>
          <p:nvPr/>
        </p:nvSpPr>
        <p:spPr>
          <a:xfrm>
            <a:off x="457200" y="2438400"/>
            <a:ext cx="7924800" cy="3657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strike="noStrike" kern="1200" cap="none" spc="0" normalizeH="0" baseline="0" noProof="0" dirty="0" smtClean="0">
                <a:ln>
                  <a:noFill/>
                </a:ln>
                <a:solidFill>
                  <a:srgbClr val="002C5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Healthcare Reform (including Sunshine Act) is here to stay.</a:t>
            </a:r>
            <a:endParaRPr kumimoji="0" lang="en-US" sz="2400" i="0" strike="noStrike" kern="1200" cap="none" spc="0" normalizeH="0" baseline="0" noProof="0" dirty="0">
              <a:ln>
                <a:noFill/>
              </a:ln>
              <a:solidFill>
                <a:srgbClr val="002C5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 descr="gradient bar.png"/>
          <p:cNvPicPr>
            <a:picLocks noChangeAspect="1"/>
          </p:cNvPicPr>
          <p:nvPr/>
        </p:nvPicPr>
        <p:blipFill>
          <a:blip r:embed="rId2"/>
          <a:srcRect t="76295"/>
          <a:stretch>
            <a:fillRect/>
          </a:stretch>
        </p:blipFill>
        <p:spPr>
          <a:xfrm>
            <a:off x="0" y="6720840"/>
            <a:ext cx="9153144" cy="152552"/>
          </a:xfrm>
          <a:prstGeom prst="rect">
            <a:avLst/>
          </a:prstGeom>
        </p:spPr>
      </p:pic>
      <p:pic>
        <p:nvPicPr>
          <p:cNvPr id="11" name="Picture 10" descr="gradient bar.png"/>
          <p:cNvPicPr>
            <a:picLocks noChangeAspect="1"/>
          </p:cNvPicPr>
          <p:nvPr/>
        </p:nvPicPr>
        <p:blipFill>
          <a:blip r:embed="rId2"/>
          <a:srcRect t="17093" b="23705"/>
          <a:stretch>
            <a:fillRect/>
          </a:stretch>
        </p:blipFill>
        <p:spPr>
          <a:xfrm>
            <a:off x="0" y="0"/>
            <a:ext cx="9153144" cy="381000"/>
          </a:xfrm>
          <a:prstGeom prst="rect">
            <a:avLst/>
          </a:prstGeom>
        </p:spPr>
      </p:pic>
      <p:sp>
        <p:nvSpPr>
          <p:cNvPr id="6" name="Title 6"/>
          <p:cNvSpPr txBox="1">
            <a:spLocks/>
          </p:cNvSpPr>
          <p:nvPr/>
        </p:nvSpPr>
        <p:spPr>
          <a:xfrm>
            <a:off x="457200" y="2895600"/>
            <a:ext cx="8229600" cy="3657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Supreme</a:t>
            </a:r>
            <a:r>
              <a:rPr kumimoji="0" lang="en-US" sz="4500" b="1" i="0" u="none" strike="noStrike" kern="1200" cap="none" spc="0" normalizeH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Court upholds PPACA in 5-4 decision…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48325734"/>
      </p:ext>
    </p:extLst>
  </p:cSld>
  <p:clrMapOvr>
    <a:masterClrMapping/>
  </p:clrMapOvr>
  <p:transition spd="med" advClick="0" advTm="5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mph" presetSubtype="2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3AFB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2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dient bar.png"/>
          <p:cNvPicPr>
            <a:picLocks noChangeAspect="1"/>
          </p:cNvPicPr>
          <p:nvPr/>
        </p:nvPicPr>
        <p:blipFill>
          <a:blip r:embed="rId2"/>
          <a:srcRect t="76295"/>
          <a:stretch>
            <a:fillRect/>
          </a:stretch>
        </p:blipFill>
        <p:spPr>
          <a:xfrm>
            <a:off x="0" y="6720840"/>
            <a:ext cx="9153144" cy="152552"/>
          </a:xfrm>
          <a:prstGeom prst="rect">
            <a:avLst/>
          </a:prstGeom>
        </p:spPr>
      </p:pic>
      <p:pic>
        <p:nvPicPr>
          <p:cNvPr id="3" name="Picture 2" descr="gradient bar.png"/>
          <p:cNvPicPr>
            <a:picLocks noChangeAspect="1"/>
          </p:cNvPicPr>
          <p:nvPr/>
        </p:nvPicPr>
        <p:blipFill>
          <a:blip r:embed="rId2"/>
          <a:srcRect t="17093" b="23705"/>
          <a:stretch>
            <a:fillRect/>
          </a:stretch>
        </p:blipFill>
        <p:spPr>
          <a:xfrm>
            <a:off x="0" y="0"/>
            <a:ext cx="9153144" cy="381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457200"/>
            <a:ext cx="10134600" cy="6172200"/>
            <a:chOff x="0" y="457200"/>
            <a:chExt cx="10134600" cy="6172200"/>
          </a:xfrm>
        </p:grpSpPr>
        <p:sp>
          <p:nvSpPr>
            <p:cNvPr id="4" name="Rectangle 3"/>
            <p:cNvSpPr/>
            <p:nvPr/>
          </p:nvSpPr>
          <p:spPr>
            <a:xfrm>
              <a:off x="0" y="457200"/>
              <a:ext cx="10134600" cy="6172200"/>
            </a:xfrm>
            <a:prstGeom prst="rect">
              <a:avLst/>
            </a:prstGeom>
            <a:gradFill>
              <a:gsLst>
                <a:gs pos="26000">
                  <a:srgbClr val="83AFB4"/>
                </a:gs>
                <a:gs pos="100000">
                  <a:srgbClr val="002C5F"/>
                </a:gs>
              </a:gsLst>
              <a:lin ang="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itle 1"/>
            <p:cNvSpPr txBox="1">
              <a:spLocks/>
            </p:cNvSpPr>
            <p:nvPr/>
          </p:nvSpPr>
          <p:spPr>
            <a:xfrm>
              <a:off x="0" y="2743200"/>
              <a:ext cx="91440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State Updates</a:t>
              </a:r>
              <a:endParaRPr lang="en-US" sz="36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endParaRPr>
            </a:p>
          </p:txBody>
        </p:sp>
      </p:grpSp>
    </p:spTree>
  </p:cSld>
  <p:clrMapOvr>
    <a:masterClrMapping/>
  </p:clrMapOvr>
  <p:transition advClick="0" advTm="2500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dient bar.png"/>
          <p:cNvPicPr>
            <a:picLocks noChangeAspect="1"/>
          </p:cNvPicPr>
          <p:nvPr/>
        </p:nvPicPr>
        <p:blipFill>
          <a:blip r:embed="rId2"/>
          <a:srcRect t="76295"/>
          <a:stretch>
            <a:fillRect/>
          </a:stretch>
        </p:blipFill>
        <p:spPr>
          <a:xfrm>
            <a:off x="0" y="6720840"/>
            <a:ext cx="9153144" cy="152552"/>
          </a:xfrm>
          <a:prstGeom prst="rect">
            <a:avLst/>
          </a:prstGeom>
        </p:spPr>
      </p:pic>
      <p:pic>
        <p:nvPicPr>
          <p:cNvPr id="7" name="Picture 6" descr="gradient bar.png"/>
          <p:cNvPicPr>
            <a:picLocks noChangeAspect="1"/>
          </p:cNvPicPr>
          <p:nvPr/>
        </p:nvPicPr>
        <p:blipFill>
          <a:blip r:embed="rId2"/>
          <a:srcRect t="17093" b="23705"/>
          <a:stretch>
            <a:fillRect/>
          </a:stretch>
        </p:blipFill>
        <p:spPr>
          <a:xfrm>
            <a:off x="0" y="0"/>
            <a:ext cx="9153144" cy="381000"/>
          </a:xfrm>
          <a:prstGeom prst="rect">
            <a:avLst/>
          </a:prstGeom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C5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State Updates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C5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137"/>
          <p:cNvGrpSpPr/>
          <p:nvPr/>
        </p:nvGrpSpPr>
        <p:grpSpPr>
          <a:xfrm>
            <a:off x="3161637" y="2502876"/>
            <a:ext cx="5753763" cy="3745524"/>
            <a:chOff x="2933037" y="2590800"/>
            <a:chExt cx="5753763" cy="3745524"/>
          </a:xfrm>
        </p:grpSpPr>
        <p:sp>
          <p:nvSpPr>
            <p:cNvPr id="50" name="Freeform 5"/>
            <p:cNvSpPr>
              <a:spLocks/>
            </p:cNvSpPr>
            <p:nvPr/>
          </p:nvSpPr>
          <p:spPr bwMode="auto">
            <a:xfrm>
              <a:off x="5404628" y="4207409"/>
              <a:ext cx="820827" cy="445137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1" name="Freeform 6"/>
            <p:cNvSpPr>
              <a:spLocks/>
            </p:cNvSpPr>
            <p:nvPr/>
          </p:nvSpPr>
          <p:spPr bwMode="auto">
            <a:xfrm>
              <a:off x="4903707" y="4715161"/>
              <a:ext cx="1474302" cy="1511871"/>
            </a:xfrm>
            <a:custGeom>
              <a:avLst/>
              <a:gdLst>
                <a:gd name="T0" fmla="*/ 2147483647 w 1248"/>
                <a:gd name="T1" fmla="*/ 0 h 1156"/>
                <a:gd name="T2" fmla="*/ 2147483647 w 1248"/>
                <a:gd name="T3" fmla="*/ 2147483647 h 1156"/>
                <a:gd name="T4" fmla="*/ 2147483647 w 1248"/>
                <a:gd name="T5" fmla="*/ 2147483647 h 1156"/>
                <a:gd name="T6" fmla="*/ 2147483647 w 1248"/>
                <a:gd name="T7" fmla="*/ 2147483647 h 1156"/>
                <a:gd name="T8" fmla="*/ 2147483647 w 1248"/>
                <a:gd name="T9" fmla="*/ 2147483647 h 1156"/>
                <a:gd name="T10" fmla="*/ 2147483647 w 1248"/>
                <a:gd name="T11" fmla="*/ 2147483647 h 1156"/>
                <a:gd name="T12" fmla="*/ 2147483647 w 1248"/>
                <a:gd name="T13" fmla="*/ 2147483647 h 1156"/>
                <a:gd name="T14" fmla="*/ 2147483647 w 1248"/>
                <a:gd name="T15" fmla="*/ 2147483647 h 1156"/>
                <a:gd name="T16" fmla="*/ 2147483647 w 1248"/>
                <a:gd name="T17" fmla="*/ 2147483647 h 1156"/>
                <a:gd name="T18" fmla="*/ 2147483647 w 1248"/>
                <a:gd name="T19" fmla="*/ 2147483647 h 1156"/>
                <a:gd name="T20" fmla="*/ 2147483647 w 1248"/>
                <a:gd name="T21" fmla="*/ 2147483647 h 1156"/>
                <a:gd name="T22" fmla="*/ 2147483647 w 1248"/>
                <a:gd name="T23" fmla="*/ 2147483647 h 1156"/>
                <a:gd name="T24" fmla="*/ 2147483647 w 1248"/>
                <a:gd name="T25" fmla="*/ 2147483647 h 1156"/>
                <a:gd name="T26" fmla="*/ 2147483647 w 1248"/>
                <a:gd name="T27" fmla="*/ 2147483647 h 1156"/>
                <a:gd name="T28" fmla="*/ 2147483647 w 1248"/>
                <a:gd name="T29" fmla="*/ 2147483647 h 1156"/>
                <a:gd name="T30" fmla="*/ 2147483647 w 1248"/>
                <a:gd name="T31" fmla="*/ 2147483647 h 1156"/>
                <a:gd name="T32" fmla="*/ 2147483647 w 1248"/>
                <a:gd name="T33" fmla="*/ 2147483647 h 1156"/>
                <a:gd name="T34" fmla="*/ 2147483647 w 1248"/>
                <a:gd name="T35" fmla="*/ 2147483647 h 1156"/>
                <a:gd name="T36" fmla="*/ 2147483647 w 1248"/>
                <a:gd name="T37" fmla="*/ 2147483647 h 1156"/>
                <a:gd name="T38" fmla="*/ 2147483647 w 1248"/>
                <a:gd name="T39" fmla="*/ 2147483647 h 1156"/>
                <a:gd name="T40" fmla="*/ 2147483647 w 1248"/>
                <a:gd name="T41" fmla="*/ 2147483647 h 1156"/>
                <a:gd name="T42" fmla="*/ 2147483647 w 1248"/>
                <a:gd name="T43" fmla="*/ 2147483647 h 1156"/>
                <a:gd name="T44" fmla="*/ 2147483647 w 1248"/>
                <a:gd name="T45" fmla="*/ 2147483647 h 1156"/>
                <a:gd name="T46" fmla="*/ 2147483647 w 1248"/>
                <a:gd name="T47" fmla="*/ 2147483647 h 1156"/>
                <a:gd name="T48" fmla="*/ 2147483647 w 1248"/>
                <a:gd name="T49" fmla="*/ 2147483647 h 1156"/>
                <a:gd name="T50" fmla="*/ 2147483647 w 1248"/>
                <a:gd name="T51" fmla="*/ 2147483647 h 1156"/>
                <a:gd name="T52" fmla="*/ 2147483647 w 1248"/>
                <a:gd name="T53" fmla="*/ 2147483647 h 1156"/>
                <a:gd name="T54" fmla="*/ 2147483647 w 1248"/>
                <a:gd name="T55" fmla="*/ 2147483647 h 1156"/>
                <a:gd name="T56" fmla="*/ 2147483647 w 1248"/>
                <a:gd name="T57" fmla="*/ 2147483647 h 1156"/>
                <a:gd name="T58" fmla="*/ 2147483647 w 1248"/>
                <a:gd name="T59" fmla="*/ 2147483647 h 1156"/>
                <a:gd name="T60" fmla="*/ 2147483647 w 1248"/>
                <a:gd name="T61" fmla="*/ 2147483647 h 1156"/>
                <a:gd name="T62" fmla="*/ 2147483647 w 1248"/>
                <a:gd name="T63" fmla="*/ 2147483647 h 1156"/>
                <a:gd name="T64" fmla="*/ 2147483647 w 1248"/>
                <a:gd name="T65" fmla="*/ 2147483647 h 1156"/>
                <a:gd name="T66" fmla="*/ 2147483647 w 1248"/>
                <a:gd name="T67" fmla="*/ 2147483647 h 1156"/>
                <a:gd name="T68" fmla="*/ 2147483647 w 1248"/>
                <a:gd name="T69" fmla="*/ 2147483647 h 1156"/>
                <a:gd name="T70" fmla="*/ 2147483647 w 1248"/>
                <a:gd name="T71" fmla="*/ 2147483647 h 1156"/>
                <a:gd name="T72" fmla="*/ 2147483647 w 1248"/>
                <a:gd name="T73" fmla="*/ 2147483647 h 1156"/>
                <a:gd name="T74" fmla="*/ 2147483647 w 1248"/>
                <a:gd name="T75" fmla="*/ 2147483647 h 1156"/>
                <a:gd name="T76" fmla="*/ 2147483647 w 1248"/>
                <a:gd name="T77" fmla="*/ 2147483647 h 1156"/>
                <a:gd name="T78" fmla="*/ 2147483647 w 1248"/>
                <a:gd name="T79" fmla="*/ 2147483647 h 1156"/>
                <a:gd name="T80" fmla="*/ 2147483647 w 1248"/>
                <a:gd name="T81" fmla="*/ 2147483647 h 1156"/>
                <a:gd name="T82" fmla="*/ 2147483647 w 1248"/>
                <a:gd name="T83" fmla="*/ 2147483647 h 1156"/>
                <a:gd name="T84" fmla="*/ 2147483647 w 1248"/>
                <a:gd name="T85" fmla="*/ 2147483647 h 1156"/>
                <a:gd name="T86" fmla="*/ 2147483647 w 1248"/>
                <a:gd name="T87" fmla="*/ 2147483647 h 1156"/>
                <a:gd name="T88" fmla="*/ 2147483647 w 1248"/>
                <a:gd name="T89" fmla="*/ 2147483647 h 1156"/>
                <a:gd name="T90" fmla="*/ 2147483647 w 1248"/>
                <a:gd name="T91" fmla="*/ 2147483647 h 1156"/>
                <a:gd name="T92" fmla="*/ 0 w 1248"/>
                <a:gd name="T93" fmla="*/ 2147483647 h 1156"/>
                <a:gd name="T94" fmla="*/ 0 w 1248"/>
                <a:gd name="T95" fmla="*/ 2147483647 h 1156"/>
                <a:gd name="T96" fmla="*/ 2147483647 w 1248"/>
                <a:gd name="T97" fmla="*/ 2147483647 h 1156"/>
                <a:gd name="T98" fmla="*/ 2147483647 w 1248"/>
                <a:gd name="T99" fmla="*/ 2147483647 h 1156"/>
                <a:gd name="T100" fmla="*/ 2147483647 w 1248"/>
                <a:gd name="T101" fmla="*/ 0 h 11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48"/>
                <a:gd name="T154" fmla="*/ 0 h 1156"/>
                <a:gd name="T155" fmla="*/ 1248 w 1248"/>
                <a:gd name="T156" fmla="*/ 1156 h 11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48" h="1156">
                  <a:moveTo>
                    <a:pt x="361" y="0"/>
                  </a:moveTo>
                  <a:lnTo>
                    <a:pt x="637" y="10"/>
                  </a:lnTo>
                  <a:lnTo>
                    <a:pt x="637" y="219"/>
                  </a:lnTo>
                  <a:lnTo>
                    <a:pt x="778" y="278"/>
                  </a:lnTo>
                  <a:lnTo>
                    <a:pt x="817" y="258"/>
                  </a:lnTo>
                  <a:lnTo>
                    <a:pt x="909" y="303"/>
                  </a:lnTo>
                  <a:lnTo>
                    <a:pt x="964" y="300"/>
                  </a:lnTo>
                  <a:lnTo>
                    <a:pt x="1070" y="255"/>
                  </a:lnTo>
                  <a:lnTo>
                    <a:pt x="1131" y="299"/>
                  </a:lnTo>
                  <a:lnTo>
                    <a:pt x="1185" y="310"/>
                  </a:lnTo>
                  <a:lnTo>
                    <a:pt x="1185" y="481"/>
                  </a:lnTo>
                  <a:lnTo>
                    <a:pt x="1248" y="588"/>
                  </a:lnTo>
                  <a:lnTo>
                    <a:pt x="1233" y="733"/>
                  </a:lnTo>
                  <a:lnTo>
                    <a:pt x="1165" y="791"/>
                  </a:lnTo>
                  <a:lnTo>
                    <a:pt x="1151" y="738"/>
                  </a:lnTo>
                  <a:lnTo>
                    <a:pt x="1131" y="762"/>
                  </a:lnTo>
                  <a:lnTo>
                    <a:pt x="1146" y="796"/>
                  </a:lnTo>
                  <a:lnTo>
                    <a:pt x="1025" y="883"/>
                  </a:lnTo>
                  <a:lnTo>
                    <a:pt x="996" y="888"/>
                  </a:lnTo>
                  <a:lnTo>
                    <a:pt x="933" y="931"/>
                  </a:lnTo>
                  <a:lnTo>
                    <a:pt x="933" y="956"/>
                  </a:lnTo>
                  <a:lnTo>
                    <a:pt x="913" y="960"/>
                  </a:lnTo>
                  <a:lnTo>
                    <a:pt x="928" y="989"/>
                  </a:lnTo>
                  <a:lnTo>
                    <a:pt x="894" y="1033"/>
                  </a:lnTo>
                  <a:lnTo>
                    <a:pt x="913" y="1096"/>
                  </a:lnTo>
                  <a:lnTo>
                    <a:pt x="933" y="1117"/>
                  </a:lnTo>
                  <a:lnTo>
                    <a:pt x="928" y="1156"/>
                  </a:lnTo>
                  <a:lnTo>
                    <a:pt x="880" y="1156"/>
                  </a:lnTo>
                  <a:lnTo>
                    <a:pt x="836" y="1136"/>
                  </a:lnTo>
                  <a:lnTo>
                    <a:pt x="807" y="1141"/>
                  </a:lnTo>
                  <a:lnTo>
                    <a:pt x="710" y="1107"/>
                  </a:lnTo>
                  <a:lnTo>
                    <a:pt x="666" y="975"/>
                  </a:lnTo>
                  <a:lnTo>
                    <a:pt x="599" y="912"/>
                  </a:lnTo>
                  <a:lnTo>
                    <a:pt x="539" y="796"/>
                  </a:lnTo>
                  <a:lnTo>
                    <a:pt x="512" y="784"/>
                  </a:lnTo>
                  <a:lnTo>
                    <a:pt x="479" y="755"/>
                  </a:lnTo>
                  <a:lnTo>
                    <a:pt x="449" y="755"/>
                  </a:lnTo>
                  <a:lnTo>
                    <a:pt x="402" y="746"/>
                  </a:lnTo>
                  <a:lnTo>
                    <a:pt x="366" y="755"/>
                  </a:lnTo>
                  <a:lnTo>
                    <a:pt x="342" y="814"/>
                  </a:lnTo>
                  <a:lnTo>
                    <a:pt x="305" y="823"/>
                  </a:lnTo>
                  <a:lnTo>
                    <a:pt x="226" y="778"/>
                  </a:lnTo>
                  <a:lnTo>
                    <a:pt x="179" y="723"/>
                  </a:lnTo>
                  <a:lnTo>
                    <a:pt x="171" y="657"/>
                  </a:lnTo>
                  <a:lnTo>
                    <a:pt x="137" y="612"/>
                  </a:lnTo>
                  <a:lnTo>
                    <a:pt x="58" y="549"/>
                  </a:lnTo>
                  <a:lnTo>
                    <a:pt x="0" y="483"/>
                  </a:lnTo>
                  <a:lnTo>
                    <a:pt x="0" y="455"/>
                  </a:lnTo>
                  <a:lnTo>
                    <a:pt x="189" y="457"/>
                  </a:lnTo>
                  <a:lnTo>
                    <a:pt x="342" y="470"/>
                  </a:lnTo>
                  <a:lnTo>
                    <a:pt x="36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2" name="Freeform 7"/>
            <p:cNvSpPr>
              <a:spLocks/>
            </p:cNvSpPr>
            <p:nvPr/>
          </p:nvSpPr>
          <p:spPr bwMode="auto">
            <a:xfrm>
              <a:off x="8284925" y="2590800"/>
              <a:ext cx="401875" cy="677382"/>
            </a:xfrm>
            <a:custGeom>
              <a:avLst/>
              <a:gdLst>
                <a:gd name="T0" fmla="*/ 2147483647 w 339"/>
                <a:gd name="T1" fmla="*/ 2147483647 h 518"/>
                <a:gd name="T2" fmla="*/ 2147483647 w 339"/>
                <a:gd name="T3" fmla="*/ 2147483647 h 518"/>
                <a:gd name="T4" fmla="*/ 2147483647 w 339"/>
                <a:gd name="T5" fmla="*/ 2147483647 h 518"/>
                <a:gd name="T6" fmla="*/ 2147483647 w 339"/>
                <a:gd name="T7" fmla="*/ 2147483647 h 518"/>
                <a:gd name="T8" fmla="*/ 2147483647 w 339"/>
                <a:gd name="T9" fmla="*/ 2147483647 h 518"/>
                <a:gd name="T10" fmla="*/ 2147483647 w 339"/>
                <a:gd name="T11" fmla="*/ 2147483647 h 518"/>
                <a:gd name="T12" fmla="*/ 2147483647 w 339"/>
                <a:gd name="T13" fmla="*/ 2147483647 h 518"/>
                <a:gd name="T14" fmla="*/ 0 w 339"/>
                <a:gd name="T15" fmla="*/ 2147483647 h 518"/>
                <a:gd name="T16" fmla="*/ 2147483647 w 339"/>
                <a:gd name="T17" fmla="*/ 2147483647 h 518"/>
                <a:gd name="T18" fmla="*/ 2147483647 w 339"/>
                <a:gd name="T19" fmla="*/ 2147483647 h 518"/>
                <a:gd name="T20" fmla="*/ 2147483647 w 339"/>
                <a:gd name="T21" fmla="*/ 2147483647 h 518"/>
                <a:gd name="T22" fmla="*/ 2147483647 w 339"/>
                <a:gd name="T23" fmla="*/ 2147483647 h 518"/>
                <a:gd name="T24" fmla="*/ 2147483647 w 339"/>
                <a:gd name="T25" fmla="*/ 2147483647 h 518"/>
                <a:gd name="T26" fmla="*/ 2147483647 w 339"/>
                <a:gd name="T27" fmla="*/ 2147483647 h 518"/>
                <a:gd name="T28" fmla="*/ 2147483647 w 339"/>
                <a:gd name="T29" fmla="*/ 2147483647 h 518"/>
                <a:gd name="T30" fmla="*/ 2147483647 w 339"/>
                <a:gd name="T31" fmla="*/ 2147483647 h 518"/>
                <a:gd name="T32" fmla="*/ 2147483647 w 339"/>
                <a:gd name="T33" fmla="*/ 2147483647 h 518"/>
                <a:gd name="T34" fmla="*/ 2147483647 w 339"/>
                <a:gd name="T35" fmla="*/ 2147483647 h 518"/>
                <a:gd name="T36" fmla="*/ 2147483647 w 339"/>
                <a:gd name="T37" fmla="*/ 2147483647 h 518"/>
                <a:gd name="T38" fmla="*/ 2147483647 w 339"/>
                <a:gd name="T39" fmla="*/ 2147483647 h 518"/>
                <a:gd name="T40" fmla="*/ 2147483647 w 339"/>
                <a:gd name="T41" fmla="*/ 2147483647 h 518"/>
                <a:gd name="T42" fmla="*/ 2147483647 w 339"/>
                <a:gd name="T43" fmla="*/ 2147483647 h 518"/>
                <a:gd name="T44" fmla="*/ 2147483647 w 339"/>
                <a:gd name="T45" fmla="*/ 2147483647 h 518"/>
                <a:gd name="T46" fmla="*/ 2147483647 w 339"/>
                <a:gd name="T47" fmla="*/ 2147483647 h 518"/>
                <a:gd name="T48" fmla="*/ 2147483647 w 339"/>
                <a:gd name="T49" fmla="*/ 0 h 518"/>
                <a:gd name="T50" fmla="*/ 2147483647 w 339"/>
                <a:gd name="T51" fmla="*/ 2147483647 h 518"/>
                <a:gd name="T52" fmla="*/ 2147483647 w 339"/>
                <a:gd name="T53" fmla="*/ 2147483647 h 518"/>
                <a:gd name="T54" fmla="*/ 2147483647 w 339"/>
                <a:gd name="T55" fmla="*/ 2147483647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9"/>
                <a:gd name="T85" fmla="*/ 0 h 518"/>
                <a:gd name="T86" fmla="*/ 339 w 339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9" h="518">
                  <a:moveTo>
                    <a:pt x="79" y="16"/>
                  </a:moveTo>
                  <a:lnTo>
                    <a:pt x="29" y="111"/>
                  </a:lnTo>
                  <a:lnTo>
                    <a:pt x="53" y="147"/>
                  </a:lnTo>
                  <a:lnTo>
                    <a:pt x="29" y="190"/>
                  </a:lnTo>
                  <a:lnTo>
                    <a:pt x="43" y="205"/>
                  </a:lnTo>
                  <a:lnTo>
                    <a:pt x="34" y="234"/>
                  </a:lnTo>
                  <a:lnTo>
                    <a:pt x="34" y="282"/>
                  </a:lnTo>
                  <a:lnTo>
                    <a:pt x="0" y="300"/>
                  </a:lnTo>
                  <a:lnTo>
                    <a:pt x="13" y="314"/>
                  </a:lnTo>
                  <a:lnTo>
                    <a:pt x="84" y="495"/>
                  </a:lnTo>
                  <a:lnTo>
                    <a:pt x="140" y="518"/>
                  </a:lnTo>
                  <a:lnTo>
                    <a:pt x="137" y="481"/>
                  </a:lnTo>
                  <a:lnTo>
                    <a:pt x="164" y="452"/>
                  </a:lnTo>
                  <a:lnTo>
                    <a:pt x="155" y="421"/>
                  </a:lnTo>
                  <a:lnTo>
                    <a:pt x="224" y="384"/>
                  </a:lnTo>
                  <a:lnTo>
                    <a:pt x="227" y="334"/>
                  </a:lnTo>
                  <a:lnTo>
                    <a:pt x="268" y="331"/>
                  </a:lnTo>
                  <a:lnTo>
                    <a:pt x="300" y="292"/>
                  </a:lnTo>
                  <a:lnTo>
                    <a:pt x="339" y="266"/>
                  </a:lnTo>
                  <a:lnTo>
                    <a:pt x="339" y="234"/>
                  </a:lnTo>
                  <a:lnTo>
                    <a:pt x="285" y="224"/>
                  </a:lnTo>
                  <a:lnTo>
                    <a:pt x="276" y="189"/>
                  </a:lnTo>
                  <a:lnTo>
                    <a:pt x="222" y="184"/>
                  </a:lnTo>
                  <a:lnTo>
                    <a:pt x="179" y="30"/>
                  </a:lnTo>
                  <a:lnTo>
                    <a:pt x="159" y="0"/>
                  </a:lnTo>
                  <a:lnTo>
                    <a:pt x="106" y="13"/>
                  </a:lnTo>
                  <a:lnTo>
                    <a:pt x="96" y="27"/>
                  </a:lnTo>
                  <a:lnTo>
                    <a:pt x="79" y="16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3" name="Freeform 8"/>
            <p:cNvSpPr>
              <a:spLocks/>
            </p:cNvSpPr>
            <p:nvPr/>
          </p:nvSpPr>
          <p:spPr bwMode="auto">
            <a:xfrm>
              <a:off x="7690650" y="3927349"/>
              <a:ext cx="515721" cy="234522"/>
            </a:xfrm>
            <a:custGeom>
              <a:avLst/>
              <a:gdLst>
                <a:gd name="T0" fmla="*/ 0 w 505"/>
                <a:gd name="T1" fmla="*/ 2147483647 h 208"/>
                <a:gd name="T2" fmla="*/ 2147483647 w 505"/>
                <a:gd name="T3" fmla="*/ 0 h 208"/>
                <a:gd name="T4" fmla="*/ 2147483647 w 505"/>
                <a:gd name="T5" fmla="*/ 2147483647 h 208"/>
                <a:gd name="T6" fmla="*/ 2147483647 w 505"/>
                <a:gd name="T7" fmla="*/ 2147483647 h 208"/>
                <a:gd name="T8" fmla="*/ 2147483647 w 505"/>
                <a:gd name="T9" fmla="*/ 2147483647 h 208"/>
                <a:gd name="T10" fmla="*/ 2147483647 w 505"/>
                <a:gd name="T11" fmla="*/ 2147483647 h 208"/>
                <a:gd name="T12" fmla="*/ 2147483647 w 505"/>
                <a:gd name="T13" fmla="*/ 2147483647 h 208"/>
                <a:gd name="T14" fmla="*/ 2147483647 w 505"/>
                <a:gd name="T15" fmla="*/ 2147483647 h 208"/>
                <a:gd name="T16" fmla="*/ 2147483647 w 505"/>
                <a:gd name="T17" fmla="*/ 2147483647 h 208"/>
                <a:gd name="T18" fmla="*/ 2147483647 w 505"/>
                <a:gd name="T19" fmla="*/ 2147483647 h 208"/>
                <a:gd name="T20" fmla="*/ 2147483647 w 505"/>
                <a:gd name="T21" fmla="*/ 2147483647 h 208"/>
                <a:gd name="T22" fmla="*/ 2147483647 w 505"/>
                <a:gd name="T23" fmla="*/ 2147483647 h 208"/>
                <a:gd name="T24" fmla="*/ 2147483647 w 505"/>
                <a:gd name="T25" fmla="*/ 2147483647 h 208"/>
                <a:gd name="T26" fmla="*/ 2147483647 w 505"/>
                <a:gd name="T27" fmla="*/ 2147483647 h 208"/>
                <a:gd name="T28" fmla="*/ 2147483647 w 505"/>
                <a:gd name="T29" fmla="*/ 2147483647 h 208"/>
                <a:gd name="T30" fmla="*/ 2147483647 w 505"/>
                <a:gd name="T31" fmla="*/ 2147483647 h 208"/>
                <a:gd name="T32" fmla="*/ 0 w 505"/>
                <a:gd name="T33" fmla="*/ 2147483647 h 2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5"/>
                <a:gd name="T52" fmla="*/ 0 h 208"/>
                <a:gd name="T53" fmla="*/ 505 w 505"/>
                <a:gd name="T54" fmla="*/ 208 h 2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5" h="208">
                  <a:moveTo>
                    <a:pt x="0" y="72"/>
                  </a:moveTo>
                  <a:lnTo>
                    <a:pt x="381" y="0"/>
                  </a:lnTo>
                  <a:lnTo>
                    <a:pt x="440" y="144"/>
                  </a:lnTo>
                  <a:lnTo>
                    <a:pt x="504" y="128"/>
                  </a:lnTo>
                  <a:lnTo>
                    <a:pt x="505" y="199"/>
                  </a:lnTo>
                  <a:lnTo>
                    <a:pt x="453" y="208"/>
                  </a:lnTo>
                  <a:lnTo>
                    <a:pt x="407" y="162"/>
                  </a:lnTo>
                  <a:lnTo>
                    <a:pt x="376" y="106"/>
                  </a:lnTo>
                  <a:lnTo>
                    <a:pt x="371" y="28"/>
                  </a:lnTo>
                  <a:lnTo>
                    <a:pt x="349" y="67"/>
                  </a:lnTo>
                  <a:lnTo>
                    <a:pt x="374" y="184"/>
                  </a:lnTo>
                  <a:lnTo>
                    <a:pt x="264" y="201"/>
                  </a:lnTo>
                  <a:lnTo>
                    <a:pt x="261" y="115"/>
                  </a:lnTo>
                  <a:lnTo>
                    <a:pt x="193" y="77"/>
                  </a:lnTo>
                  <a:lnTo>
                    <a:pt x="136" y="68"/>
                  </a:lnTo>
                  <a:lnTo>
                    <a:pt x="15" y="128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4" name="Freeform 9"/>
            <p:cNvSpPr>
              <a:spLocks/>
            </p:cNvSpPr>
            <p:nvPr/>
          </p:nvSpPr>
          <p:spPr bwMode="auto">
            <a:xfrm>
              <a:off x="3479496" y="2640892"/>
              <a:ext cx="678521" cy="552152"/>
            </a:xfrm>
            <a:custGeom>
              <a:avLst/>
              <a:gdLst>
                <a:gd name="T0" fmla="*/ 2147483647 w 574"/>
                <a:gd name="T1" fmla="*/ 0 h 422"/>
                <a:gd name="T2" fmla="*/ 2147483647 w 574"/>
                <a:gd name="T3" fmla="*/ 2147483647 h 422"/>
                <a:gd name="T4" fmla="*/ 2147483647 w 574"/>
                <a:gd name="T5" fmla="*/ 2147483647 h 422"/>
                <a:gd name="T6" fmla="*/ 2147483647 w 574"/>
                <a:gd name="T7" fmla="*/ 2147483647 h 422"/>
                <a:gd name="T8" fmla="*/ 2147483647 w 574"/>
                <a:gd name="T9" fmla="*/ 2147483647 h 422"/>
                <a:gd name="T10" fmla="*/ 2147483647 w 574"/>
                <a:gd name="T11" fmla="*/ 2147483647 h 422"/>
                <a:gd name="T12" fmla="*/ 2147483647 w 574"/>
                <a:gd name="T13" fmla="*/ 2147483647 h 422"/>
                <a:gd name="T14" fmla="*/ 2147483647 w 574"/>
                <a:gd name="T15" fmla="*/ 2147483647 h 422"/>
                <a:gd name="T16" fmla="*/ 2147483647 w 574"/>
                <a:gd name="T17" fmla="*/ 2147483647 h 422"/>
                <a:gd name="T18" fmla="*/ 2147483647 w 574"/>
                <a:gd name="T19" fmla="*/ 2147483647 h 422"/>
                <a:gd name="T20" fmla="*/ 2147483647 w 574"/>
                <a:gd name="T21" fmla="*/ 2147483647 h 422"/>
                <a:gd name="T22" fmla="*/ 2147483647 w 574"/>
                <a:gd name="T23" fmla="*/ 2147483647 h 422"/>
                <a:gd name="T24" fmla="*/ 2147483647 w 574"/>
                <a:gd name="T25" fmla="*/ 2147483647 h 422"/>
                <a:gd name="T26" fmla="*/ 2147483647 w 574"/>
                <a:gd name="T27" fmla="*/ 2147483647 h 422"/>
                <a:gd name="T28" fmla="*/ 2147483647 w 574"/>
                <a:gd name="T29" fmla="*/ 2147483647 h 422"/>
                <a:gd name="T30" fmla="*/ 2147483647 w 574"/>
                <a:gd name="T31" fmla="*/ 2147483647 h 422"/>
                <a:gd name="T32" fmla="*/ 2147483647 w 574"/>
                <a:gd name="T33" fmla="*/ 2147483647 h 422"/>
                <a:gd name="T34" fmla="*/ 2147483647 w 574"/>
                <a:gd name="T35" fmla="*/ 2147483647 h 422"/>
                <a:gd name="T36" fmla="*/ 2147483647 w 574"/>
                <a:gd name="T37" fmla="*/ 2147483647 h 422"/>
                <a:gd name="T38" fmla="*/ 2147483647 w 574"/>
                <a:gd name="T39" fmla="*/ 2147483647 h 422"/>
                <a:gd name="T40" fmla="*/ 0 w 574"/>
                <a:gd name="T41" fmla="*/ 2147483647 h 422"/>
                <a:gd name="T42" fmla="*/ 2147483647 w 574"/>
                <a:gd name="T43" fmla="*/ 2147483647 h 422"/>
                <a:gd name="T44" fmla="*/ 2147483647 w 574"/>
                <a:gd name="T45" fmla="*/ 2147483647 h 422"/>
                <a:gd name="T46" fmla="*/ 2147483647 w 574"/>
                <a:gd name="T47" fmla="*/ 2147483647 h 422"/>
                <a:gd name="T48" fmla="*/ 2147483647 w 574"/>
                <a:gd name="T49" fmla="*/ 2147483647 h 422"/>
                <a:gd name="T50" fmla="*/ 2147483647 w 574"/>
                <a:gd name="T51" fmla="*/ 2147483647 h 422"/>
                <a:gd name="T52" fmla="*/ 2147483647 w 574"/>
                <a:gd name="T53" fmla="*/ 2147483647 h 422"/>
                <a:gd name="T54" fmla="*/ 2147483647 w 574"/>
                <a:gd name="T55" fmla="*/ 2147483647 h 422"/>
                <a:gd name="T56" fmla="*/ 2147483647 w 574"/>
                <a:gd name="T57" fmla="*/ 2147483647 h 422"/>
                <a:gd name="T58" fmla="*/ 2147483647 w 574"/>
                <a:gd name="T59" fmla="*/ 2147483647 h 422"/>
                <a:gd name="T60" fmla="*/ 2147483647 w 574"/>
                <a:gd name="T61" fmla="*/ 2147483647 h 422"/>
                <a:gd name="T62" fmla="*/ 2147483647 w 574"/>
                <a:gd name="T63" fmla="*/ 2147483647 h 422"/>
                <a:gd name="T64" fmla="*/ 2147483647 w 574"/>
                <a:gd name="T65" fmla="*/ 2147483647 h 422"/>
                <a:gd name="T66" fmla="*/ 2147483647 w 574"/>
                <a:gd name="T67" fmla="*/ 2147483647 h 422"/>
                <a:gd name="T68" fmla="*/ 2147483647 w 574"/>
                <a:gd name="T69" fmla="*/ 2147483647 h 422"/>
                <a:gd name="T70" fmla="*/ 2147483647 w 574"/>
                <a:gd name="T71" fmla="*/ 2147483647 h 422"/>
                <a:gd name="T72" fmla="*/ 2147483647 w 574"/>
                <a:gd name="T73" fmla="*/ 2147483647 h 422"/>
                <a:gd name="T74" fmla="*/ 2147483647 w 574"/>
                <a:gd name="T75" fmla="*/ 0 h 42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4"/>
                <a:gd name="T115" fmla="*/ 0 h 422"/>
                <a:gd name="T116" fmla="*/ 574 w 574"/>
                <a:gd name="T117" fmla="*/ 422 h 42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4" h="422">
                  <a:moveTo>
                    <a:pt x="145" y="0"/>
                  </a:moveTo>
                  <a:lnTo>
                    <a:pt x="263" y="33"/>
                  </a:lnTo>
                  <a:lnTo>
                    <a:pt x="353" y="54"/>
                  </a:lnTo>
                  <a:lnTo>
                    <a:pt x="397" y="63"/>
                  </a:lnTo>
                  <a:lnTo>
                    <a:pt x="442" y="70"/>
                  </a:lnTo>
                  <a:lnTo>
                    <a:pt x="502" y="81"/>
                  </a:lnTo>
                  <a:lnTo>
                    <a:pt x="574" y="94"/>
                  </a:lnTo>
                  <a:lnTo>
                    <a:pt x="527" y="422"/>
                  </a:lnTo>
                  <a:lnTo>
                    <a:pt x="305" y="375"/>
                  </a:lnTo>
                  <a:lnTo>
                    <a:pt x="274" y="396"/>
                  </a:lnTo>
                  <a:lnTo>
                    <a:pt x="234" y="364"/>
                  </a:lnTo>
                  <a:lnTo>
                    <a:pt x="198" y="396"/>
                  </a:lnTo>
                  <a:lnTo>
                    <a:pt x="166" y="368"/>
                  </a:lnTo>
                  <a:lnTo>
                    <a:pt x="74" y="364"/>
                  </a:lnTo>
                  <a:lnTo>
                    <a:pt x="87" y="310"/>
                  </a:lnTo>
                  <a:lnTo>
                    <a:pt x="21" y="306"/>
                  </a:lnTo>
                  <a:lnTo>
                    <a:pt x="14" y="275"/>
                  </a:lnTo>
                  <a:lnTo>
                    <a:pt x="27" y="243"/>
                  </a:lnTo>
                  <a:lnTo>
                    <a:pt x="11" y="214"/>
                  </a:lnTo>
                  <a:lnTo>
                    <a:pt x="12" y="131"/>
                  </a:lnTo>
                  <a:lnTo>
                    <a:pt x="0" y="68"/>
                  </a:lnTo>
                  <a:lnTo>
                    <a:pt x="8" y="44"/>
                  </a:lnTo>
                  <a:lnTo>
                    <a:pt x="37" y="54"/>
                  </a:lnTo>
                  <a:lnTo>
                    <a:pt x="67" y="91"/>
                  </a:lnTo>
                  <a:lnTo>
                    <a:pt x="124" y="99"/>
                  </a:lnTo>
                  <a:lnTo>
                    <a:pt x="138" y="130"/>
                  </a:lnTo>
                  <a:lnTo>
                    <a:pt x="111" y="130"/>
                  </a:lnTo>
                  <a:lnTo>
                    <a:pt x="108" y="155"/>
                  </a:lnTo>
                  <a:lnTo>
                    <a:pt x="124" y="159"/>
                  </a:lnTo>
                  <a:lnTo>
                    <a:pt x="130" y="184"/>
                  </a:lnTo>
                  <a:lnTo>
                    <a:pt x="96" y="204"/>
                  </a:lnTo>
                  <a:lnTo>
                    <a:pt x="96" y="222"/>
                  </a:lnTo>
                  <a:lnTo>
                    <a:pt x="135" y="222"/>
                  </a:lnTo>
                  <a:lnTo>
                    <a:pt x="145" y="176"/>
                  </a:lnTo>
                  <a:lnTo>
                    <a:pt x="174" y="149"/>
                  </a:lnTo>
                  <a:lnTo>
                    <a:pt x="138" y="78"/>
                  </a:lnTo>
                  <a:lnTo>
                    <a:pt x="161" y="55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5" name="Freeform 10"/>
            <p:cNvSpPr>
              <a:spLocks/>
            </p:cNvSpPr>
            <p:nvPr/>
          </p:nvSpPr>
          <p:spPr bwMode="auto">
            <a:xfrm>
              <a:off x="3318974" y="3040491"/>
              <a:ext cx="848150" cy="713812"/>
            </a:xfrm>
            <a:custGeom>
              <a:avLst/>
              <a:gdLst>
                <a:gd name="T0" fmla="*/ 2147483647 w 717"/>
                <a:gd name="T1" fmla="*/ 0 h 547"/>
                <a:gd name="T2" fmla="*/ 2147483647 w 717"/>
                <a:gd name="T3" fmla="*/ 2147483647 h 547"/>
                <a:gd name="T4" fmla="*/ 2147483647 w 717"/>
                <a:gd name="T5" fmla="*/ 2147483647 h 547"/>
                <a:gd name="T6" fmla="*/ 2147483647 w 717"/>
                <a:gd name="T7" fmla="*/ 2147483647 h 547"/>
                <a:gd name="T8" fmla="*/ 2147483647 w 717"/>
                <a:gd name="T9" fmla="*/ 2147483647 h 547"/>
                <a:gd name="T10" fmla="*/ 2147483647 w 717"/>
                <a:gd name="T11" fmla="*/ 2147483647 h 547"/>
                <a:gd name="T12" fmla="*/ 2147483647 w 717"/>
                <a:gd name="T13" fmla="*/ 2147483647 h 547"/>
                <a:gd name="T14" fmla="*/ 2147483647 w 717"/>
                <a:gd name="T15" fmla="*/ 2147483647 h 547"/>
                <a:gd name="T16" fmla="*/ 2147483647 w 717"/>
                <a:gd name="T17" fmla="*/ 2147483647 h 547"/>
                <a:gd name="T18" fmla="*/ 0 w 717"/>
                <a:gd name="T19" fmla="*/ 2147483647 h 547"/>
                <a:gd name="T20" fmla="*/ 0 w 717"/>
                <a:gd name="T21" fmla="*/ 2147483647 h 547"/>
                <a:gd name="T22" fmla="*/ 2147483647 w 717"/>
                <a:gd name="T23" fmla="*/ 2147483647 h 547"/>
                <a:gd name="T24" fmla="*/ 2147483647 w 717"/>
                <a:gd name="T25" fmla="*/ 2147483647 h 547"/>
                <a:gd name="T26" fmla="*/ 2147483647 w 717"/>
                <a:gd name="T27" fmla="*/ 2147483647 h 547"/>
                <a:gd name="T28" fmla="*/ 2147483647 w 717"/>
                <a:gd name="T29" fmla="*/ 2147483647 h 547"/>
                <a:gd name="T30" fmla="*/ 2147483647 w 717"/>
                <a:gd name="T31" fmla="*/ 2147483647 h 547"/>
                <a:gd name="T32" fmla="*/ 2147483647 w 717"/>
                <a:gd name="T33" fmla="*/ 2147483647 h 547"/>
                <a:gd name="T34" fmla="*/ 2147483647 w 717"/>
                <a:gd name="T35" fmla="*/ 2147483647 h 547"/>
                <a:gd name="T36" fmla="*/ 2147483647 w 717"/>
                <a:gd name="T37" fmla="*/ 2147483647 h 547"/>
                <a:gd name="T38" fmla="*/ 2147483647 w 717"/>
                <a:gd name="T39" fmla="*/ 2147483647 h 547"/>
                <a:gd name="T40" fmla="*/ 2147483647 w 717"/>
                <a:gd name="T41" fmla="*/ 2147483647 h 547"/>
                <a:gd name="T42" fmla="*/ 2147483647 w 717"/>
                <a:gd name="T43" fmla="*/ 2147483647 h 547"/>
                <a:gd name="T44" fmla="*/ 2147483647 w 717"/>
                <a:gd name="T45" fmla="*/ 2147483647 h 547"/>
                <a:gd name="T46" fmla="*/ 2147483647 w 717"/>
                <a:gd name="T47" fmla="*/ 2147483647 h 547"/>
                <a:gd name="T48" fmla="*/ 2147483647 w 717"/>
                <a:gd name="T49" fmla="*/ 2147483647 h 547"/>
                <a:gd name="T50" fmla="*/ 2147483647 w 717"/>
                <a:gd name="T51" fmla="*/ 2147483647 h 547"/>
                <a:gd name="T52" fmla="*/ 2147483647 w 717"/>
                <a:gd name="T53" fmla="*/ 0 h 5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7"/>
                <a:gd name="T82" fmla="*/ 0 h 547"/>
                <a:gd name="T83" fmla="*/ 717 w 717"/>
                <a:gd name="T84" fmla="*/ 547 h 5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7" h="547">
                  <a:moveTo>
                    <a:pt x="157" y="0"/>
                  </a:moveTo>
                  <a:lnTo>
                    <a:pt x="136" y="11"/>
                  </a:lnTo>
                  <a:lnTo>
                    <a:pt x="123" y="59"/>
                  </a:lnTo>
                  <a:lnTo>
                    <a:pt x="110" y="100"/>
                  </a:lnTo>
                  <a:lnTo>
                    <a:pt x="100" y="132"/>
                  </a:lnTo>
                  <a:lnTo>
                    <a:pt x="87" y="167"/>
                  </a:lnTo>
                  <a:lnTo>
                    <a:pt x="73" y="203"/>
                  </a:lnTo>
                  <a:lnTo>
                    <a:pt x="53" y="242"/>
                  </a:lnTo>
                  <a:lnTo>
                    <a:pt x="27" y="287"/>
                  </a:lnTo>
                  <a:lnTo>
                    <a:pt x="0" y="330"/>
                  </a:lnTo>
                  <a:lnTo>
                    <a:pt x="0" y="426"/>
                  </a:lnTo>
                  <a:lnTo>
                    <a:pt x="402" y="508"/>
                  </a:lnTo>
                  <a:lnTo>
                    <a:pt x="588" y="547"/>
                  </a:lnTo>
                  <a:lnTo>
                    <a:pt x="626" y="356"/>
                  </a:lnTo>
                  <a:lnTo>
                    <a:pt x="651" y="340"/>
                  </a:lnTo>
                  <a:lnTo>
                    <a:pt x="628" y="298"/>
                  </a:lnTo>
                  <a:lnTo>
                    <a:pt x="639" y="255"/>
                  </a:lnTo>
                  <a:lnTo>
                    <a:pt x="717" y="182"/>
                  </a:lnTo>
                  <a:lnTo>
                    <a:pt x="663" y="116"/>
                  </a:lnTo>
                  <a:lnTo>
                    <a:pt x="441" y="69"/>
                  </a:lnTo>
                  <a:lnTo>
                    <a:pt x="410" y="88"/>
                  </a:lnTo>
                  <a:lnTo>
                    <a:pt x="370" y="56"/>
                  </a:lnTo>
                  <a:lnTo>
                    <a:pt x="334" y="90"/>
                  </a:lnTo>
                  <a:lnTo>
                    <a:pt x="300" y="56"/>
                  </a:lnTo>
                  <a:lnTo>
                    <a:pt x="211" y="58"/>
                  </a:lnTo>
                  <a:lnTo>
                    <a:pt x="223" y="4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6" name="Freeform 11"/>
            <p:cNvSpPr>
              <a:spLocks/>
            </p:cNvSpPr>
            <p:nvPr/>
          </p:nvSpPr>
          <p:spPr bwMode="auto">
            <a:xfrm>
              <a:off x="3250667" y="3591504"/>
              <a:ext cx="892550" cy="1527809"/>
            </a:xfrm>
            <a:custGeom>
              <a:avLst/>
              <a:gdLst>
                <a:gd name="T0" fmla="*/ 2147483647 w 755"/>
                <a:gd name="T1" fmla="*/ 0 h 1168"/>
                <a:gd name="T2" fmla="*/ 2147483647 w 755"/>
                <a:gd name="T3" fmla="*/ 2147483647 h 1168"/>
                <a:gd name="T4" fmla="*/ 2147483647 w 755"/>
                <a:gd name="T5" fmla="*/ 2147483647 h 1168"/>
                <a:gd name="T6" fmla="*/ 2147483647 w 755"/>
                <a:gd name="T7" fmla="*/ 2147483647 h 1168"/>
                <a:gd name="T8" fmla="*/ 2147483647 w 755"/>
                <a:gd name="T9" fmla="*/ 2147483647 h 1168"/>
                <a:gd name="T10" fmla="*/ 2147483647 w 755"/>
                <a:gd name="T11" fmla="*/ 2147483647 h 1168"/>
                <a:gd name="T12" fmla="*/ 2147483647 w 755"/>
                <a:gd name="T13" fmla="*/ 2147483647 h 1168"/>
                <a:gd name="T14" fmla="*/ 2147483647 w 755"/>
                <a:gd name="T15" fmla="*/ 2147483647 h 1168"/>
                <a:gd name="T16" fmla="*/ 2147483647 w 755"/>
                <a:gd name="T17" fmla="*/ 2147483647 h 1168"/>
                <a:gd name="T18" fmla="*/ 2147483647 w 755"/>
                <a:gd name="T19" fmla="*/ 2147483647 h 1168"/>
                <a:gd name="T20" fmla="*/ 2147483647 w 755"/>
                <a:gd name="T21" fmla="*/ 2147483647 h 1168"/>
                <a:gd name="T22" fmla="*/ 2147483647 w 755"/>
                <a:gd name="T23" fmla="*/ 2147483647 h 1168"/>
                <a:gd name="T24" fmla="*/ 2147483647 w 755"/>
                <a:gd name="T25" fmla="*/ 2147483647 h 1168"/>
                <a:gd name="T26" fmla="*/ 2147483647 w 755"/>
                <a:gd name="T27" fmla="*/ 2147483647 h 1168"/>
                <a:gd name="T28" fmla="*/ 2147483647 w 755"/>
                <a:gd name="T29" fmla="*/ 2147483647 h 1168"/>
                <a:gd name="T30" fmla="*/ 2147483647 w 755"/>
                <a:gd name="T31" fmla="*/ 2147483647 h 1168"/>
                <a:gd name="T32" fmla="*/ 2147483647 w 755"/>
                <a:gd name="T33" fmla="*/ 2147483647 h 1168"/>
                <a:gd name="T34" fmla="*/ 2147483647 w 755"/>
                <a:gd name="T35" fmla="*/ 2147483647 h 1168"/>
                <a:gd name="T36" fmla="*/ 2147483647 w 755"/>
                <a:gd name="T37" fmla="*/ 2147483647 h 1168"/>
                <a:gd name="T38" fmla="*/ 2147483647 w 755"/>
                <a:gd name="T39" fmla="*/ 2147483647 h 1168"/>
                <a:gd name="T40" fmla="*/ 2147483647 w 755"/>
                <a:gd name="T41" fmla="*/ 2147483647 h 1168"/>
                <a:gd name="T42" fmla="*/ 2147483647 w 755"/>
                <a:gd name="T43" fmla="*/ 2147483647 h 1168"/>
                <a:gd name="T44" fmla="*/ 2147483647 w 755"/>
                <a:gd name="T45" fmla="*/ 2147483647 h 1168"/>
                <a:gd name="T46" fmla="*/ 2147483647 w 755"/>
                <a:gd name="T47" fmla="*/ 2147483647 h 1168"/>
                <a:gd name="T48" fmla="*/ 2147483647 w 755"/>
                <a:gd name="T49" fmla="*/ 2147483647 h 1168"/>
                <a:gd name="T50" fmla="*/ 2147483647 w 755"/>
                <a:gd name="T51" fmla="*/ 2147483647 h 1168"/>
                <a:gd name="T52" fmla="*/ 2147483647 w 755"/>
                <a:gd name="T53" fmla="*/ 2147483647 h 1168"/>
                <a:gd name="T54" fmla="*/ 2147483647 w 755"/>
                <a:gd name="T55" fmla="*/ 2147483647 h 1168"/>
                <a:gd name="T56" fmla="*/ 2147483647 w 755"/>
                <a:gd name="T57" fmla="*/ 2147483647 h 1168"/>
                <a:gd name="T58" fmla="*/ 2147483647 w 755"/>
                <a:gd name="T59" fmla="*/ 2147483647 h 1168"/>
                <a:gd name="T60" fmla="*/ 2147483647 w 755"/>
                <a:gd name="T61" fmla="*/ 2147483647 h 1168"/>
                <a:gd name="T62" fmla="*/ 2147483647 w 755"/>
                <a:gd name="T63" fmla="*/ 2147483647 h 1168"/>
                <a:gd name="T64" fmla="*/ 2147483647 w 755"/>
                <a:gd name="T65" fmla="*/ 2147483647 h 1168"/>
                <a:gd name="T66" fmla="*/ 2147483647 w 755"/>
                <a:gd name="T67" fmla="*/ 2147483647 h 1168"/>
                <a:gd name="T68" fmla="*/ 2147483647 w 755"/>
                <a:gd name="T69" fmla="*/ 2147483647 h 1168"/>
                <a:gd name="T70" fmla="*/ 2147483647 w 755"/>
                <a:gd name="T71" fmla="*/ 2147483647 h 1168"/>
                <a:gd name="T72" fmla="*/ 2147483647 w 755"/>
                <a:gd name="T73" fmla="*/ 2147483647 h 1168"/>
                <a:gd name="T74" fmla="*/ 2147483647 w 755"/>
                <a:gd name="T75" fmla="*/ 2147483647 h 1168"/>
                <a:gd name="T76" fmla="*/ 2147483647 w 755"/>
                <a:gd name="T77" fmla="*/ 2147483647 h 1168"/>
                <a:gd name="T78" fmla="*/ 2147483647 w 755"/>
                <a:gd name="T79" fmla="*/ 2147483647 h 1168"/>
                <a:gd name="T80" fmla="*/ 2147483647 w 755"/>
                <a:gd name="T81" fmla="*/ 2147483647 h 1168"/>
                <a:gd name="T82" fmla="*/ 2147483647 w 755"/>
                <a:gd name="T83" fmla="*/ 2147483647 h 1168"/>
                <a:gd name="T84" fmla="*/ 2147483647 w 755"/>
                <a:gd name="T85" fmla="*/ 2147483647 h 1168"/>
                <a:gd name="T86" fmla="*/ 0 w 755"/>
                <a:gd name="T87" fmla="*/ 2147483647 h 1168"/>
                <a:gd name="T88" fmla="*/ 2147483647 w 755"/>
                <a:gd name="T89" fmla="*/ 2147483647 h 1168"/>
                <a:gd name="T90" fmla="*/ 2147483647 w 755"/>
                <a:gd name="T91" fmla="*/ 2147483647 h 1168"/>
                <a:gd name="T92" fmla="*/ 2147483647 w 755"/>
                <a:gd name="T93" fmla="*/ 2147483647 h 1168"/>
                <a:gd name="T94" fmla="*/ 214748364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0" name="Freeform 12"/>
            <p:cNvSpPr>
              <a:spLocks/>
            </p:cNvSpPr>
            <p:nvPr/>
          </p:nvSpPr>
          <p:spPr bwMode="auto">
            <a:xfrm>
              <a:off x="3640019" y="3687135"/>
              <a:ext cx="676244" cy="1128211"/>
            </a:xfrm>
            <a:custGeom>
              <a:avLst/>
              <a:gdLst>
                <a:gd name="T0" fmla="*/ 2147483647 w 572"/>
                <a:gd name="T1" fmla="*/ 0 h 864"/>
                <a:gd name="T2" fmla="*/ 0 w 572"/>
                <a:gd name="T3" fmla="*/ 2147483647 h 864"/>
                <a:gd name="T4" fmla="*/ 2147483647 w 572"/>
                <a:gd name="T5" fmla="*/ 2147483647 h 864"/>
                <a:gd name="T6" fmla="*/ 2147483647 w 572"/>
                <a:gd name="T7" fmla="*/ 2147483647 h 864"/>
                <a:gd name="T8" fmla="*/ 2147483647 w 572"/>
                <a:gd name="T9" fmla="*/ 2147483647 h 864"/>
                <a:gd name="T10" fmla="*/ 2147483647 w 572"/>
                <a:gd name="T11" fmla="*/ 2147483647 h 864"/>
                <a:gd name="T12" fmla="*/ 2147483647 w 572"/>
                <a:gd name="T13" fmla="*/ 2147483647 h 864"/>
                <a:gd name="T14" fmla="*/ 2147483647 w 572"/>
                <a:gd name="T15" fmla="*/ 2147483647 h 864"/>
                <a:gd name="T16" fmla="*/ 2147483647 w 572"/>
                <a:gd name="T17" fmla="*/ 2147483647 h 864"/>
                <a:gd name="T18" fmla="*/ 2147483647 w 572"/>
                <a:gd name="T19" fmla="*/ 2147483647 h 864"/>
                <a:gd name="T20" fmla="*/ 2147483647 w 572"/>
                <a:gd name="T21" fmla="*/ 2147483647 h 864"/>
                <a:gd name="T22" fmla="*/ 2147483647 w 572"/>
                <a:gd name="T23" fmla="*/ 0 h 8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2"/>
                <a:gd name="T37" fmla="*/ 0 h 864"/>
                <a:gd name="T38" fmla="*/ 572 w 572"/>
                <a:gd name="T39" fmla="*/ 864 h 8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2" h="864">
                  <a:moveTo>
                    <a:pt x="73" y="0"/>
                  </a:moveTo>
                  <a:lnTo>
                    <a:pt x="0" y="342"/>
                  </a:lnTo>
                  <a:lnTo>
                    <a:pt x="389" y="864"/>
                  </a:lnTo>
                  <a:lnTo>
                    <a:pt x="413" y="841"/>
                  </a:lnTo>
                  <a:lnTo>
                    <a:pt x="412" y="738"/>
                  </a:lnTo>
                  <a:lnTo>
                    <a:pt x="460" y="746"/>
                  </a:lnTo>
                  <a:lnTo>
                    <a:pt x="510" y="429"/>
                  </a:lnTo>
                  <a:lnTo>
                    <a:pt x="544" y="215"/>
                  </a:lnTo>
                  <a:lnTo>
                    <a:pt x="554" y="150"/>
                  </a:lnTo>
                  <a:lnTo>
                    <a:pt x="572" y="92"/>
                  </a:lnTo>
                  <a:lnTo>
                    <a:pt x="315" y="52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1" name="Freeform 13"/>
            <p:cNvSpPr>
              <a:spLocks/>
            </p:cNvSpPr>
            <p:nvPr/>
          </p:nvSpPr>
          <p:spPr bwMode="auto">
            <a:xfrm>
              <a:off x="4012294" y="2761569"/>
              <a:ext cx="607936" cy="1090642"/>
            </a:xfrm>
            <a:custGeom>
              <a:avLst/>
              <a:gdLst>
                <a:gd name="T0" fmla="*/ 2147483647 w 515"/>
                <a:gd name="T1" fmla="*/ 0 h 835"/>
                <a:gd name="T2" fmla="*/ 2147483647 w 515"/>
                <a:gd name="T3" fmla="*/ 2147483647 h 835"/>
                <a:gd name="T4" fmla="*/ 2147483647 w 515"/>
                <a:gd name="T5" fmla="*/ 2147483647 h 835"/>
                <a:gd name="T6" fmla="*/ 2147483647 w 515"/>
                <a:gd name="T7" fmla="*/ 2147483647 h 835"/>
                <a:gd name="T8" fmla="*/ 2147483647 w 515"/>
                <a:gd name="T9" fmla="*/ 2147483647 h 835"/>
                <a:gd name="T10" fmla="*/ 2147483647 w 515"/>
                <a:gd name="T11" fmla="*/ 2147483647 h 835"/>
                <a:gd name="T12" fmla="*/ 2147483647 w 515"/>
                <a:gd name="T13" fmla="*/ 2147483647 h 835"/>
                <a:gd name="T14" fmla="*/ 0 w 515"/>
                <a:gd name="T15" fmla="*/ 2147483647 h 835"/>
                <a:gd name="T16" fmla="*/ 2147483647 w 515"/>
                <a:gd name="T17" fmla="*/ 2147483647 h 835"/>
                <a:gd name="T18" fmla="*/ 2147483647 w 515"/>
                <a:gd name="T19" fmla="*/ 2147483647 h 835"/>
                <a:gd name="T20" fmla="*/ 2147483647 w 515"/>
                <a:gd name="T21" fmla="*/ 2147483647 h 835"/>
                <a:gd name="T22" fmla="*/ 2147483647 w 515"/>
                <a:gd name="T23" fmla="*/ 2147483647 h 835"/>
                <a:gd name="T24" fmla="*/ 2147483647 w 515"/>
                <a:gd name="T25" fmla="*/ 2147483647 h 835"/>
                <a:gd name="T26" fmla="*/ 2147483647 w 515"/>
                <a:gd name="T27" fmla="*/ 2147483647 h 835"/>
                <a:gd name="T28" fmla="*/ 2147483647 w 515"/>
                <a:gd name="T29" fmla="*/ 2147483647 h 835"/>
                <a:gd name="T30" fmla="*/ 2147483647 w 515"/>
                <a:gd name="T31" fmla="*/ 2147483647 h 835"/>
                <a:gd name="T32" fmla="*/ 2147483647 w 515"/>
                <a:gd name="T33" fmla="*/ 2147483647 h 835"/>
                <a:gd name="T34" fmla="*/ 2147483647 w 515"/>
                <a:gd name="T35" fmla="*/ 2147483647 h 835"/>
                <a:gd name="T36" fmla="*/ 2147483647 w 515"/>
                <a:gd name="T37" fmla="*/ 2147483647 h 835"/>
                <a:gd name="T38" fmla="*/ 2147483647 w 515"/>
                <a:gd name="T39" fmla="*/ 2147483647 h 835"/>
                <a:gd name="T40" fmla="*/ 2147483647 w 515"/>
                <a:gd name="T41" fmla="*/ 2147483647 h 835"/>
                <a:gd name="T42" fmla="*/ 2147483647 w 515"/>
                <a:gd name="T43" fmla="*/ 0 h 8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5"/>
                <a:gd name="T67" fmla="*/ 0 h 835"/>
                <a:gd name="T68" fmla="*/ 515 w 515"/>
                <a:gd name="T69" fmla="*/ 835 h 83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5" h="835">
                  <a:moveTo>
                    <a:pt x="124" y="0"/>
                  </a:moveTo>
                  <a:lnTo>
                    <a:pt x="77" y="327"/>
                  </a:lnTo>
                  <a:lnTo>
                    <a:pt x="126" y="396"/>
                  </a:lnTo>
                  <a:lnTo>
                    <a:pt x="50" y="469"/>
                  </a:lnTo>
                  <a:lnTo>
                    <a:pt x="40" y="519"/>
                  </a:lnTo>
                  <a:lnTo>
                    <a:pt x="61" y="554"/>
                  </a:lnTo>
                  <a:lnTo>
                    <a:pt x="40" y="572"/>
                  </a:lnTo>
                  <a:lnTo>
                    <a:pt x="0" y="761"/>
                  </a:lnTo>
                  <a:lnTo>
                    <a:pt x="245" y="804"/>
                  </a:lnTo>
                  <a:lnTo>
                    <a:pt x="478" y="835"/>
                  </a:lnTo>
                  <a:lnTo>
                    <a:pt x="502" y="662"/>
                  </a:lnTo>
                  <a:lnTo>
                    <a:pt x="515" y="567"/>
                  </a:lnTo>
                  <a:lnTo>
                    <a:pt x="492" y="533"/>
                  </a:lnTo>
                  <a:lnTo>
                    <a:pt x="439" y="543"/>
                  </a:lnTo>
                  <a:lnTo>
                    <a:pt x="370" y="551"/>
                  </a:lnTo>
                  <a:lnTo>
                    <a:pt x="357" y="473"/>
                  </a:lnTo>
                  <a:lnTo>
                    <a:pt x="273" y="410"/>
                  </a:lnTo>
                  <a:lnTo>
                    <a:pt x="284" y="370"/>
                  </a:lnTo>
                  <a:lnTo>
                    <a:pt x="292" y="299"/>
                  </a:lnTo>
                  <a:lnTo>
                    <a:pt x="184" y="146"/>
                  </a:lnTo>
                  <a:lnTo>
                    <a:pt x="199" y="1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2" name="Freeform 14"/>
            <p:cNvSpPr>
              <a:spLocks/>
            </p:cNvSpPr>
            <p:nvPr/>
          </p:nvSpPr>
          <p:spPr bwMode="auto">
            <a:xfrm>
              <a:off x="4199001" y="3808949"/>
              <a:ext cx="564675" cy="806028"/>
            </a:xfrm>
            <a:custGeom>
              <a:avLst/>
              <a:gdLst>
                <a:gd name="T0" fmla="*/ 2147483647 w 478"/>
                <a:gd name="T1" fmla="*/ 0 h 616"/>
                <a:gd name="T2" fmla="*/ 2147483647 w 478"/>
                <a:gd name="T3" fmla="*/ 2147483647 h 616"/>
                <a:gd name="T4" fmla="*/ 2147483647 w 478"/>
                <a:gd name="T5" fmla="*/ 2147483647 h 616"/>
                <a:gd name="T6" fmla="*/ 2147483647 w 478"/>
                <a:gd name="T7" fmla="*/ 2147483647 h 616"/>
                <a:gd name="T8" fmla="*/ 2147483647 w 478"/>
                <a:gd name="T9" fmla="*/ 2147483647 h 616"/>
                <a:gd name="T10" fmla="*/ 0 w 478"/>
                <a:gd name="T11" fmla="*/ 2147483647 h 616"/>
                <a:gd name="T12" fmla="*/ 2147483647 w 478"/>
                <a:gd name="T13" fmla="*/ 2147483647 h 616"/>
                <a:gd name="T14" fmla="*/ 2147483647 w 478"/>
                <a:gd name="T15" fmla="*/ 0 h 6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8"/>
                <a:gd name="T25" fmla="*/ 0 h 616"/>
                <a:gd name="T26" fmla="*/ 478 w 478"/>
                <a:gd name="T27" fmla="*/ 616 h 6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8" h="616">
                  <a:moveTo>
                    <a:pt x="89" y="0"/>
                  </a:moveTo>
                  <a:lnTo>
                    <a:pt x="323" y="32"/>
                  </a:lnTo>
                  <a:lnTo>
                    <a:pt x="307" y="150"/>
                  </a:lnTo>
                  <a:lnTo>
                    <a:pt x="478" y="166"/>
                  </a:lnTo>
                  <a:lnTo>
                    <a:pt x="431" y="616"/>
                  </a:lnTo>
                  <a:lnTo>
                    <a:pt x="0" y="570"/>
                  </a:lnTo>
                  <a:lnTo>
                    <a:pt x="44" y="282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3" name="Freeform 15"/>
            <p:cNvSpPr>
              <a:spLocks/>
            </p:cNvSpPr>
            <p:nvPr/>
          </p:nvSpPr>
          <p:spPr bwMode="auto">
            <a:xfrm>
              <a:off x="4224048" y="2771815"/>
              <a:ext cx="1061042" cy="729751"/>
            </a:xfrm>
            <a:custGeom>
              <a:avLst/>
              <a:gdLst>
                <a:gd name="T0" fmla="*/ 2147483647 w 896"/>
                <a:gd name="T1" fmla="*/ 0 h 558"/>
                <a:gd name="T2" fmla="*/ 2147483647 w 896"/>
                <a:gd name="T3" fmla="*/ 2147483647 h 558"/>
                <a:gd name="T4" fmla="*/ 2147483647 w 896"/>
                <a:gd name="T5" fmla="*/ 2147483647 h 558"/>
                <a:gd name="T6" fmla="*/ 2147483647 w 896"/>
                <a:gd name="T7" fmla="*/ 2147483647 h 558"/>
                <a:gd name="T8" fmla="*/ 2147483647 w 896"/>
                <a:gd name="T9" fmla="*/ 2147483647 h 558"/>
                <a:gd name="T10" fmla="*/ 2147483647 w 896"/>
                <a:gd name="T11" fmla="*/ 2147483647 h 558"/>
                <a:gd name="T12" fmla="*/ 2147483647 w 896"/>
                <a:gd name="T13" fmla="*/ 2147483647 h 558"/>
                <a:gd name="T14" fmla="*/ 2147483647 w 896"/>
                <a:gd name="T15" fmla="*/ 2147483647 h 558"/>
                <a:gd name="T16" fmla="*/ 2147483647 w 896"/>
                <a:gd name="T17" fmla="*/ 2147483647 h 558"/>
                <a:gd name="T18" fmla="*/ 2147483647 w 896"/>
                <a:gd name="T19" fmla="*/ 2147483647 h 558"/>
                <a:gd name="T20" fmla="*/ 2147483647 w 896"/>
                <a:gd name="T21" fmla="*/ 2147483647 h 558"/>
                <a:gd name="T22" fmla="*/ 2147483647 w 896"/>
                <a:gd name="T23" fmla="*/ 2147483647 h 558"/>
                <a:gd name="T24" fmla="*/ 2147483647 w 896"/>
                <a:gd name="T25" fmla="*/ 2147483647 h 558"/>
                <a:gd name="T26" fmla="*/ 2147483647 w 896"/>
                <a:gd name="T27" fmla="*/ 2147483647 h 558"/>
                <a:gd name="T28" fmla="*/ 2147483647 w 896"/>
                <a:gd name="T29" fmla="*/ 2147483647 h 558"/>
                <a:gd name="T30" fmla="*/ 2147483647 w 896"/>
                <a:gd name="T31" fmla="*/ 2147483647 h 558"/>
                <a:gd name="T32" fmla="*/ 2147483647 w 896"/>
                <a:gd name="T33" fmla="*/ 2147483647 h 558"/>
                <a:gd name="T34" fmla="*/ 0 w 896"/>
                <a:gd name="T35" fmla="*/ 2147483647 h 558"/>
                <a:gd name="T36" fmla="*/ 2147483647 w 896"/>
                <a:gd name="T37" fmla="*/ 0 h 5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96"/>
                <a:gd name="T58" fmla="*/ 0 h 558"/>
                <a:gd name="T59" fmla="*/ 896 w 896"/>
                <a:gd name="T60" fmla="*/ 558 h 5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96" h="558">
                  <a:moveTo>
                    <a:pt x="14" y="0"/>
                  </a:moveTo>
                  <a:lnTo>
                    <a:pt x="190" y="22"/>
                  </a:lnTo>
                  <a:lnTo>
                    <a:pt x="297" y="37"/>
                  </a:lnTo>
                  <a:lnTo>
                    <a:pt x="437" y="51"/>
                  </a:lnTo>
                  <a:lnTo>
                    <a:pt x="566" y="64"/>
                  </a:lnTo>
                  <a:lnTo>
                    <a:pt x="791" y="80"/>
                  </a:lnTo>
                  <a:lnTo>
                    <a:pt x="896" y="88"/>
                  </a:lnTo>
                  <a:lnTo>
                    <a:pt x="893" y="544"/>
                  </a:lnTo>
                  <a:lnTo>
                    <a:pt x="344" y="497"/>
                  </a:lnTo>
                  <a:lnTo>
                    <a:pt x="332" y="558"/>
                  </a:lnTo>
                  <a:lnTo>
                    <a:pt x="311" y="529"/>
                  </a:lnTo>
                  <a:lnTo>
                    <a:pt x="261" y="534"/>
                  </a:lnTo>
                  <a:lnTo>
                    <a:pt x="189" y="545"/>
                  </a:lnTo>
                  <a:lnTo>
                    <a:pt x="176" y="466"/>
                  </a:lnTo>
                  <a:lnTo>
                    <a:pt x="90" y="403"/>
                  </a:lnTo>
                  <a:lnTo>
                    <a:pt x="103" y="343"/>
                  </a:lnTo>
                  <a:lnTo>
                    <a:pt x="111" y="295"/>
                  </a:lnTo>
                  <a:lnTo>
                    <a:pt x="0" y="13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4" name="Freeform 16"/>
            <p:cNvSpPr>
              <a:spLocks/>
            </p:cNvSpPr>
            <p:nvPr/>
          </p:nvSpPr>
          <p:spPr bwMode="auto">
            <a:xfrm>
              <a:off x="4557616" y="3415043"/>
              <a:ext cx="724059" cy="656890"/>
            </a:xfrm>
            <a:custGeom>
              <a:avLst/>
              <a:gdLst>
                <a:gd name="T0" fmla="*/ 2147483647 w 614"/>
                <a:gd name="T1" fmla="*/ 0 h 502"/>
                <a:gd name="T2" fmla="*/ 2147483647 w 614"/>
                <a:gd name="T3" fmla="*/ 2147483647 h 502"/>
                <a:gd name="T4" fmla="*/ 0 w 614"/>
                <a:gd name="T5" fmla="*/ 2147483647 h 502"/>
                <a:gd name="T6" fmla="*/ 2147483647 w 614"/>
                <a:gd name="T7" fmla="*/ 2147483647 h 502"/>
                <a:gd name="T8" fmla="*/ 2147483647 w 614"/>
                <a:gd name="T9" fmla="*/ 2147483647 h 502"/>
                <a:gd name="T10" fmla="*/ 2147483647 w 614"/>
                <a:gd name="T11" fmla="*/ 2147483647 h 502"/>
                <a:gd name="T12" fmla="*/ 2147483647 w 614"/>
                <a:gd name="T13" fmla="*/ 0 h 5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4"/>
                <a:gd name="T22" fmla="*/ 0 h 502"/>
                <a:gd name="T23" fmla="*/ 614 w 614"/>
                <a:gd name="T24" fmla="*/ 502 h 5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4" h="502">
                  <a:moveTo>
                    <a:pt x="60" y="0"/>
                  </a:moveTo>
                  <a:lnTo>
                    <a:pt x="37" y="187"/>
                  </a:lnTo>
                  <a:lnTo>
                    <a:pt x="0" y="455"/>
                  </a:lnTo>
                  <a:lnTo>
                    <a:pt x="178" y="470"/>
                  </a:lnTo>
                  <a:lnTo>
                    <a:pt x="593" y="502"/>
                  </a:lnTo>
                  <a:lnTo>
                    <a:pt x="614" y="52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5" name="Freeform 17"/>
            <p:cNvSpPr>
              <a:spLocks/>
            </p:cNvSpPr>
            <p:nvPr/>
          </p:nvSpPr>
          <p:spPr bwMode="auto">
            <a:xfrm>
              <a:off x="4702200" y="4027533"/>
              <a:ext cx="755936" cy="622736"/>
            </a:xfrm>
            <a:custGeom>
              <a:avLst/>
              <a:gdLst>
                <a:gd name="T0" fmla="*/ 2147483647 w 640"/>
                <a:gd name="T1" fmla="*/ 0 h 476"/>
                <a:gd name="T2" fmla="*/ 2147483647 w 640"/>
                <a:gd name="T3" fmla="*/ 2147483647 h 476"/>
                <a:gd name="T4" fmla="*/ 0 w 640"/>
                <a:gd name="T5" fmla="*/ 2147483647 h 476"/>
                <a:gd name="T6" fmla="*/ 2147483647 w 640"/>
                <a:gd name="T7" fmla="*/ 2147483647 h 476"/>
                <a:gd name="T8" fmla="*/ 2147483647 w 640"/>
                <a:gd name="T9" fmla="*/ 2147483647 h 476"/>
                <a:gd name="T10" fmla="*/ 2147483647 w 640"/>
                <a:gd name="T11" fmla="*/ 2147483647 h 476"/>
                <a:gd name="T12" fmla="*/ 2147483647 w 640"/>
                <a:gd name="T13" fmla="*/ 2147483647 h 476"/>
                <a:gd name="T14" fmla="*/ 2147483647 w 640"/>
                <a:gd name="T15" fmla="*/ 2147483647 h 476"/>
                <a:gd name="T16" fmla="*/ 2147483647 w 640"/>
                <a:gd name="T17" fmla="*/ 0 h 4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0"/>
                <a:gd name="T28" fmla="*/ 0 h 476"/>
                <a:gd name="T29" fmla="*/ 640 w 640"/>
                <a:gd name="T30" fmla="*/ 476 h 4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" h="476">
                  <a:moveTo>
                    <a:pt x="54" y="0"/>
                  </a:moveTo>
                  <a:lnTo>
                    <a:pt x="21" y="286"/>
                  </a:lnTo>
                  <a:lnTo>
                    <a:pt x="0" y="450"/>
                  </a:lnTo>
                  <a:lnTo>
                    <a:pt x="320" y="467"/>
                  </a:lnTo>
                  <a:lnTo>
                    <a:pt x="625" y="476"/>
                  </a:lnTo>
                  <a:lnTo>
                    <a:pt x="635" y="253"/>
                  </a:lnTo>
                  <a:lnTo>
                    <a:pt x="640" y="36"/>
                  </a:lnTo>
                  <a:lnTo>
                    <a:pt x="465" y="32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6" name="Freeform 18"/>
            <p:cNvSpPr>
              <a:spLocks/>
            </p:cNvSpPr>
            <p:nvPr/>
          </p:nvSpPr>
          <p:spPr bwMode="auto">
            <a:xfrm>
              <a:off x="4023679" y="4548946"/>
              <a:ext cx="684213" cy="842458"/>
            </a:xfrm>
            <a:custGeom>
              <a:avLst/>
              <a:gdLst>
                <a:gd name="T0" fmla="*/ 2147483647 w 579"/>
                <a:gd name="T1" fmla="*/ 0 h 644"/>
                <a:gd name="T2" fmla="*/ 2147483647 w 579"/>
                <a:gd name="T3" fmla="*/ 2147483647 h 644"/>
                <a:gd name="T4" fmla="*/ 2147483647 w 579"/>
                <a:gd name="T5" fmla="*/ 2147483647 h 644"/>
                <a:gd name="T6" fmla="*/ 2147483647 w 579"/>
                <a:gd name="T7" fmla="*/ 2147483647 h 644"/>
                <a:gd name="T8" fmla="*/ 2147483647 w 579"/>
                <a:gd name="T9" fmla="*/ 2147483647 h 644"/>
                <a:gd name="T10" fmla="*/ 2147483647 w 579"/>
                <a:gd name="T11" fmla="*/ 2147483647 h 644"/>
                <a:gd name="T12" fmla="*/ 2147483647 w 579"/>
                <a:gd name="T13" fmla="*/ 2147483647 h 644"/>
                <a:gd name="T14" fmla="*/ 2147483647 w 579"/>
                <a:gd name="T15" fmla="*/ 2147483647 h 644"/>
                <a:gd name="T16" fmla="*/ 2147483647 w 579"/>
                <a:gd name="T17" fmla="*/ 2147483647 h 644"/>
                <a:gd name="T18" fmla="*/ 2147483647 w 579"/>
                <a:gd name="T19" fmla="*/ 2147483647 h 644"/>
                <a:gd name="T20" fmla="*/ 2147483647 w 579"/>
                <a:gd name="T21" fmla="*/ 2147483647 h 644"/>
                <a:gd name="T22" fmla="*/ 0 w 579"/>
                <a:gd name="T23" fmla="*/ 2147483647 h 644"/>
                <a:gd name="T24" fmla="*/ 2147483647 w 579"/>
                <a:gd name="T25" fmla="*/ 2147483647 h 644"/>
                <a:gd name="T26" fmla="*/ 2147483647 w 579"/>
                <a:gd name="T27" fmla="*/ 2147483647 h 644"/>
                <a:gd name="T28" fmla="*/ 2147483647 w 579"/>
                <a:gd name="T29" fmla="*/ 2147483647 h 644"/>
                <a:gd name="T30" fmla="*/ 2147483647 w 579"/>
                <a:gd name="T31" fmla="*/ 0 h 6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79"/>
                <a:gd name="T49" fmla="*/ 0 h 644"/>
                <a:gd name="T50" fmla="*/ 579 w 579"/>
                <a:gd name="T51" fmla="*/ 644 h 6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79" h="644">
                  <a:moveTo>
                    <a:pt x="147" y="0"/>
                  </a:moveTo>
                  <a:lnTo>
                    <a:pt x="135" y="84"/>
                  </a:lnTo>
                  <a:lnTo>
                    <a:pt x="85" y="75"/>
                  </a:lnTo>
                  <a:lnTo>
                    <a:pt x="88" y="183"/>
                  </a:lnTo>
                  <a:lnTo>
                    <a:pt x="64" y="204"/>
                  </a:lnTo>
                  <a:lnTo>
                    <a:pt x="100" y="270"/>
                  </a:lnTo>
                  <a:lnTo>
                    <a:pt x="64" y="299"/>
                  </a:lnTo>
                  <a:lnTo>
                    <a:pt x="45" y="347"/>
                  </a:lnTo>
                  <a:lnTo>
                    <a:pt x="17" y="394"/>
                  </a:lnTo>
                  <a:lnTo>
                    <a:pt x="37" y="422"/>
                  </a:lnTo>
                  <a:lnTo>
                    <a:pt x="3" y="433"/>
                  </a:lnTo>
                  <a:lnTo>
                    <a:pt x="0" y="477"/>
                  </a:lnTo>
                  <a:lnTo>
                    <a:pt x="326" y="641"/>
                  </a:lnTo>
                  <a:lnTo>
                    <a:pt x="510" y="644"/>
                  </a:lnTo>
                  <a:lnTo>
                    <a:pt x="579" y="50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8" name="Freeform 19"/>
            <p:cNvSpPr>
              <a:spLocks/>
            </p:cNvSpPr>
            <p:nvPr/>
          </p:nvSpPr>
          <p:spPr bwMode="auto">
            <a:xfrm>
              <a:off x="4620231" y="4609285"/>
              <a:ext cx="727475" cy="796920"/>
            </a:xfrm>
            <a:custGeom>
              <a:avLst/>
              <a:gdLst>
                <a:gd name="T0" fmla="*/ 2147483647 w 615"/>
                <a:gd name="T1" fmla="*/ 0 h 610"/>
                <a:gd name="T2" fmla="*/ 2147483647 w 615"/>
                <a:gd name="T3" fmla="*/ 2147483647 h 610"/>
                <a:gd name="T4" fmla="*/ 2147483647 w 615"/>
                <a:gd name="T5" fmla="*/ 2147483647 h 610"/>
                <a:gd name="T6" fmla="*/ 2147483647 w 615"/>
                <a:gd name="T7" fmla="*/ 2147483647 h 610"/>
                <a:gd name="T8" fmla="*/ 2147483647 w 615"/>
                <a:gd name="T9" fmla="*/ 2147483647 h 610"/>
                <a:gd name="T10" fmla="*/ 2147483647 w 615"/>
                <a:gd name="T11" fmla="*/ 2147483647 h 610"/>
                <a:gd name="T12" fmla="*/ 2147483647 w 615"/>
                <a:gd name="T13" fmla="*/ 2147483647 h 610"/>
                <a:gd name="T14" fmla="*/ 2147483647 w 615"/>
                <a:gd name="T15" fmla="*/ 2147483647 h 610"/>
                <a:gd name="T16" fmla="*/ 0 w 615"/>
                <a:gd name="T17" fmla="*/ 2147483647 h 610"/>
                <a:gd name="T18" fmla="*/ 2147483647 w 615"/>
                <a:gd name="T19" fmla="*/ 2147483647 h 610"/>
                <a:gd name="T20" fmla="*/ 2147483647 w 615"/>
                <a:gd name="T21" fmla="*/ 0 h 6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5"/>
                <a:gd name="T34" fmla="*/ 0 h 610"/>
                <a:gd name="T35" fmla="*/ 615 w 615"/>
                <a:gd name="T36" fmla="*/ 610 h 6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5" h="610">
                  <a:moveTo>
                    <a:pt x="74" y="0"/>
                  </a:moveTo>
                  <a:lnTo>
                    <a:pt x="615" y="24"/>
                  </a:lnTo>
                  <a:lnTo>
                    <a:pt x="589" y="563"/>
                  </a:lnTo>
                  <a:lnTo>
                    <a:pt x="413" y="553"/>
                  </a:lnTo>
                  <a:lnTo>
                    <a:pt x="249" y="548"/>
                  </a:lnTo>
                  <a:lnTo>
                    <a:pt x="249" y="569"/>
                  </a:lnTo>
                  <a:lnTo>
                    <a:pt x="111" y="569"/>
                  </a:lnTo>
                  <a:lnTo>
                    <a:pt x="103" y="610"/>
                  </a:lnTo>
                  <a:lnTo>
                    <a:pt x="0" y="597"/>
                  </a:lnTo>
                  <a:lnTo>
                    <a:pt x="58" y="140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9" name="Freeform 20"/>
            <p:cNvSpPr>
              <a:spLocks/>
            </p:cNvSpPr>
            <p:nvPr/>
          </p:nvSpPr>
          <p:spPr bwMode="auto">
            <a:xfrm>
              <a:off x="5282813" y="2889076"/>
              <a:ext cx="710397" cy="456522"/>
            </a:xfrm>
            <a:custGeom>
              <a:avLst/>
              <a:gdLst>
                <a:gd name="T0" fmla="*/ 2147483647 w 601"/>
                <a:gd name="T1" fmla="*/ 0 h 352"/>
                <a:gd name="T2" fmla="*/ 2147483647 w 601"/>
                <a:gd name="T3" fmla="*/ 2147483647 h 352"/>
                <a:gd name="T4" fmla="*/ 2147483647 w 601"/>
                <a:gd name="T5" fmla="*/ 2147483647 h 352"/>
                <a:gd name="T6" fmla="*/ 2147483647 w 601"/>
                <a:gd name="T7" fmla="*/ 2147483647 h 352"/>
                <a:gd name="T8" fmla="*/ 2147483647 w 601"/>
                <a:gd name="T9" fmla="*/ 2147483647 h 352"/>
                <a:gd name="T10" fmla="*/ 2147483647 w 601"/>
                <a:gd name="T11" fmla="*/ 2147483647 h 352"/>
                <a:gd name="T12" fmla="*/ 2147483647 w 601"/>
                <a:gd name="T13" fmla="*/ 2147483647 h 352"/>
                <a:gd name="T14" fmla="*/ 0 w 601"/>
                <a:gd name="T15" fmla="*/ 2147483647 h 352"/>
                <a:gd name="T16" fmla="*/ 2147483647 w 601"/>
                <a:gd name="T17" fmla="*/ 0 h 3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1"/>
                <a:gd name="T28" fmla="*/ 0 h 352"/>
                <a:gd name="T29" fmla="*/ 601 w 601"/>
                <a:gd name="T30" fmla="*/ 352 h 3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1" h="352">
                  <a:moveTo>
                    <a:pt x="2" y="0"/>
                  </a:moveTo>
                  <a:lnTo>
                    <a:pt x="504" y="12"/>
                  </a:lnTo>
                  <a:lnTo>
                    <a:pt x="541" y="115"/>
                  </a:lnTo>
                  <a:lnTo>
                    <a:pt x="577" y="194"/>
                  </a:lnTo>
                  <a:lnTo>
                    <a:pt x="601" y="323"/>
                  </a:lnTo>
                  <a:lnTo>
                    <a:pt x="586" y="352"/>
                  </a:lnTo>
                  <a:lnTo>
                    <a:pt x="401" y="347"/>
                  </a:lnTo>
                  <a:lnTo>
                    <a:pt x="0" y="34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3" name="Freeform 21"/>
            <p:cNvSpPr>
              <a:spLocks/>
            </p:cNvSpPr>
            <p:nvPr/>
          </p:nvSpPr>
          <p:spPr bwMode="auto">
            <a:xfrm>
              <a:off x="5262321" y="3330797"/>
              <a:ext cx="746828" cy="537352"/>
            </a:xfrm>
            <a:custGeom>
              <a:avLst/>
              <a:gdLst>
                <a:gd name="T0" fmla="*/ 2147483647 w 631"/>
                <a:gd name="T1" fmla="*/ 0 h 412"/>
                <a:gd name="T2" fmla="*/ 2147483647 w 631"/>
                <a:gd name="T3" fmla="*/ 2147483647 h 412"/>
                <a:gd name="T4" fmla="*/ 0 w 631"/>
                <a:gd name="T5" fmla="*/ 2147483647 h 412"/>
                <a:gd name="T6" fmla="*/ 2147483647 w 631"/>
                <a:gd name="T7" fmla="*/ 2147483647 h 412"/>
                <a:gd name="T8" fmla="*/ 2147483647 w 631"/>
                <a:gd name="T9" fmla="*/ 2147483647 h 412"/>
                <a:gd name="T10" fmla="*/ 2147483647 w 631"/>
                <a:gd name="T11" fmla="*/ 2147483647 h 412"/>
                <a:gd name="T12" fmla="*/ 2147483647 w 631"/>
                <a:gd name="T13" fmla="*/ 2147483647 h 412"/>
                <a:gd name="T14" fmla="*/ 2147483647 w 631"/>
                <a:gd name="T15" fmla="*/ 2147483647 h 412"/>
                <a:gd name="T16" fmla="*/ 2147483647 w 631"/>
                <a:gd name="T17" fmla="*/ 2147483647 h 412"/>
                <a:gd name="T18" fmla="*/ 2147483647 w 631"/>
                <a:gd name="T19" fmla="*/ 2147483647 h 412"/>
                <a:gd name="T20" fmla="*/ 2147483647 w 631"/>
                <a:gd name="T21" fmla="*/ 2147483647 h 412"/>
                <a:gd name="T22" fmla="*/ 2147483647 w 631"/>
                <a:gd name="T23" fmla="*/ 2147483647 h 412"/>
                <a:gd name="T24" fmla="*/ 2147483647 w 631"/>
                <a:gd name="T25" fmla="*/ 2147483647 h 412"/>
                <a:gd name="T26" fmla="*/ 2147483647 w 631"/>
                <a:gd name="T27" fmla="*/ 0 h 4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31"/>
                <a:gd name="T43" fmla="*/ 0 h 412"/>
                <a:gd name="T44" fmla="*/ 631 w 631"/>
                <a:gd name="T45" fmla="*/ 412 h 4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31" h="412">
                  <a:moveTo>
                    <a:pt x="11" y="0"/>
                  </a:moveTo>
                  <a:lnTo>
                    <a:pt x="10" y="160"/>
                  </a:lnTo>
                  <a:lnTo>
                    <a:pt x="0" y="347"/>
                  </a:lnTo>
                  <a:lnTo>
                    <a:pt x="459" y="354"/>
                  </a:lnTo>
                  <a:lnTo>
                    <a:pt x="507" y="380"/>
                  </a:lnTo>
                  <a:lnTo>
                    <a:pt x="541" y="344"/>
                  </a:lnTo>
                  <a:lnTo>
                    <a:pt x="631" y="412"/>
                  </a:lnTo>
                  <a:lnTo>
                    <a:pt x="618" y="341"/>
                  </a:lnTo>
                  <a:lnTo>
                    <a:pt x="626" y="286"/>
                  </a:lnTo>
                  <a:lnTo>
                    <a:pt x="631" y="99"/>
                  </a:lnTo>
                  <a:lnTo>
                    <a:pt x="591" y="58"/>
                  </a:lnTo>
                  <a:lnTo>
                    <a:pt x="607" y="7"/>
                  </a:lnTo>
                  <a:lnTo>
                    <a:pt x="307" y="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4" name="Freeform 22"/>
            <p:cNvSpPr>
              <a:spLocks/>
            </p:cNvSpPr>
            <p:nvPr/>
          </p:nvSpPr>
          <p:spPr bwMode="auto">
            <a:xfrm>
              <a:off x="5252075" y="3778211"/>
              <a:ext cx="890274" cy="442859"/>
            </a:xfrm>
            <a:custGeom>
              <a:avLst/>
              <a:gdLst>
                <a:gd name="T0" fmla="*/ 2147483647 w 753"/>
                <a:gd name="T1" fmla="*/ 0 h 339"/>
                <a:gd name="T2" fmla="*/ 0 w 753"/>
                <a:gd name="T3" fmla="*/ 2147483647 h 339"/>
                <a:gd name="T4" fmla="*/ 2147483647 w 753"/>
                <a:gd name="T5" fmla="*/ 2147483647 h 339"/>
                <a:gd name="T6" fmla="*/ 2147483647 w 753"/>
                <a:gd name="T7" fmla="*/ 2147483647 h 339"/>
                <a:gd name="T8" fmla="*/ 2147483647 w 753"/>
                <a:gd name="T9" fmla="*/ 2147483647 h 339"/>
                <a:gd name="T10" fmla="*/ 2147483647 w 753"/>
                <a:gd name="T11" fmla="*/ 2147483647 h 339"/>
                <a:gd name="T12" fmla="*/ 2147483647 w 753"/>
                <a:gd name="T13" fmla="*/ 2147483647 h 339"/>
                <a:gd name="T14" fmla="*/ 2147483647 w 753"/>
                <a:gd name="T15" fmla="*/ 2147483647 h 339"/>
                <a:gd name="T16" fmla="*/ 2147483647 w 753"/>
                <a:gd name="T17" fmla="*/ 2147483647 h 339"/>
                <a:gd name="T18" fmla="*/ 2147483647 w 753"/>
                <a:gd name="T19" fmla="*/ 2147483647 h 339"/>
                <a:gd name="T20" fmla="*/ 2147483647 w 753"/>
                <a:gd name="T21" fmla="*/ 2147483647 h 339"/>
                <a:gd name="T22" fmla="*/ 2147483647 w 753"/>
                <a:gd name="T23" fmla="*/ 2147483647 h 339"/>
                <a:gd name="T24" fmla="*/ 2147483647 w 753"/>
                <a:gd name="T25" fmla="*/ 2147483647 h 339"/>
                <a:gd name="T26" fmla="*/ 2147483647 w 753"/>
                <a:gd name="T27" fmla="*/ 2147483647 h 339"/>
                <a:gd name="T28" fmla="*/ 2147483647 w 753"/>
                <a:gd name="T29" fmla="*/ 0 h 3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53"/>
                <a:gd name="T46" fmla="*/ 0 h 339"/>
                <a:gd name="T47" fmla="*/ 753 w 753"/>
                <a:gd name="T48" fmla="*/ 339 h 3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53" h="339">
                  <a:moveTo>
                    <a:pt x="8" y="0"/>
                  </a:moveTo>
                  <a:lnTo>
                    <a:pt x="0" y="224"/>
                  </a:lnTo>
                  <a:lnTo>
                    <a:pt x="170" y="229"/>
                  </a:lnTo>
                  <a:lnTo>
                    <a:pt x="168" y="339"/>
                  </a:lnTo>
                  <a:lnTo>
                    <a:pt x="397" y="335"/>
                  </a:lnTo>
                  <a:lnTo>
                    <a:pt x="603" y="332"/>
                  </a:lnTo>
                  <a:lnTo>
                    <a:pt x="753" y="335"/>
                  </a:lnTo>
                  <a:lnTo>
                    <a:pt x="706" y="240"/>
                  </a:lnTo>
                  <a:lnTo>
                    <a:pt x="674" y="151"/>
                  </a:lnTo>
                  <a:lnTo>
                    <a:pt x="638" y="59"/>
                  </a:lnTo>
                  <a:lnTo>
                    <a:pt x="552" y="1"/>
                  </a:lnTo>
                  <a:lnTo>
                    <a:pt x="514" y="35"/>
                  </a:lnTo>
                  <a:lnTo>
                    <a:pt x="467" y="11"/>
                  </a:lnTo>
                  <a:lnTo>
                    <a:pt x="262" y="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5" name="Freeform 23"/>
            <p:cNvSpPr>
              <a:spLocks/>
            </p:cNvSpPr>
            <p:nvPr/>
          </p:nvSpPr>
          <p:spPr bwMode="auto">
            <a:xfrm>
              <a:off x="5439920" y="4208548"/>
              <a:ext cx="785536" cy="442859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6" name="Freeform 24"/>
            <p:cNvSpPr>
              <a:spLocks/>
            </p:cNvSpPr>
            <p:nvPr/>
          </p:nvSpPr>
          <p:spPr bwMode="auto">
            <a:xfrm>
              <a:off x="5335182" y="4640023"/>
              <a:ext cx="913043" cy="484983"/>
            </a:xfrm>
            <a:custGeom>
              <a:avLst/>
              <a:gdLst>
                <a:gd name="T0" fmla="*/ 2147483647 w 772"/>
                <a:gd name="T1" fmla="*/ 0 h 371"/>
                <a:gd name="T2" fmla="*/ 0 w 772"/>
                <a:gd name="T3" fmla="*/ 2147483647 h 371"/>
                <a:gd name="T4" fmla="*/ 2147483647 w 772"/>
                <a:gd name="T5" fmla="*/ 2147483647 h 371"/>
                <a:gd name="T6" fmla="*/ 2147483647 w 772"/>
                <a:gd name="T7" fmla="*/ 2147483647 h 371"/>
                <a:gd name="T8" fmla="*/ 2147483647 w 772"/>
                <a:gd name="T9" fmla="*/ 2147483647 h 371"/>
                <a:gd name="T10" fmla="*/ 2147483647 w 772"/>
                <a:gd name="T11" fmla="*/ 2147483647 h 371"/>
                <a:gd name="T12" fmla="*/ 2147483647 w 772"/>
                <a:gd name="T13" fmla="*/ 2147483647 h 371"/>
                <a:gd name="T14" fmla="*/ 2147483647 w 772"/>
                <a:gd name="T15" fmla="*/ 2147483647 h 371"/>
                <a:gd name="T16" fmla="*/ 2147483647 w 772"/>
                <a:gd name="T17" fmla="*/ 2147483647 h 371"/>
                <a:gd name="T18" fmla="*/ 2147483647 w 772"/>
                <a:gd name="T19" fmla="*/ 2147483647 h 371"/>
                <a:gd name="T20" fmla="*/ 2147483647 w 772"/>
                <a:gd name="T21" fmla="*/ 2147483647 h 371"/>
                <a:gd name="T22" fmla="*/ 2147483647 w 772"/>
                <a:gd name="T23" fmla="*/ 2147483647 h 371"/>
                <a:gd name="T24" fmla="*/ 2147483647 w 772"/>
                <a:gd name="T25" fmla="*/ 0 h 3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72"/>
                <a:gd name="T40" fmla="*/ 0 h 371"/>
                <a:gd name="T41" fmla="*/ 772 w 772"/>
                <a:gd name="T42" fmla="*/ 371 h 3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72" h="371">
                  <a:moveTo>
                    <a:pt x="5" y="0"/>
                  </a:moveTo>
                  <a:lnTo>
                    <a:pt x="0" y="66"/>
                  </a:lnTo>
                  <a:lnTo>
                    <a:pt x="275" y="76"/>
                  </a:lnTo>
                  <a:lnTo>
                    <a:pt x="276" y="287"/>
                  </a:lnTo>
                  <a:lnTo>
                    <a:pt x="417" y="345"/>
                  </a:lnTo>
                  <a:lnTo>
                    <a:pt x="456" y="324"/>
                  </a:lnTo>
                  <a:lnTo>
                    <a:pt x="544" y="371"/>
                  </a:lnTo>
                  <a:lnTo>
                    <a:pt x="603" y="369"/>
                  </a:lnTo>
                  <a:lnTo>
                    <a:pt x="709" y="324"/>
                  </a:lnTo>
                  <a:lnTo>
                    <a:pt x="772" y="368"/>
                  </a:lnTo>
                  <a:lnTo>
                    <a:pt x="772" y="139"/>
                  </a:lnTo>
                  <a:lnTo>
                    <a:pt x="753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7" name="Freeform 25"/>
            <p:cNvSpPr>
              <a:spLocks/>
            </p:cNvSpPr>
            <p:nvPr/>
          </p:nvSpPr>
          <p:spPr bwMode="auto">
            <a:xfrm>
              <a:off x="6232286" y="4665069"/>
              <a:ext cx="511168" cy="528244"/>
            </a:xfrm>
            <a:custGeom>
              <a:avLst/>
              <a:gdLst>
                <a:gd name="T0" fmla="*/ 0 w 434"/>
                <a:gd name="T1" fmla="*/ 2147483647 h 405"/>
                <a:gd name="T2" fmla="*/ 2147483647 w 434"/>
                <a:gd name="T3" fmla="*/ 2147483647 h 405"/>
                <a:gd name="T4" fmla="*/ 2147483647 w 434"/>
                <a:gd name="T5" fmla="*/ 0 h 405"/>
                <a:gd name="T6" fmla="*/ 2147483647 w 434"/>
                <a:gd name="T7" fmla="*/ 2147483647 h 405"/>
                <a:gd name="T8" fmla="*/ 2147483647 w 434"/>
                <a:gd name="T9" fmla="*/ 2147483647 h 405"/>
                <a:gd name="T10" fmla="*/ 2147483647 w 434"/>
                <a:gd name="T11" fmla="*/ 2147483647 h 405"/>
                <a:gd name="T12" fmla="*/ 2147483647 w 434"/>
                <a:gd name="T13" fmla="*/ 2147483647 h 405"/>
                <a:gd name="T14" fmla="*/ 2147483647 w 434"/>
                <a:gd name="T15" fmla="*/ 2147483647 h 405"/>
                <a:gd name="T16" fmla="*/ 2147483647 w 434"/>
                <a:gd name="T17" fmla="*/ 2147483647 h 405"/>
                <a:gd name="T18" fmla="*/ 2147483647 w 434"/>
                <a:gd name="T19" fmla="*/ 2147483647 h 405"/>
                <a:gd name="T20" fmla="*/ 2147483647 w 434"/>
                <a:gd name="T21" fmla="*/ 2147483647 h 405"/>
                <a:gd name="T22" fmla="*/ 2147483647 w 434"/>
                <a:gd name="T23" fmla="*/ 2147483647 h 405"/>
                <a:gd name="T24" fmla="*/ 2147483647 w 434"/>
                <a:gd name="T25" fmla="*/ 2147483647 h 405"/>
                <a:gd name="T26" fmla="*/ 2147483647 w 434"/>
                <a:gd name="T27" fmla="*/ 2147483647 h 405"/>
                <a:gd name="T28" fmla="*/ 2147483647 w 434"/>
                <a:gd name="T29" fmla="*/ 2147483647 h 405"/>
                <a:gd name="T30" fmla="*/ 0 w 434"/>
                <a:gd name="T31" fmla="*/ 2147483647 h 4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4"/>
                <a:gd name="T49" fmla="*/ 0 h 405"/>
                <a:gd name="T50" fmla="*/ 434 w 434"/>
                <a:gd name="T51" fmla="*/ 405 h 40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4" h="405">
                  <a:moveTo>
                    <a:pt x="0" y="37"/>
                  </a:moveTo>
                  <a:lnTo>
                    <a:pt x="171" y="16"/>
                  </a:lnTo>
                  <a:lnTo>
                    <a:pt x="382" y="0"/>
                  </a:lnTo>
                  <a:lnTo>
                    <a:pt x="371" y="53"/>
                  </a:lnTo>
                  <a:lnTo>
                    <a:pt x="418" y="41"/>
                  </a:lnTo>
                  <a:lnTo>
                    <a:pt x="434" y="77"/>
                  </a:lnTo>
                  <a:lnTo>
                    <a:pt x="385" y="109"/>
                  </a:lnTo>
                  <a:lnTo>
                    <a:pt x="397" y="166"/>
                  </a:lnTo>
                  <a:lnTo>
                    <a:pt x="347" y="259"/>
                  </a:lnTo>
                  <a:lnTo>
                    <a:pt x="309" y="318"/>
                  </a:lnTo>
                  <a:lnTo>
                    <a:pt x="330" y="392"/>
                  </a:lnTo>
                  <a:lnTo>
                    <a:pt x="62" y="405"/>
                  </a:lnTo>
                  <a:lnTo>
                    <a:pt x="61" y="359"/>
                  </a:lnTo>
                  <a:lnTo>
                    <a:pt x="8" y="350"/>
                  </a:lnTo>
                  <a:lnTo>
                    <a:pt x="8" y="109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0" name="Freeform 26"/>
            <p:cNvSpPr>
              <a:spLocks/>
            </p:cNvSpPr>
            <p:nvPr/>
          </p:nvSpPr>
          <p:spPr bwMode="auto">
            <a:xfrm>
              <a:off x="6304009" y="5172821"/>
              <a:ext cx="627290" cy="556706"/>
            </a:xfrm>
            <a:custGeom>
              <a:avLst/>
              <a:gdLst>
                <a:gd name="T0" fmla="*/ 0 w 530"/>
                <a:gd name="T1" fmla="*/ 2147483647 h 425"/>
                <a:gd name="T2" fmla="*/ 2147483647 w 530"/>
                <a:gd name="T3" fmla="*/ 0 h 425"/>
                <a:gd name="T4" fmla="*/ 2147483647 w 530"/>
                <a:gd name="T5" fmla="*/ 2147483647 h 425"/>
                <a:gd name="T6" fmla="*/ 2147483647 w 530"/>
                <a:gd name="T7" fmla="*/ 2147483647 h 425"/>
                <a:gd name="T8" fmla="*/ 2147483647 w 530"/>
                <a:gd name="T9" fmla="*/ 2147483647 h 425"/>
                <a:gd name="T10" fmla="*/ 2147483647 w 530"/>
                <a:gd name="T11" fmla="*/ 2147483647 h 425"/>
                <a:gd name="T12" fmla="*/ 2147483647 w 530"/>
                <a:gd name="T13" fmla="*/ 2147483647 h 425"/>
                <a:gd name="T14" fmla="*/ 2147483647 w 530"/>
                <a:gd name="T15" fmla="*/ 2147483647 h 425"/>
                <a:gd name="T16" fmla="*/ 2147483647 w 530"/>
                <a:gd name="T17" fmla="*/ 2147483647 h 425"/>
                <a:gd name="T18" fmla="*/ 2147483647 w 530"/>
                <a:gd name="T19" fmla="*/ 2147483647 h 425"/>
                <a:gd name="T20" fmla="*/ 2147483647 w 530"/>
                <a:gd name="T21" fmla="*/ 2147483647 h 425"/>
                <a:gd name="T22" fmla="*/ 2147483647 w 530"/>
                <a:gd name="T23" fmla="*/ 2147483647 h 425"/>
                <a:gd name="T24" fmla="*/ 2147483647 w 530"/>
                <a:gd name="T25" fmla="*/ 2147483647 h 425"/>
                <a:gd name="T26" fmla="*/ 2147483647 w 530"/>
                <a:gd name="T27" fmla="*/ 2147483647 h 425"/>
                <a:gd name="T28" fmla="*/ 2147483647 w 530"/>
                <a:gd name="T29" fmla="*/ 2147483647 h 425"/>
                <a:gd name="T30" fmla="*/ 2147483647 w 530"/>
                <a:gd name="T31" fmla="*/ 2147483647 h 425"/>
                <a:gd name="T32" fmla="*/ 2147483647 w 530"/>
                <a:gd name="T33" fmla="*/ 2147483647 h 425"/>
                <a:gd name="T34" fmla="*/ 2147483647 w 530"/>
                <a:gd name="T35" fmla="*/ 2147483647 h 425"/>
                <a:gd name="T36" fmla="*/ 2147483647 w 530"/>
                <a:gd name="T37" fmla="*/ 2147483647 h 425"/>
                <a:gd name="T38" fmla="*/ 2147483647 w 530"/>
                <a:gd name="T39" fmla="*/ 2147483647 h 425"/>
                <a:gd name="T40" fmla="*/ 2147483647 w 530"/>
                <a:gd name="T41" fmla="*/ 2147483647 h 425"/>
                <a:gd name="T42" fmla="*/ 2147483647 w 530"/>
                <a:gd name="T43" fmla="*/ 2147483647 h 425"/>
                <a:gd name="T44" fmla="*/ 2147483647 w 530"/>
                <a:gd name="T45" fmla="*/ 2147483647 h 425"/>
                <a:gd name="T46" fmla="*/ 2147483647 w 530"/>
                <a:gd name="T47" fmla="*/ 2147483647 h 425"/>
                <a:gd name="T48" fmla="*/ 2147483647 w 530"/>
                <a:gd name="T49" fmla="*/ 2147483647 h 425"/>
                <a:gd name="T50" fmla="*/ 2147483647 w 530"/>
                <a:gd name="T51" fmla="*/ 2147483647 h 425"/>
                <a:gd name="T52" fmla="*/ 2147483647 w 530"/>
                <a:gd name="T53" fmla="*/ 2147483647 h 425"/>
                <a:gd name="T54" fmla="*/ 2147483647 w 530"/>
                <a:gd name="T55" fmla="*/ 2147483647 h 425"/>
                <a:gd name="T56" fmla="*/ 2147483647 w 530"/>
                <a:gd name="T57" fmla="*/ 2147483647 h 425"/>
                <a:gd name="T58" fmla="*/ 2147483647 w 530"/>
                <a:gd name="T59" fmla="*/ 2147483647 h 425"/>
                <a:gd name="T60" fmla="*/ 2147483647 w 530"/>
                <a:gd name="T61" fmla="*/ 2147483647 h 425"/>
                <a:gd name="T62" fmla="*/ 2147483647 w 530"/>
                <a:gd name="T63" fmla="*/ 2147483647 h 425"/>
                <a:gd name="T64" fmla="*/ 2147483647 w 530"/>
                <a:gd name="T65" fmla="*/ 2147483647 h 425"/>
                <a:gd name="T66" fmla="*/ 2147483647 w 530"/>
                <a:gd name="T67" fmla="*/ 2147483647 h 425"/>
                <a:gd name="T68" fmla="*/ 0 w 530"/>
                <a:gd name="T69" fmla="*/ 2147483647 h 4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30"/>
                <a:gd name="T106" fmla="*/ 0 h 425"/>
                <a:gd name="T107" fmla="*/ 530 w 530"/>
                <a:gd name="T108" fmla="*/ 425 h 4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30" h="425">
                  <a:moveTo>
                    <a:pt x="0" y="10"/>
                  </a:moveTo>
                  <a:lnTo>
                    <a:pt x="265" y="0"/>
                  </a:lnTo>
                  <a:lnTo>
                    <a:pt x="312" y="87"/>
                  </a:lnTo>
                  <a:lnTo>
                    <a:pt x="272" y="191"/>
                  </a:lnTo>
                  <a:lnTo>
                    <a:pt x="259" y="237"/>
                  </a:lnTo>
                  <a:lnTo>
                    <a:pt x="436" y="218"/>
                  </a:lnTo>
                  <a:lnTo>
                    <a:pt x="448" y="286"/>
                  </a:lnTo>
                  <a:lnTo>
                    <a:pt x="394" y="279"/>
                  </a:lnTo>
                  <a:lnTo>
                    <a:pt x="370" y="308"/>
                  </a:lnTo>
                  <a:lnTo>
                    <a:pt x="398" y="328"/>
                  </a:lnTo>
                  <a:lnTo>
                    <a:pt x="446" y="305"/>
                  </a:lnTo>
                  <a:lnTo>
                    <a:pt x="448" y="338"/>
                  </a:lnTo>
                  <a:lnTo>
                    <a:pt x="477" y="310"/>
                  </a:lnTo>
                  <a:lnTo>
                    <a:pt x="496" y="310"/>
                  </a:lnTo>
                  <a:lnTo>
                    <a:pt x="474" y="367"/>
                  </a:lnTo>
                  <a:lnTo>
                    <a:pt x="517" y="376"/>
                  </a:lnTo>
                  <a:lnTo>
                    <a:pt x="530" y="407"/>
                  </a:lnTo>
                  <a:lnTo>
                    <a:pt x="511" y="417"/>
                  </a:lnTo>
                  <a:lnTo>
                    <a:pt x="483" y="397"/>
                  </a:lnTo>
                  <a:lnTo>
                    <a:pt x="432" y="383"/>
                  </a:lnTo>
                  <a:lnTo>
                    <a:pt x="443" y="420"/>
                  </a:lnTo>
                  <a:lnTo>
                    <a:pt x="417" y="425"/>
                  </a:lnTo>
                  <a:lnTo>
                    <a:pt x="396" y="391"/>
                  </a:lnTo>
                  <a:lnTo>
                    <a:pt x="383" y="412"/>
                  </a:lnTo>
                  <a:lnTo>
                    <a:pt x="306" y="412"/>
                  </a:lnTo>
                  <a:lnTo>
                    <a:pt x="306" y="391"/>
                  </a:lnTo>
                  <a:lnTo>
                    <a:pt x="277" y="367"/>
                  </a:lnTo>
                  <a:lnTo>
                    <a:pt x="218" y="363"/>
                  </a:lnTo>
                  <a:lnTo>
                    <a:pt x="267" y="391"/>
                  </a:lnTo>
                  <a:lnTo>
                    <a:pt x="199" y="405"/>
                  </a:lnTo>
                  <a:lnTo>
                    <a:pt x="93" y="386"/>
                  </a:lnTo>
                  <a:lnTo>
                    <a:pt x="52" y="391"/>
                  </a:lnTo>
                  <a:lnTo>
                    <a:pt x="67" y="249"/>
                  </a:lnTo>
                  <a:lnTo>
                    <a:pt x="2" y="136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2" name="Freeform 27"/>
            <p:cNvSpPr>
              <a:spLocks/>
            </p:cNvSpPr>
            <p:nvPr/>
          </p:nvSpPr>
          <p:spPr bwMode="auto">
            <a:xfrm>
              <a:off x="5875949" y="2833292"/>
              <a:ext cx="697874" cy="867504"/>
            </a:xfrm>
            <a:custGeom>
              <a:avLst/>
              <a:gdLst>
                <a:gd name="T0" fmla="*/ 0 w 591"/>
                <a:gd name="T1" fmla="*/ 2147483647 h 665"/>
                <a:gd name="T2" fmla="*/ 2147483647 w 591"/>
                <a:gd name="T3" fmla="*/ 2147483647 h 665"/>
                <a:gd name="T4" fmla="*/ 2147483647 w 591"/>
                <a:gd name="T5" fmla="*/ 0 h 665"/>
                <a:gd name="T6" fmla="*/ 2147483647 w 591"/>
                <a:gd name="T7" fmla="*/ 2147483647 h 665"/>
                <a:gd name="T8" fmla="*/ 2147483647 w 591"/>
                <a:gd name="T9" fmla="*/ 2147483647 h 665"/>
                <a:gd name="T10" fmla="*/ 2147483647 w 591"/>
                <a:gd name="T11" fmla="*/ 2147483647 h 665"/>
                <a:gd name="T12" fmla="*/ 2147483647 w 591"/>
                <a:gd name="T13" fmla="*/ 2147483647 h 665"/>
                <a:gd name="T14" fmla="*/ 2147483647 w 591"/>
                <a:gd name="T15" fmla="*/ 2147483647 h 665"/>
                <a:gd name="T16" fmla="*/ 2147483647 w 591"/>
                <a:gd name="T17" fmla="*/ 2147483647 h 665"/>
                <a:gd name="T18" fmla="*/ 2147483647 w 591"/>
                <a:gd name="T19" fmla="*/ 2147483647 h 665"/>
                <a:gd name="T20" fmla="*/ 2147483647 w 591"/>
                <a:gd name="T21" fmla="*/ 2147483647 h 665"/>
                <a:gd name="T22" fmla="*/ 2147483647 w 591"/>
                <a:gd name="T23" fmla="*/ 2147483647 h 665"/>
                <a:gd name="T24" fmla="*/ 2147483647 w 591"/>
                <a:gd name="T25" fmla="*/ 2147483647 h 665"/>
                <a:gd name="T26" fmla="*/ 2147483647 w 591"/>
                <a:gd name="T27" fmla="*/ 2147483647 h 665"/>
                <a:gd name="T28" fmla="*/ 2147483647 w 591"/>
                <a:gd name="T29" fmla="*/ 2147483647 h 665"/>
                <a:gd name="T30" fmla="*/ 2147483647 w 591"/>
                <a:gd name="T31" fmla="*/ 2147483647 h 665"/>
                <a:gd name="T32" fmla="*/ 2147483647 w 591"/>
                <a:gd name="T33" fmla="*/ 2147483647 h 665"/>
                <a:gd name="T34" fmla="*/ 2147483647 w 591"/>
                <a:gd name="T35" fmla="*/ 2147483647 h 665"/>
                <a:gd name="T36" fmla="*/ 2147483647 w 591"/>
                <a:gd name="T37" fmla="*/ 2147483647 h 665"/>
                <a:gd name="T38" fmla="*/ 2147483647 w 591"/>
                <a:gd name="T39" fmla="*/ 2147483647 h 665"/>
                <a:gd name="T40" fmla="*/ 2147483647 w 591"/>
                <a:gd name="T41" fmla="*/ 2147483647 h 665"/>
                <a:gd name="T42" fmla="*/ 2147483647 w 591"/>
                <a:gd name="T43" fmla="*/ 2147483647 h 665"/>
                <a:gd name="T44" fmla="*/ 2147483647 w 591"/>
                <a:gd name="T45" fmla="*/ 2147483647 h 665"/>
                <a:gd name="T46" fmla="*/ 2147483647 w 591"/>
                <a:gd name="T47" fmla="*/ 2147483647 h 665"/>
                <a:gd name="T48" fmla="*/ 2147483647 w 591"/>
                <a:gd name="T49" fmla="*/ 2147483647 h 665"/>
                <a:gd name="T50" fmla="*/ 2147483647 w 591"/>
                <a:gd name="T51" fmla="*/ 2147483647 h 665"/>
                <a:gd name="T52" fmla="*/ 2147483647 w 591"/>
                <a:gd name="T53" fmla="*/ 2147483647 h 665"/>
                <a:gd name="T54" fmla="*/ 2147483647 w 591"/>
                <a:gd name="T55" fmla="*/ 2147483647 h 665"/>
                <a:gd name="T56" fmla="*/ 2147483647 w 591"/>
                <a:gd name="T57" fmla="*/ 2147483647 h 665"/>
                <a:gd name="T58" fmla="*/ 2147483647 w 591"/>
                <a:gd name="T59" fmla="*/ 2147483647 h 665"/>
                <a:gd name="T60" fmla="*/ 0 w 591"/>
                <a:gd name="T61" fmla="*/ 2147483647 h 66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91"/>
                <a:gd name="T94" fmla="*/ 0 h 665"/>
                <a:gd name="T95" fmla="*/ 591 w 591"/>
                <a:gd name="T96" fmla="*/ 665 h 66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91" h="665">
                  <a:moveTo>
                    <a:pt x="0" y="52"/>
                  </a:moveTo>
                  <a:lnTo>
                    <a:pt x="155" y="52"/>
                  </a:lnTo>
                  <a:lnTo>
                    <a:pt x="154" y="0"/>
                  </a:lnTo>
                  <a:lnTo>
                    <a:pt x="188" y="15"/>
                  </a:lnTo>
                  <a:lnTo>
                    <a:pt x="194" y="55"/>
                  </a:lnTo>
                  <a:lnTo>
                    <a:pt x="268" y="99"/>
                  </a:lnTo>
                  <a:lnTo>
                    <a:pt x="291" y="79"/>
                  </a:lnTo>
                  <a:lnTo>
                    <a:pt x="334" y="79"/>
                  </a:lnTo>
                  <a:lnTo>
                    <a:pt x="368" y="118"/>
                  </a:lnTo>
                  <a:lnTo>
                    <a:pt x="391" y="104"/>
                  </a:lnTo>
                  <a:lnTo>
                    <a:pt x="456" y="120"/>
                  </a:lnTo>
                  <a:lnTo>
                    <a:pt x="478" y="91"/>
                  </a:lnTo>
                  <a:lnTo>
                    <a:pt x="518" y="113"/>
                  </a:lnTo>
                  <a:lnTo>
                    <a:pt x="591" y="110"/>
                  </a:lnTo>
                  <a:lnTo>
                    <a:pt x="473" y="192"/>
                  </a:lnTo>
                  <a:lnTo>
                    <a:pt x="415" y="265"/>
                  </a:lnTo>
                  <a:lnTo>
                    <a:pt x="426" y="370"/>
                  </a:lnTo>
                  <a:lnTo>
                    <a:pt x="386" y="414"/>
                  </a:lnTo>
                  <a:lnTo>
                    <a:pt x="402" y="444"/>
                  </a:lnTo>
                  <a:lnTo>
                    <a:pt x="402" y="522"/>
                  </a:lnTo>
                  <a:lnTo>
                    <a:pt x="443" y="522"/>
                  </a:lnTo>
                  <a:lnTo>
                    <a:pt x="502" y="578"/>
                  </a:lnTo>
                  <a:lnTo>
                    <a:pt x="527" y="646"/>
                  </a:lnTo>
                  <a:lnTo>
                    <a:pt x="108" y="665"/>
                  </a:lnTo>
                  <a:lnTo>
                    <a:pt x="110" y="481"/>
                  </a:lnTo>
                  <a:lnTo>
                    <a:pt x="73" y="441"/>
                  </a:lnTo>
                  <a:lnTo>
                    <a:pt x="86" y="393"/>
                  </a:lnTo>
                  <a:lnTo>
                    <a:pt x="99" y="365"/>
                  </a:lnTo>
                  <a:lnTo>
                    <a:pt x="73" y="238"/>
                  </a:lnTo>
                  <a:lnTo>
                    <a:pt x="37" y="15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3" name="Freeform 28"/>
            <p:cNvSpPr>
              <a:spLocks/>
            </p:cNvSpPr>
            <p:nvPr/>
          </p:nvSpPr>
          <p:spPr bwMode="auto">
            <a:xfrm>
              <a:off x="6329055" y="3133844"/>
              <a:ext cx="529382" cy="684212"/>
            </a:xfrm>
            <a:custGeom>
              <a:avLst/>
              <a:gdLst>
                <a:gd name="T0" fmla="*/ 2147483647 w 449"/>
                <a:gd name="T1" fmla="*/ 2147483647 h 524"/>
                <a:gd name="T2" fmla="*/ 2147483647 w 449"/>
                <a:gd name="T3" fmla="*/ 2147483647 h 524"/>
                <a:gd name="T4" fmla="*/ 2147483647 w 449"/>
                <a:gd name="T5" fmla="*/ 2147483647 h 524"/>
                <a:gd name="T6" fmla="*/ 2147483647 w 449"/>
                <a:gd name="T7" fmla="*/ 0 h 524"/>
                <a:gd name="T8" fmla="*/ 2147483647 w 449"/>
                <a:gd name="T9" fmla="*/ 2147483647 h 524"/>
                <a:gd name="T10" fmla="*/ 2147483647 w 449"/>
                <a:gd name="T11" fmla="*/ 2147483647 h 524"/>
                <a:gd name="T12" fmla="*/ 2147483647 w 449"/>
                <a:gd name="T13" fmla="*/ 2147483647 h 524"/>
                <a:gd name="T14" fmla="*/ 2147483647 w 449"/>
                <a:gd name="T15" fmla="*/ 2147483647 h 524"/>
                <a:gd name="T16" fmla="*/ 2147483647 w 449"/>
                <a:gd name="T17" fmla="*/ 2147483647 h 524"/>
                <a:gd name="T18" fmla="*/ 2147483647 w 449"/>
                <a:gd name="T19" fmla="*/ 2147483647 h 524"/>
                <a:gd name="T20" fmla="*/ 2147483647 w 449"/>
                <a:gd name="T21" fmla="*/ 2147483647 h 524"/>
                <a:gd name="T22" fmla="*/ 2147483647 w 449"/>
                <a:gd name="T23" fmla="*/ 2147483647 h 524"/>
                <a:gd name="T24" fmla="*/ 2147483647 w 449"/>
                <a:gd name="T25" fmla="*/ 2147483647 h 524"/>
                <a:gd name="T26" fmla="*/ 2147483647 w 449"/>
                <a:gd name="T27" fmla="*/ 2147483647 h 524"/>
                <a:gd name="T28" fmla="*/ 2147483647 w 449"/>
                <a:gd name="T29" fmla="*/ 2147483647 h 524"/>
                <a:gd name="T30" fmla="*/ 2147483647 w 449"/>
                <a:gd name="T31" fmla="*/ 2147483647 h 524"/>
                <a:gd name="T32" fmla="*/ 2147483647 w 449"/>
                <a:gd name="T33" fmla="*/ 2147483647 h 524"/>
                <a:gd name="T34" fmla="*/ 2147483647 w 449"/>
                <a:gd name="T35" fmla="*/ 2147483647 h 524"/>
                <a:gd name="T36" fmla="*/ 2147483647 w 449"/>
                <a:gd name="T37" fmla="*/ 2147483647 h 524"/>
                <a:gd name="T38" fmla="*/ 2147483647 w 449"/>
                <a:gd name="T39" fmla="*/ 2147483647 h 524"/>
                <a:gd name="T40" fmla="*/ 2147483647 w 449"/>
                <a:gd name="T41" fmla="*/ 2147483647 h 524"/>
                <a:gd name="T42" fmla="*/ 2147483647 w 449"/>
                <a:gd name="T43" fmla="*/ 2147483647 h 524"/>
                <a:gd name="T44" fmla="*/ 2147483647 w 449"/>
                <a:gd name="T45" fmla="*/ 2147483647 h 524"/>
                <a:gd name="T46" fmla="*/ 2147483647 w 449"/>
                <a:gd name="T47" fmla="*/ 2147483647 h 524"/>
                <a:gd name="T48" fmla="*/ 2147483647 w 449"/>
                <a:gd name="T49" fmla="*/ 2147483647 h 524"/>
                <a:gd name="T50" fmla="*/ 2147483647 w 449"/>
                <a:gd name="T51" fmla="*/ 2147483647 h 524"/>
                <a:gd name="T52" fmla="*/ 2147483647 w 449"/>
                <a:gd name="T53" fmla="*/ 2147483647 h 524"/>
                <a:gd name="T54" fmla="*/ 2147483647 w 449"/>
                <a:gd name="T55" fmla="*/ 2147483647 h 524"/>
                <a:gd name="T56" fmla="*/ 2147483647 w 449"/>
                <a:gd name="T57" fmla="*/ 2147483647 h 524"/>
                <a:gd name="T58" fmla="*/ 2147483647 w 449"/>
                <a:gd name="T59" fmla="*/ 2147483647 h 524"/>
                <a:gd name="T60" fmla="*/ 2147483647 w 449"/>
                <a:gd name="T61" fmla="*/ 2147483647 h 524"/>
                <a:gd name="T62" fmla="*/ 2147483647 w 449"/>
                <a:gd name="T63" fmla="*/ 2147483647 h 524"/>
                <a:gd name="T64" fmla="*/ 2147483647 w 449"/>
                <a:gd name="T65" fmla="*/ 2147483647 h 524"/>
                <a:gd name="T66" fmla="*/ 0 w 449"/>
                <a:gd name="T67" fmla="*/ 2147483647 h 524"/>
                <a:gd name="T68" fmla="*/ 2147483647 w 449"/>
                <a:gd name="T69" fmla="*/ 2147483647 h 524"/>
                <a:gd name="T70" fmla="*/ 2147483647 w 449"/>
                <a:gd name="T71" fmla="*/ 2147483647 h 5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9"/>
                <a:gd name="T109" fmla="*/ 0 h 524"/>
                <a:gd name="T110" fmla="*/ 449 w 449"/>
                <a:gd name="T111" fmla="*/ 524 h 5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9" h="524">
                  <a:moveTo>
                    <a:pt x="32" y="35"/>
                  </a:moveTo>
                  <a:lnTo>
                    <a:pt x="66" y="30"/>
                  </a:lnTo>
                  <a:lnTo>
                    <a:pt x="97" y="30"/>
                  </a:lnTo>
                  <a:lnTo>
                    <a:pt x="116" y="0"/>
                  </a:lnTo>
                  <a:lnTo>
                    <a:pt x="131" y="38"/>
                  </a:lnTo>
                  <a:lnTo>
                    <a:pt x="179" y="38"/>
                  </a:lnTo>
                  <a:lnTo>
                    <a:pt x="205" y="74"/>
                  </a:lnTo>
                  <a:lnTo>
                    <a:pt x="255" y="64"/>
                  </a:lnTo>
                  <a:lnTo>
                    <a:pt x="289" y="87"/>
                  </a:lnTo>
                  <a:lnTo>
                    <a:pt x="352" y="103"/>
                  </a:lnTo>
                  <a:lnTo>
                    <a:pt x="363" y="130"/>
                  </a:lnTo>
                  <a:lnTo>
                    <a:pt x="395" y="132"/>
                  </a:lnTo>
                  <a:lnTo>
                    <a:pt x="386" y="159"/>
                  </a:lnTo>
                  <a:lnTo>
                    <a:pt x="397" y="190"/>
                  </a:lnTo>
                  <a:lnTo>
                    <a:pt x="376" y="229"/>
                  </a:lnTo>
                  <a:lnTo>
                    <a:pt x="391" y="237"/>
                  </a:lnTo>
                  <a:lnTo>
                    <a:pt x="426" y="195"/>
                  </a:lnTo>
                  <a:lnTo>
                    <a:pt x="424" y="180"/>
                  </a:lnTo>
                  <a:lnTo>
                    <a:pt x="439" y="174"/>
                  </a:lnTo>
                  <a:lnTo>
                    <a:pt x="449" y="195"/>
                  </a:lnTo>
                  <a:lnTo>
                    <a:pt x="421" y="224"/>
                  </a:lnTo>
                  <a:lnTo>
                    <a:pt x="410" y="290"/>
                  </a:lnTo>
                  <a:lnTo>
                    <a:pt x="410" y="402"/>
                  </a:lnTo>
                  <a:lnTo>
                    <a:pt x="426" y="421"/>
                  </a:lnTo>
                  <a:lnTo>
                    <a:pt x="420" y="490"/>
                  </a:lnTo>
                  <a:lnTo>
                    <a:pt x="206" y="524"/>
                  </a:lnTo>
                  <a:lnTo>
                    <a:pt x="153" y="492"/>
                  </a:lnTo>
                  <a:lnTo>
                    <a:pt x="165" y="450"/>
                  </a:lnTo>
                  <a:lnTo>
                    <a:pt x="139" y="405"/>
                  </a:lnTo>
                  <a:lnTo>
                    <a:pt x="116" y="348"/>
                  </a:lnTo>
                  <a:lnTo>
                    <a:pt x="56" y="292"/>
                  </a:lnTo>
                  <a:lnTo>
                    <a:pt x="19" y="292"/>
                  </a:lnTo>
                  <a:lnTo>
                    <a:pt x="19" y="214"/>
                  </a:lnTo>
                  <a:lnTo>
                    <a:pt x="0" y="185"/>
                  </a:lnTo>
                  <a:lnTo>
                    <a:pt x="42" y="140"/>
                  </a:lnTo>
                  <a:lnTo>
                    <a:pt x="32" y="35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4" name="Freeform 29"/>
            <p:cNvSpPr>
              <a:spLocks/>
            </p:cNvSpPr>
            <p:nvPr/>
          </p:nvSpPr>
          <p:spPr bwMode="auto">
            <a:xfrm>
              <a:off x="5993210" y="3673473"/>
              <a:ext cx="615906" cy="445136"/>
            </a:xfrm>
            <a:custGeom>
              <a:avLst/>
              <a:gdLst>
                <a:gd name="T0" fmla="*/ 2147483647 w 521"/>
                <a:gd name="T1" fmla="*/ 2147483647 h 339"/>
                <a:gd name="T2" fmla="*/ 0 w 521"/>
                <a:gd name="T3" fmla="*/ 2147483647 h 339"/>
                <a:gd name="T4" fmla="*/ 2147483647 w 521"/>
                <a:gd name="T5" fmla="*/ 2147483647 h 339"/>
                <a:gd name="T6" fmla="*/ 2147483647 w 521"/>
                <a:gd name="T7" fmla="*/ 2147483647 h 339"/>
                <a:gd name="T8" fmla="*/ 2147483647 w 521"/>
                <a:gd name="T9" fmla="*/ 2147483647 h 339"/>
                <a:gd name="T10" fmla="*/ 2147483647 w 521"/>
                <a:gd name="T11" fmla="*/ 2147483647 h 339"/>
                <a:gd name="T12" fmla="*/ 2147483647 w 521"/>
                <a:gd name="T13" fmla="*/ 2147483647 h 339"/>
                <a:gd name="T14" fmla="*/ 2147483647 w 521"/>
                <a:gd name="T15" fmla="*/ 2147483647 h 339"/>
                <a:gd name="T16" fmla="*/ 2147483647 w 521"/>
                <a:gd name="T17" fmla="*/ 2147483647 h 339"/>
                <a:gd name="T18" fmla="*/ 2147483647 w 521"/>
                <a:gd name="T19" fmla="*/ 2147483647 h 339"/>
                <a:gd name="T20" fmla="*/ 2147483647 w 521"/>
                <a:gd name="T21" fmla="*/ 2147483647 h 339"/>
                <a:gd name="T22" fmla="*/ 2147483647 w 521"/>
                <a:gd name="T23" fmla="*/ 2147483647 h 339"/>
                <a:gd name="T24" fmla="*/ 2147483647 w 521"/>
                <a:gd name="T25" fmla="*/ 2147483647 h 339"/>
                <a:gd name="T26" fmla="*/ 2147483647 w 521"/>
                <a:gd name="T27" fmla="*/ 2147483647 h 339"/>
                <a:gd name="T28" fmla="*/ 2147483647 w 521"/>
                <a:gd name="T29" fmla="*/ 0 h 339"/>
                <a:gd name="T30" fmla="*/ 2147483647 w 521"/>
                <a:gd name="T31" fmla="*/ 2147483647 h 339"/>
                <a:gd name="T32" fmla="*/ 2147483647 w 521"/>
                <a:gd name="T33" fmla="*/ 2147483647 h 339"/>
                <a:gd name="T34" fmla="*/ 2147483647 w 521"/>
                <a:gd name="T35" fmla="*/ 2147483647 h 3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1"/>
                <a:gd name="T55" fmla="*/ 0 h 339"/>
                <a:gd name="T56" fmla="*/ 521 w 521"/>
                <a:gd name="T57" fmla="*/ 339 h 33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1" h="339">
                  <a:moveTo>
                    <a:pt x="8" y="18"/>
                  </a:moveTo>
                  <a:lnTo>
                    <a:pt x="0" y="78"/>
                  </a:lnTo>
                  <a:lnTo>
                    <a:pt x="11" y="141"/>
                  </a:lnTo>
                  <a:lnTo>
                    <a:pt x="59" y="270"/>
                  </a:lnTo>
                  <a:lnTo>
                    <a:pt x="87" y="339"/>
                  </a:lnTo>
                  <a:lnTo>
                    <a:pt x="394" y="323"/>
                  </a:lnTo>
                  <a:lnTo>
                    <a:pt x="444" y="339"/>
                  </a:lnTo>
                  <a:lnTo>
                    <a:pt x="474" y="273"/>
                  </a:lnTo>
                  <a:lnTo>
                    <a:pt x="463" y="226"/>
                  </a:lnTo>
                  <a:lnTo>
                    <a:pt x="515" y="217"/>
                  </a:lnTo>
                  <a:lnTo>
                    <a:pt x="521" y="142"/>
                  </a:lnTo>
                  <a:lnTo>
                    <a:pt x="490" y="110"/>
                  </a:lnTo>
                  <a:lnTo>
                    <a:pt x="437" y="78"/>
                  </a:lnTo>
                  <a:lnTo>
                    <a:pt x="449" y="33"/>
                  </a:lnTo>
                  <a:lnTo>
                    <a:pt x="426" y="0"/>
                  </a:lnTo>
                  <a:lnTo>
                    <a:pt x="311" y="5"/>
                  </a:lnTo>
                  <a:lnTo>
                    <a:pt x="195" y="10"/>
                  </a:lnTo>
                  <a:lnTo>
                    <a:pt x="8" y="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5" name="Freeform 30"/>
            <p:cNvSpPr>
              <a:spLocks/>
            </p:cNvSpPr>
            <p:nvPr/>
          </p:nvSpPr>
          <p:spPr bwMode="auto">
            <a:xfrm>
              <a:off x="6537393" y="3034798"/>
              <a:ext cx="569229" cy="273230"/>
            </a:xfrm>
            <a:custGeom>
              <a:avLst/>
              <a:gdLst>
                <a:gd name="T0" fmla="*/ 0 w 483"/>
                <a:gd name="T1" fmla="*/ 2147483647 h 209"/>
                <a:gd name="T2" fmla="*/ 2147483647 w 483"/>
                <a:gd name="T3" fmla="*/ 0 h 209"/>
                <a:gd name="T4" fmla="*/ 2147483647 w 483"/>
                <a:gd name="T5" fmla="*/ 2147483647 h 209"/>
                <a:gd name="T6" fmla="*/ 2147483647 w 483"/>
                <a:gd name="T7" fmla="*/ 2147483647 h 209"/>
                <a:gd name="T8" fmla="*/ 2147483647 w 483"/>
                <a:gd name="T9" fmla="*/ 2147483647 h 209"/>
                <a:gd name="T10" fmla="*/ 2147483647 w 483"/>
                <a:gd name="T11" fmla="*/ 2147483647 h 209"/>
                <a:gd name="T12" fmla="*/ 2147483647 w 483"/>
                <a:gd name="T13" fmla="*/ 2147483647 h 209"/>
                <a:gd name="T14" fmla="*/ 2147483647 w 483"/>
                <a:gd name="T15" fmla="*/ 2147483647 h 209"/>
                <a:gd name="T16" fmla="*/ 2147483647 w 483"/>
                <a:gd name="T17" fmla="*/ 2147483647 h 209"/>
                <a:gd name="T18" fmla="*/ 2147483647 w 483"/>
                <a:gd name="T19" fmla="*/ 2147483647 h 209"/>
                <a:gd name="T20" fmla="*/ 2147483647 w 483"/>
                <a:gd name="T21" fmla="*/ 2147483647 h 209"/>
                <a:gd name="T22" fmla="*/ 2147483647 w 483"/>
                <a:gd name="T23" fmla="*/ 2147483647 h 209"/>
                <a:gd name="T24" fmla="*/ 2147483647 w 483"/>
                <a:gd name="T25" fmla="*/ 2147483647 h 209"/>
                <a:gd name="T26" fmla="*/ 2147483647 w 483"/>
                <a:gd name="T27" fmla="*/ 2147483647 h 209"/>
                <a:gd name="T28" fmla="*/ 2147483647 w 483"/>
                <a:gd name="T29" fmla="*/ 2147483647 h 209"/>
                <a:gd name="T30" fmla="*/ 2147483647 w 483"/>
                <a:gd name="T31" fmla="*/ 2147483647 h 209"/>
                <a:gd name="T32" fmla="*/ 2147483647 w 483"/>
                <a:gd name="T33" fmla="*/ 2147483647 h 209"/>
                <a:gd name="T34" fmla="*/ 2147483647 w 483"/>
                <a:gd name="T35" fmla="*/ 2147483647 h 209"/>
                <a:gd name="T36" fmla="*/ 2147483647 w 483"/>
                <a:gd name="T37" fmla="*/ 2147483647 h 209"/>
                <a:gd name="T38" fmla="*/ 2147483647 w 483"/>
                <a:gd name="T39" fmla="*/ 2147483647 h 209"/>
                <a:gd name="T40" fmla="*/ 2147483647 w 483"/>
                <a:gd name="T41" fmla="*/ 2147483647 h 209"/>
                <a:gd name="T42" fmla="*/ 2147483647 w 483"/>
                <a:gd name="T43" fmla="*/ 2147483647 h 209"/>
                <a:gd name="T44" fmla="*/ 2147483647 w 483"/>
                <a:gd name="T45" fmla="*/ 2147483647 h 209"/>
                <a:gd name="T46" fmla="*/ 2147483647 w 483"/>
                <a:gd name="T47" fmla="*/ 2147483647 h 209"/>
                <a:gd name="T48" fmla="*/ 0 w 483"/>
                <a:gd name="T49" fmla="*/ 2147483647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83"/>
                <a:gd name="T76" fmla="*/ 0 h 209"/>
                <a:gd name="T77" fmla="*/ 483 w 483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83" h="209">
                  <a:moveTo>
                    <a:pt x="0" y="115"/>
                  </a:moveTo>
                  <a:lnTo>
                    <a:pt x="108" y="0"/>
                  </a:lnTo>
                  <a:lnTo>
                    <a:pt x="89" y="47"/>
                  </a:lnTo>
                  <a:lnTo>
                    <a:pt x="103" y="62"/>
                  </a:lnTo>
                  <a:lnTo>
                    <a:pt x="137" y="42"/>
                  </a:lnTo>
                  <a:lnTo>
                    <a:pt x="211" y="71"/>
                  </a:lnTo>
                  <a:lnTo>
                    <a:pt x="244" y="47"/>
                  </a:lnTo>
                  <a:lnTo>
                    <a:pt x="344" y="34"/>
                  </a:lnTo>
                  <a:lnTo>
                    <a:pt x="363" y="63"/>
                  </a:lnTo>
                  <a:lnTo>
                    <a:pt x="402" y="57"/>
                  </a:lnTo>
                  <a:lnTo>
                    <a:pt x="478" y="87"/>
                  </a:lnTo>
                  <a:lnTo>
                    <a:pt x="483" y="110"/>
                  </a:lnTo>
                  <a:lnTo>
                    <a:pt x="400" y="129"/>
                  </a:lnTo>
                  <a:lnTo>
                    <a:pt x="376" y="115"/>
                  </a:lnTo>
                  <a:lnTo>
                    <a:pt x="334" y="120"/>
                  </a:lnTo>
                  <a:lnTo>
                    <a:pt x="286" y="149"/>
                  </a:lnTo>
                  <a:lnTo>
                    <a:pt x="263" y="150"/>
                  </a:lnTo>
                  <a:lnTo>
                    <a:pt x="245" y="129"/>
                  </a:lnTo>
                  <a:lnTo>
                    <a:pt x="218" y="207"/>
                  </a:lnTo>
                  <a:lnTo>
                    <a:pt x="187" y="209"/>
                  </a:lnTo>
                  <a:lnTo>
                    <a:pt x="174" y="178"/>
                  </a:lnTo>
                  <a:lnTo>
                    <a:pt x="110" y="163"/>
                  </a:lnTo>
                  <a:lnTo>
                    <a:pt x="79" y="141"/>
                  </a:lnTo>
                  <a:lnTo>
                    <a:pt x="26" y="149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6" name="Freeform 31"/>
            <p:cNvSpPr>
              <a:spLocks/>
            </p:cNvSpPr>
            <p:nvPr/>
          </p:nvSpPr>
          <p:spPr bwMode="auto">
            <a:xfrm>
              <a:off x="6931299" y="3227198"/>
              <a:ext cx="408707" cy="611351"/>
            </a:xfrm>
            <a:custGeom>
              <a:avLst/>
              <a:gdLst>
                <a:gd name="T0" fmla="*/ 2147483647 w 345"/>
                <a:gd name="T1" fmla="*/ 2147483647 h 468"/>
                <a:gd name="T2" fmla="*/ 2147483647 w 345"/>
                <a:gd name="T3" fmla="*/ 2147483647 h 468"/>
                <a:gd name="T4" fmla="*/ 2147483647 w 345"/>
                <a:gd name="T5" fmla="*/ 2147483647 h 468"/>
                <a:gd name="T6" fmla="*/ 2147483647 w 345"/>
                <a:gd name="T7" fmla="*/ 2147483647 h 468"/>
                <a:gd name="T8" fmla="*/ 2147483647 w 345"/>
                <a:gd name="T9" fmla="*/ 2147483647 h 468"/>
                <a:gd name="T10" fmla="*/ 2147483647 w 345"/>
                <a:gd name="T11" fmla="*/ 2147483647 h 468"/>
                <a:gd name="T12" fmla="*/ 0 w 345"/>
                <a:gd name="T13" fmla="*/ 2147483647 h 468"/>
                <a:gd name="T14" fmla="*/ 2147483647 w 345"/>
                <a:gd name="T15" fmla="*/ 2147483647 h 468"/>
                <a:gd name="T16" fmla="*/ 2147483647 w 345"/>
                <a:gd name="T17" fmla="*/ 2147483647 h 468"/>
                <a:gd name="T18" fmla="*/ 2147483647 w 345"/>
                <a:gd name="T19" fmla="*/ 2147483647 h 468"/>
                <a:gd name="T20" fmla="*/ 2147483647 w 345"/>
                <a:gd name="T21" fmla="*/ 2147483647 h 468"/>
                <a:gd name="T22" fmla="*/ 2147483647 w 345"/>
                <a:gd name="T23" fmla="*/ 2147483647 h 468"/>
                <a:gd name="T24" fmla="*/ 2147483647 w 345"/>
                <a:gd name="T25" fmla="*/ 2147483647 h 468"/>
                <a:gd name="T26" fmla="*/ 2147483647 w 345"/>
                <a:gd name="T27" fmla="*/ 2147483647 h 468"/>
                <a:gd name="T28" fmla="*/ 2147483647 w 345"/>
                <a:gd name="T29" fmla="*/ 2147483647 h 468"/>
                <a:gd name="T30" fmla="*/ 2147483647 w 345"/>
                <a:gd name="T31" fmla="*/ 2147483647 h 468"/>
                <a:gd name="T32" fmla="*/ 2147483647 w 345"/>
                <a:gd name="T33" fmla="*/ 2147483647 h 468"/>
                <a:gd name="T34" fmla="*/ 2147483647 w 345"/>
                <a:gd name="T35" fmla="*/ 2147483647 h 468"/>
                <a:gd name="T36" fmla="*/ 2147483647 w 345"/>
                <a:gd name="T37" fmla="*/ 2147483647 h 468"/>
                <a:gd name="T38" fmla="*/ 2147483647 w 345"/>
                <a:gd name="T39" fmla="*/ 2147483647 h 468"/>
                <a:gd name="T40" fmla="*/ 2147483647 w 345"/>
                <a:gd name="T41" fmla="*/ 2147483647 h 468"/>
                <a:gd name="T42" fmla="*/ 2147483647 w 345"/>
                <a:gd name="T43" fmla="*/ 2147483647 h 468"/>
                <a:gd name="T44" fmla="*/ 2147483647 w 345"/>
                <a:gd name="T45" fmla="*/ 2147483647 h 468"/>
                <a:gd name="T46" fmla="*/ 2147483647 w 345"/>
                <a:gd name="T47" fmla="*/ 2147483647 h 468"/>
                <a:gd name="T48" fmla="*/ 2147483647 w 345"/>
                <a:gd name="T49" fmla="*/ 2147483647 h 468"/>
                <a:gd name="T50" fmla="*/ 2147483647 w 345"/>
                <a:gd name="T51" fmla="*/ 2147483647 h 468"/>
                <a:gd name="T52" fmla="*/ 2147483647 w 345"/>
                <a:gd name="T53" fmla="*/ 2147483647 h 468"/>
                <a:gd name="T54" fmla="*/ 2147483647 w 345"/>
                <a:gd name="T55" fmla="*/ 2147483647 h 468"/>
                <a:gd name="T56" fmla="*/ 2147483647 w 345"/>
                <a:gd name="T57" fmla="*/ 2147483647 h 468"/>
                <a:gd name="T58" fmla="*/ 2147483647 w 345"/>
                <a:gd name="T59" fmla="*/ 2147483647 h 468"/>
                <a:gd name="T60" fmla="*/ 2147483647 w 345"/>
                <a:gd name="T61" fmla="*/ 2147483647 h 468"/>
                <a:gd name="T62" fmla="*/ 2147483647 w 345"/>
                <a:gd name="T63" fmla="*/ 2147483647 h 468"/>
                <a:gd name="T64" fmla="*/ 2147483647 w 345"/>
                <a:gd name="T65" fmla="*/ 2147483647 h 468"/>
                <a:gd name="T66" fmla="*/ 2147483647 w 345"/>
                <a:gd name="T67" fmla="*/ 2147483647 h 468"/>
                <a:gd name="T68" fmla="*/ 2147483647 w 345"/>
                <a:gd name="T69" fmla="*/ 2147483647 h 468"/>
                <a:gd name="T70" fmla="*/ 2147483647 w 345"/>
                <a:gd name="T71" fmla="*/ 2147483647 h 468"/>
                <a:gd name="T72" fmla="*/ 2147483647 w 345"/>
                <a:gd name="T73" fmla="*/ 2147483647 h 468"/>
                <a:gd name="T74" fmla="*/ 2147483647 w 345"/>
                <a:gd name="T75" fmla="*/ 2147483647 h 468"/>
                <a:gd name="T76" fmla="*/ 2147483647 w 345"/>
                <a:gd name="T77" fmla="*/ 2147483647 h 468"/>
                <a:gd name="T78" fmla="*/ 2147483647 w 345"/>
                <a:gd name="T79" fmla="*/ 2147483647 h 468"/>
                <a:gd name="T80" fmla="*/ 2147483647 w 345"/>
                <a:gd name="T81" fmla="*/ 2147483647 h 468"/>
                <a:gd name="T82" fmla="*/ 2147483647 w 345"/>
                <a:gd name="T83" fmla="*/ 0 h 468"/>
                <a:gd name="T84" fmla="*/ 2147483647 w 345"/>
                <a:gd name="T85" fmla="*/ 2147483647 h 4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5"/>
                <a:gd name="T130" fmla="*/ 0 h 468"/>
                <a:gd name="T131" fmla="*/ 345 w 345"/>
                <a:gd name="T132" fmla="*/ 468 h 4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5" h="468">
                  <a:moveTo>
                    <a:pt x="87" y="20"/>
                  </a:moveTo>
                  <a:lnTo>
                    <a:pt x="100" y="49"/>
                  </a:lnTo>
                  <a:lnTo>
                    <a:pt x="76" y="66"/>
                  </a:lnTo>
                  <a:lnTo>
                    <a:pt x="74" y="141"/>
                  </a:lnTo>
                  <a:lnTo>
                    <a:pt x="61" y="92"/>
                  </a:lnTo>
                  <a:lnTo>
                    <a:pt x="11" y="139"/>
                  </a:lnTo>
                  <a:lnTo>
                    <a:pt x="0" y="273"/>
                  </a:lnTo>
                  <a:lnTo>
                    <a:pt x="32" y="339"/>
                  </a:lnTo>
                  <a:lnTo>
                    <a:pt x="36" y="373"/>
                  </a:lnTo>
                  <a:lnTo>
                    <a:pt x="37" y="401"/>
                  </a:lnTo>
                  <a:lnTo>
                    <a:pt x="36" y="425"/>
                  </a:lnTo>
                  <a:lnTo>
                    <a:pt x="29" y="468"/>
                  </a:lnTo>
                  <a:lnTo>
                    <a:pt x="165" y="460"/>
                  </a:lnTo>
                  <a:lnTo>
                    <a:pt x="344" y="444"/>
                  </a:lnTo>
                  <a:lnTo>
                    <a:pt x="312" y="434"/>
                  </a:lnTo>
                  <a:lnTo>
                    <a:pt x="294" y="410"/>
                  </a:lnTo>
                  <a:lnTo>
                    <a:pt x="321" y="389"/>
                  </a:lnTo>
                  <a:lnTo>
                    <a:pt x="321" y="363"/>
                  </a:lnTo>
                  <a:lnTo>
                    <a:pt x="308" y="341"/>
                  </a:lnTo>
                  <a:lnTo>
                    <a:pt x="321" y="325"/>
                  </a:lnTo>
                  <a:lnTo>
                    <a:pt x="345" y="326"/>
                  </a:lnTo>
                  <a:lnTo>
                    <a:pt x="341" y="262"/>
                  </a:lnTo>
                  <a:lnTo>
                    <a:pt x="334" y="223"/>
                  </a:lnTo>
                  <a:lnTo>
                    <a:pt x="320" y="199"/>
                  </a:lnTo>
                  <a:lnTo>
                    <a:pt x="305" y="184"/>
                  </a:lnTo>
                  <a:lnTo>
                    <a:pt x="283" y="179"/>
                  </a:lnTo>
                  <a:lnTo>
                    <a:pt x="262" y="179"/>
                  </a:lnTo>
                  <a:lnTo>
                    <a:pt x="239" y="210"/>
                  </a:lnTo>
                  <a:lnTo>
                    <a:pt x="224" y="220"/>
                  </a:lnTo>
                  <a:lnTo>
                    <a:pt x="215" y="223"/>
                  </a:lnTo>
                  <a:lnTo>
                    <a:pt x="203" y="218"/>
                  </a:lnTo>
                  <a:lnTo>
                    <a:pt x="200" y="204"/>
                  </a:lnTo>
                  <a:lnTo>
                    <a:pt x="203" y="194"/>
                  </a:lnTo>
                  <a:lnTo>
                    <a:pt x="213" y="184"/>
                  </a:lnTo>
                  <a:lnTo>
                    <a:pt x="223" y="179"/>
                  </a:lnTo>
                  <a:lnTo>
                    <a:pt x="232" y="178"/>
                  </a:lnTo>
                  <a:lnTo>
                    <a:pt x="232" y="160"/>
                  </a:lnTo>
                  <a:lnTo>
                    <a:pt x="258" y="141"/>
                  </a:lnTo>
                  <a:lnTo>
                    <a:pt x="232" y="79"/>
                  </a:lnTo>
                  <a:lnTo>
                    <a:pt x="232" y="50"/>
                  </a:lnTo>
                  <a:lnTo>
                    <a:pt x="189" y="39"/>
                  </a:lnTo>
                  <a:lnTo>
                    <a:pt x="126" y="0"/>
                  </a:lnTo>
                  <a:lnTo>
                    <a:pt x="87" y="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7" name="Freeform 32"/>
            <p:cNvSpPr>
              <a:spLocks/>
            </p:cNvSpPr>
            <p:nvPr/>
          </p:nvSpPr>
          <p:spPr bwMode="auto">
            <a:xfrm>
              <a:off x="6486162" y="3769104"/>
              <a:ext cx="441721" cy="808305"/>
            </a:xfrm>
            <a:custGeom>
              <a:avLst/>
              <a:gdLst>
                <a:gd name="T0" fmla="*/ 2147483647 w 374"/>
                <a:gd name="T1" fmla="*/ 2147483647 h 618"/>
                <a:gd name="T2" fmla="*/ 2147483647 w 374"/>
                <a:gd name="T3" fmla="*/ 0 h 618"/>
                <a:gd name="T4" fmla="*/ 2147483647 w 374"/>
                <a:gd name="T5" fmla="*/ 2147483647 h 618"/>
                <a:gd name="T6" fmla="*/ 2147483647 w 374"/>
                <a:gd name="T7" fmla="*/ 2147483647 h 618"/>
                <a:gd name="T8" fmla="*/ 2147483647 w 374"/>
                <a:gd name="T9" fmla="*/ 2147483647 h 618"/>
                <a:gd name="T10" fmla="*/ 2147483647 w 374"/>
                <a:gd name="T11" fmla="*/ 2147483647 h 618"/>
                <a:gd name="T12" fmla="*/ 2147483647 w 374"/>
                <a:gd name="T13" fmla="*/ 2147483647 h 618"/>
                <a:gd name="T14" fmla="*/ 2147483647 w 374"/>
                <a:gd name="T15" fmla="*/ 2147483647 h 618"/>
                <a:gd name="T16" fmla="*/ 2147483647 w 374"/>
                <a:gd name="T17" fmla="*/ 2147483647 h 618"/>
                <a:gd name="T18" fmla="*/ 2147483647 w 374"/>
                <a:gd name="T19" fmla="*/ 2147483647 h 618"/>
                <a:gd name="T20" fmla="*/ 2147483647 w 374"/>
                <a:gd name="T21" fmla="*/ 2147483647 h 618"/>
                <a:gd name="T22" fmla="*/ 2147483647 w 374"/>
                <a:gd name="T23" fmla="*/ 2147483647 h 618"/>
                <a:gd name="T24" fmla="*/ 2147483647 w 374"/>
                <a:gd name="T25" fmla="*/ 2147483647 h 618"/>
                <a:gd name="T26" fmla="*/ 2147483647 w 374"/>
                <a:gd name="T27" fmla="*/ 2147483647 h 618"/>
                <a:gd name="T28" fmla="*/ 2147483647 w 374"/>
                <a:gd name="T29" fmla="*/ 2147483647 h 618"/>
                <a:gd name="T30" fmla="*/ 2147483647 w 374"/>
                <a:gd name="T31" fmla="*/ 2147483647 h 618"/>
                <a:gd name="T32" fmla="*/ 2147483647 w 374"/>
                <a:gd name="T33" fmla="*/ 2147483647 h 618"/>
                <a:gd name="T34" fmla="*/ 0 w 374"/>
                <a:gd name="T35" fmla="*/ 2147483647 h 618"/>
                <a:gd name="T36" fmla="*/ 2147483647 w 374"/>
                <a:gd name="T37" fmla="*/ 2147483647 h 618"/>
                <a:gd name="T38" fmla="*/ 2147483647 w 374"/>
                <a:gd name="T39" fmla="*/ 2147483647 h 618"/>
                <a:gd name="T40" fmla="*/ 2147483647 w 374"/>
                <a:gd name="T41" fmla="*/ 2147483647 h 618"/>
                <a:gd name="T42" fmla="*/ 2147483647 w 374"/>
                <a:gd name="T43" fmla="*/ 2147483647 h 618"/>
                <a:gd name="T44" fmla="*/ 2147483647 w 374"/>
                <a:gd name="T45" fmla="*/ 2147483647 h 6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"/>
                <a:gd name="T70" fmla="*/ 0 h 618"/>
                <a:gd name="T71" fmla="*/ 374 w 374"/>
                <a:gd name="T72" fmla="*/ 618 h 6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" h="618">
                  <a:moveTo>
                    <a:pt x="69" y="36"/>
                  </a:moveTo>
                  <a:lnTo>
                    <a:pt x="284" y="0"/>
                  </a:lnTo>
                  <a:lnTo>
                    <a:pt x="318" y="76"/>
                  </a:lnTo>
                  <a:lnTo>
                    <a:pt x="361" y="392"/>
                  </a:lnTo>
                  <a:lnTo>
                    <a:pt x="374" y="434"/>
                  </a:lnTo>
                  <a:lnTo>
                    <a:pt x="340" y="518"/>
                  </a:lnTo>
                  <a:lnTo>
                    <a:pt x="340" y="576"/>
                  </a:lnTo>
                  <a:lnTo>
                    <a:pt x="302" y="570"/>
                  </a:lnTo>
                  <a:lnTo>
                    <a:pt x="303" y="618"/>
                  </a:lnTo>
                  <a:lnTo>
                    <a:pt x="263" y="599"/>
                  </a:lnTo>
                  <a:lnTo>
                    <a:pt x="242" y="605"/>
                  </a:lnTo>
                  <a:lnTo>
                    <a:pt x="211" y="601"/>
                  </a:lnTo>
                  <a:lnTo>
                    <a:pt x="189" y="526"/>
                  </a:lnTo>
                  <a:lnTo>
                    <a:pt x="145" y="504"/>
                  </a:lnTo>
                  <a:lnTo>
                    <a:pt x="145" y="425"/>
                  </a:lnTo>
                  <a:lnTo>
                    <a:pt x="102" y="434"/>
                  </a:lnTo>
                  <a:lnTo>
                    <a:pt x="77" y="376"/>
                  </a:lnTo>
                  <a:lnTo>
                    <a:pt x="0" y="308"/>
                  </a:lnTo>
                  <a:lnTo>
                    <a:pt x="56" y="202"/>
                  </a:lnTo>
                  <a:lnTo>
                    <a:pt x="40" y="152"/>
                  </a:lnTo>
                  <a:lnTo>
                    <a:pt x="97" y="142"/>
                  </a:lnTo>
                  <a:lnTo>
                    <a:pt x="102" y="73"/>
                  </a:lnTo>
                  <a:lnTo>
                    <a:pt x="69" y="36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8" name="Freeform 33"/>
            <p:cNvSpPr>
              <a:spLocks/>
            </p:cNvSpPr>
            <p:nvPr/>
          </p:nvSpPr>
          <p:spPr bwMode="auto">
            <a:xfrm>
              <a:off x="6097948" y="4096979"/>
              <a:ext cx="701290" cy="638674"/>
            </a:xfrm>
            <a:custGeom>
              <a:avLst/>
              <a:gdLst>
                <a:gd name="T0" fmla="*/ 0 w 594"/>
                <a:gd name="T1" fmla="*/ 2147483647 h 489"/>
                <a:gd name="T2" fmla="*/ 2147483647 w 594"/>
                <a:gd name="T3" fmla="*/ 0 h 489"/>
                <a:gd name="T4" fmla="*/ 2147483647 w 594"/>
                <a:gd name="T5" fmla="*/ 0 h 489"/>
                <a:gd name="T6" fmla="*/ 2147483647 w 594"/>
                <a:gd name="T7" fmla="*/ 2147483647 h 489"/>
                <a:gd name="T8" fmla="*/ 2147483647 w 594"/>
                <a:gd name="T9" fmla="*/ 2147483647 h 489"/>
                <a:gd name="T10" fmla="*/ 2147483647 w 594"/>
                <a:gd name="T11" fmla="*/ 2147483647 h 489"/>
                <a:gd name="T12" fmla="*/ 2147483647 w 594"/>
                <a:gd name="T13" fmla="*/ 2147483647 h 489"/>
                <a:gd name="T14" fmla="*/ 2147483647 w 594"/>
                <a:gd name="T15" fmla="*/ 2147483647 h 489"/>
                <a:gd name="T16" fmla="*/ 2147483647 w 594"/>
                <a:gd name="T17" fmla="*/ 2147483647 h 489"/>
                <a:gd name="T18" fmla="*/ 2147483647 w 594"/>
                <a:gd name="T19" fmla="*/ 2147483647 h 489"/>
                <a:gd name="T20" fmla="*/ 2147483647 w 594"/>
                <a:gd name="T21" fmla="*/ 2147483647 h 489"/>
                <a:gd name="T22" fmla="*/ 2147483647 w 594"/>
                <a:gd name="T23" fmla="*/ 2147483647 h 489"/>
                <a:gd name="T24" fmla="*/ 2147483647 w 594"/>
                <a:gd name="T25" fmla="*/ 2147483647 h 489"/>
                <a:gd name="T26" fmla="*/ 2147483647 w 594"/>
                <a:gd name="T27" fmla="*/ 2147483647 h 489"/>
                <a:gd name="T28" fmla="*/ 2147483647 w 594"/>
                <a:gd name="T29" fmla="*/ 2147483647 h 489"/>
                <a:gd name="T30" fmla="*/ 2147483647 w 594"/>
                <a:gd name="T31" fmla="*/ 2147483647 h 489"/>
                <a:gd name="T32" fmla="*/ 2147483647 w 594"/>
                <a:gd name="T33" fmla="*/ 2147483647 h 489"/>
                <a:gd name="T34" fmla="*/ 2147483647 w 594"/>
                <a:gd name="T35" fmla="*/ 2147483647 h 489"/>
                <a:gd name="T36" fmla="*/ 2147483647 w 594"/>
                <a:gd name="T37" fmla="*/ 2147483647 h 489"/>
                <a:gd name="T38" fmla="*/ 2147483647 w 594"/>
                <a:gd name="T39" fmla="*/ 2147483647 h 489"/>
                <a:gd name="T40" fmla="*/ 2147483647 w 594"/>
                <a:gd name="T41" fmla="*/ 2147483647 h 489"/>
                <a:gd name="T42" fmla="*/ 2147483647 w 594"/>
                <a:gd name="T43" fmla="*/ 2147483647 h 489"/>
                <a:gd name="T44" fmla="*/ 2147483647 w 594"/>
                <a:gd name="T45" fmla="*/ 2147483647 h 489"/>
                <a:gd name="T46" fmla="*/ 2147483647 w 594"/>
                <a:gd name="T47" fmla="*/ 2147483647 h 489"/>
                <a:gd name="T48" fmla="*/ 2147483647 w 594"/>
                <a:gd name="T49" fmla="*/ 2147483647 h 489"/>
                <a:gd name="T50" fmla="*/ 0 w 594"/>
                <a:gd name="T51" fmla="*/ 2147483647 h 48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94"/>
                <a:gd name="T79" fmla="*/ 0 h 489"/>
                <a:gd name="T80" fmla="*/ 594 w 594"/>
                <a:gd name="T81" fmla="*/ 489 h 48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94" h="489">
                  <a:moveTo>
                    <a:pt x="0" y="16"/>
                  </a:moveTo>
                  <a:lnTo>
                    <a:pt x="260" y="0"/>
                  </a:lnTo>
                  <a:lnTo>
                    <a:pt x="315" y="0"/>
                  </a:lnTo>
                  <a:lnTo>
                    <a:pt x="357" y="15"/>
                  </a:lnTo>
                  <a:lnTo>
                    <a:pt x="334" y="57"/>
                  </a:lnTo>
                  <a:lnTo>
                    <a:pt x="410" y="126"/>
                  </a:lnTo>
                  <a:lnTo>
                    <a:pt x="435" y="184"/>
                  </a:lnTo>
                  <a:lnTo>
                    <a:pt x="480" y="170"/>
                  </a:lnTo>
                  <a:lnTo>
                    <a:pt x="478" y="252"/>
                  </a:lnTo>
                  <a:lnTo>
                    <a:pt x="523" y="276"/>
                  </a:lnTo>
                  <a:lnTo>
                    <a:pt x="544" y="349"/>
                  </a:lnTo>
                  <a:lnTo>
                    <a:pt x="577" y="355"/>
                  </a:lnTo>
                  <a:lnTo>
                    <a:pt x="594" y="386"/>
                  </a:lnTo>
                  <a:lnTo>
                    <a:pt x="554" y="428"/>
                  </a:lnTo>
                  <a:lnTo>
                    <a:pt x="541" y="476"/>
                  </a:lnTo>
                  <a:lnTo>
                    <a:pt x="485" y="489"/>
                  </a:lnTo>
                  <a:lnTo>
                    <a:pt x="499" y="436"/>
                  </a:lnTo>
                  <a:lnTo>
                    <a:pt x="276" y="455"/>
                  </a:lnTo>
                  <a:lnTo>
                    <a:pt x="117" y="475"/>
                  </a:lnTo>
                  <a:lnTo>
                    <a:pt x="107" y="423"/>
                  </a:lnTo>
                  <a:lnTo>
                    <a:pt x="96" y="267"/>
                  </a:lnTo>
                  <a:lnTo>
                    <a:pt x="94" y="181"/>
                  </a:lnTo>
                  <a:lnTo>
                    <a:pt x="41" y="142"/>
                  </a:lnTo>
                  <a:lnTo>
                    <a:pt x="60" y="107"/>
                  </a:lnTo>
                  <a:lnTo>
                    <a:pt x="34" y="87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9" name="Freeform 34"/>
            <p:cNvSpPr>
              <a:spLocks/>
            </p:cNvSpPr>
            <p:nvPr/>
          </p:nvSpPr>
          <p:spPr bwMode="auto">
            <a:xfrm>
              <a:off x="6862991" y="3824888"/>
              <a:ext cx="342676" cy="625013"/>
            </a:xfrm>
            <a:custGeom>
              <a:avLst/>
              <a:gdLst>
                <a:gd name="T0" fmla="*/ 0 w 290"/>
                <a:gd name="T1" fmla="*/ 2147483647 h 477"/>
                <a:gd name="T2" fmla="*/ 2147483647 w 290"/>
                <a:gd name="T3" fmla="*/ 2147483647 h 477"/>
                <a:gd name="T4" fmla="*/ 2147483647 w 290"/>
                <a:gd name="T5" fmla="*/ 2147483647 h 477"/>
                <a:gd name="T6" fmla="*/ 2147483647 w 290"/>
                <a:gd name="T7" fmla="*/ 2147483647 h 477"/>
                <a:gd name="T8" fmla="*/ 2147483647 w 290"/>
                <a:gd name="T9" fmla="*/ 2147483647 h 477"/>
                <a:gd name="T10" fmla="*/ 2147483647 w 290"/>
                <a:gd name="T11" fmla="*/ 0 h 477"/>
                <a:gd name="T12" fmla="*/ 2147483647 w 290"/>
                <a:gd name="T13" fmla="*/ 2147483647 h 477"/>
                <a:gd name="T14" fmla="*/ 2147483647 w 290"/>
                <a:gd name="T15" fmla="*/ 2147483647 h 477"/>
                <a:gd name="T16" fmla="*/ 2147483647 w 290"/>
                <a:gd name="T17" fmla="*/ 2147483647 h 477"/>
                <a:gd name="T18" fmla="*/ 2147483647 w 290"/>
                <a:gd name="T19" fmla="*/ 2147483647 h 477"/>
                <a:gd name="T20" fmla="*/ 2147483647 w 290"/>
                <a:gd name="T21" fmla="*/ 2147483647 h 477"/>
                <a:gd name="T22" fmla="*/ 2147483647 w 290"/>
                <a:gd name="T23" fmla="*/ 2147483647 h 477"/>
                <a:gd name="T24" fmla="*/ 2147483647 w 290"/>
                <a:gd name="T25" fmla="*/ 2147483647 h 477"/>
                <a:gd name="T26" fmla="*/ 2147483647 w 290"/>
                <a:gd name="T27" fmla="*/ 2147483647 h 477"/>
                <a:gd name="T28" fmla="*/ 2147483647 w 290"/>
                <a:gd name="T29" fmla="*/ 2147483647 h 477"/>
                <a:gd name="T30" fmla="*/ 0 w 290"/>
                <a:gd name="T31" fmla="*/ 2147483647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0"/>
                <a:gd name="T49" fmla="*/ 0 h 477"/>
                <a:gd name="T50" fmla="*/ 290 w 290"/>
                <a:gd name="T51" fmla="*/ 477 h 47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0" h="477">
                  <a:moveTo>
                    <a:pt x="0" y="34"/>
                  </a:moveTo>
                  <a:lnTo>
                    <a:pt x="34" y="51"/>
                  </a:lnTo>
                  <a:lnTo>
                    <a:pt x="66" y="48"/>
                  </a:lnTo>
                  <a:lnTo>
                    <a:pt x="77" y="38"/>
                  </a:lnTo>
                  <a:lnTo>
                    <a:pt x="85" y="9"/>
                  </a:lnTo>
                  <a:lnTo>
                    <a:pt x="226" y="0"/>
                  </a:lnTo>
                  <a:lnTo>
                    <a:pt x="290" y="337"/>
                  </a:lnTo>
                  <a:lnTo>
                    <a:pt x="286" y="334"/>
                  </a:lnTo>
                  <a:lnTo>
                    <a:pt x="237" y="353"/>
                  </a:lnTo>
                  <a:lnTo>
                    <a:pt x="203" y="444"/>
                  </a:lnTo>
                  <a:lnTo>
                    <a:pt x="153" y="431"/>
                  </a:lnTo>
                  <a:lnTo>
                    <a:pt x="95" y="465"/>
                  </a:lnTo>
                  <a:lnTo>
                    <a:pt x="19" y="477"/>
                  </a:lnTo>
                  <a:lnTo>
                    <a:pt x="53" y="389"/>
                  </a:lnTo>
                  <a:lnTo>
                    <a:pt x="39" y="339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0" name="Freeform 35"/>
            <p:cNvSpPr>
              <a:spLocks/>
            </p:cNvSpPr>
            <p:nvPr/>
          </p:nvSpPr>
          <p:spPr bwMode="auto">
            <a:xfrm>
              <a:off x="7130529" y="3699657"/>
              <a:ext cx="440583" cy="562398"/>
            </a:xfrm>
            <a:custGeom>
              <a:avLst/>
              <a:gdLst>
                <a:gd name="T0" fmla="*/ 0 w 432"/>
                <a:gd name="T1" fmla="*/ 2147483647 h 499"/>
                <a:gd name="T2" fmla="*/ 2147483647 w 432"/>
                <a:gd name="T3" fmla="*/ 2147483647 h 499"/>
                <a:gd name="T4" fmla="*/ 2147483647 w 432"/>
                <a:gd name="T5" fmla="*/ 2147483647 h 499"/>
                <a:gd name="T6" fmla="*/ 2147483647 w 432"/>
                <a:gd name="T7" fmla="*/ 2147483647 h 499"/>
                <a:gd name="T8" fmla="*/ 2147483647 w 432"/>
                <a:gd name="T9" fmla="*/ 2147483647 h 499"/>
                <a:gd name="T10" fmla="*/ 2147483647 w 432"/>
                <a:gd name="T11" fmla="*/ 0 h 499"/>
                <a:gd name="T12" fmla="*/ 2147483647 w 432"/>
                <a:gd name="T13" fmla="*/ 2147483647 h 499"/>
                <a:gd name="T14" fmla="*/ 2147483647 w 432"/>
                <a:gd name="T15" fmla="*/ 2147483647 h 499"/>
                <a:gd name="T16" fmla="*/ 2147483647 w 432"/>
                <a:gd name="T17" fmla="*/ 2147483647 h 499"/>
                <a:gd name="T18" fmla="*/ 2147483647 w 432"/>
                <a:gd name="T19" fmla="*/ 2147483647 h 499"/>
                <a:gd name="T20" fmla="*/ 2147483647 w 432"/>
                <a:gd name="T21" fmla="*/ 2147483647 h 499"/>
                <a:gd name="T22" fmla="*/ 2147483647 w 432"/>
                <a:gd name="T23" fmla="*/ 2147483647 h 499"/>
                <a:gd name="T24" fmla="*/ 2147483647 w 432"/>
                <a:gd name="T25" fmla="*/ 2147483647 h 499"/>
                <a:gd name="T26" fmla="*/ 2147483647 w 432"/>
                <a:gd name="T27" fmla="*/ 2147483647 h 499"/>
                <a:gd name="T28" fmla="*/ 2147483647 w 432"/>
                <a:gd name="T29" fmla="*/ 2147483647 h 499"/>
                <a:gd name="T30" fmla="*/ 2147483647 w 432"/>
                <a:gd name="T31" fmla="*/ 2147483647 h 499"/>
                <a:gd name="T32" fmla="*/ 2147483647 w 432"/>
                <a:gd name="T33" fmla="*/ 2147483647 h 499"/>
                <a:gd name="T34" fmla="*/ 2147483647 w 432"/>
                <a:gd name="T35" fmla="*/ 2147483647 h 499"/>
                <a:gd name="T36" fmla="*/ 0 w 432"/>
                <a:gd name="T37" fmla="*/ 2147483647 h 4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2"/>
                <a:gd name="T58" fmla="*/ 0 h 499"/>
                <a:gd name="T59" fmla="*/ 432 w 432"/>
                <a:gd name="T60" fmla="*/ 499 h 49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2" h="499">
                  <a:moveTo>
                    <a:pt x="0" y="112"/>
                  </a:moveTo>
                  <a:lnTo>
                    <a:pt x="195" y="94"/>
                  </a:lnTo>
                  <a:lnTo>
                    <a:pt x="235" y="101"/>
                  </a:lnTo>
                  <a:lnTo>
                    <a:pt x="327" y="58"/>
                  </a:lnTo>
                  <a:lnTo>
                    <a:pt x="347" y="19"/>
                  </a:lnTo>
                  <a:lnTo>
                    <a:pt x="402" y="0"/>
                  </a:lnTo>
                  <a:lnTo>
                    <a:pt x="432" y="189"/>
                  </a:lnTo>
                  <a:lnTo>
                    <a:pt x="409" y="210"/>
                  </a:lnTo>
                  <a:lnTo>
                    <a:pt x="415" y="340"/>
                  </a:lnTo>
                  <a:lnTo>
                    <a:pt x="372" y="351"/>
                  </a:lnTo>
                  <a:lnTo>
                    <a:pt x="347" y="424"/>
                  </a:lnTo>
                  <a:lnTo>
                    <a:pt x="314" y="414"/>
                  </a:lnTo>
                  <a:lnTo>
                    <a:pt x="302" y="499"/>
                  </a:lnTo>
                  <a:lnTo>
                    <a:pt x="254" y="463"/>
                  </a:lnTo>
                  <a:lnTo>
                    <a:pt x="159" y="485"/>
                  </a:lnTo>
                  <a:lnTo>
                    <a:pt x="115" y="452"/>
                  </a:lnTo>
                  <a:lnTo>
                    <a:pt x="64" y="452"/>
                  </a:lnTo>
                  <a:lnTo>
                    <a:pt x="36" y="311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2" name="Freeform 36"/>
            <p:cNvSpPr>
              <a:spLocks/>
            </p:cNvSpPr>
            <p:nvPr/>
          </p:nvSpPr>
          <p:spPr bwMode="auto">
            <a:xfrm>
              <a:off x="6735484" y="4208548"/>
              <a:ext cx="778705" cy="477013"/>
            </a:xfrm>
            <a:custGeom>
              <a:avLst/>
              <a:gdLst>
                <a:gd name="T0" fmla="*/ 0 w 761"/>
                <a:gd name="T1" fmla="*/ 2147483647 h 422"/>
                <a:gd name="T2" fmla="*/ 2147483647 w 761"/>
                <a:gd name="T3" fmla="*/ 2147483647 h 422"/>
                <a:gd name="T4" fmla="*/ 2147483647 w 761"/>
                <a:gd name="T5" fmla="*/ 2147483647 h 422"/>
                <a:gd name="T6" fmla="*/ 2147483647 w 761"/>
                <a:gd name="T7" fmla="*/ 2147483647 h 422"/>
                <a:gd name="T8" fmla="*/ 2147483647 w 761"/>
                <a:gd name="T9" fmla="*/ 2147483647 h 422"/>
                <a:gd name="T10" fmla="*/ 2147483647 w 761"/>
                <a:gd name="T11" fmla="*/ 2147483647 h 422"/>
                <a:gd name="T12" fmla="*/ 2147483647 w 761"/>
                <a:gd name="T13" fmla="*/ 2147483647 h 422"/>
                <a:gd name="T14" fmla="*/ 2147483647 w 761"/>
                <a:gd name="T15" fmla="*/ 2147483647 h 422"/>
                <a:gd name="T16" fmla="*/ 2147483647 w 761"/>
                <a:gd name="T17" fmla="*/ 2147483647 h 422"/>
                <a:gd name="T18" fmla="*/ 2147483647 w 761"/>
                <a:gd name="T19" fmla="*/ 2147483647 h 422"/>
                <a:gd name="T20" fmla="*/ 2147483647 w 761"/>
                <a:gd name="T21" fmla="*/ 2147483647 h 422"/>
                <a:gd name="T22" fmla="*/ 2147483647 w 761"/>
                <a:gd name="T23" fmla="*/ 2147483647 h 422"/>
                <a:gd name="T24" fmla="*/ 2147483647 w 761"/>
                <a:gd name="T25" fmla="*/ 2147483647 h 422"/>
                <a:gd name="T26" fmla="*/ 2147483647 w 761"/>
                <a:gd name="T27" fmla="*/ 2147483647 h 422"/>
                <a:gd name="T28" fmla="*/ 2147483647 w 761"/>
                <a:gd name="T29" fmla="*/ 0 h 422"/>
                <a:gd name="T30" fmla="*/ 2147483647 w 761"/>
                <a:gd name="T31" fmla="*/ 2147483647 h 422"/>
                <a:gd name="T32" fmla="*/ 2147483647 w 761"/>
                <a:gd name="T33" fmla="*/ 2147483647 h 422"/>
                <a:gd name="T34" fmla="*/ 2147483647 w 761"/>
                <a:gd name="T35" fmla="*/ 2147483647 h 422"/>
                <a:gd name="T36" fmla="*/ 2147483647 w 761"/>
                <a:gd name="T37" fmla="*/ 2147483647 h 422"/>
                <a:gd name="T38" fmla="*/ 2147483647 w 761"/>
                <a:gd name="T39" fmla="*/ 2147483647 h 422"/>
                <a:gd name="T40" fmla="*/ 2147483647 w 761"/>
                <a:gd name="T41" fmla="*/ 2147483647 h 422"/>
                <a:gd name="T42" fmla="*/ 2147483647 w 761"/>
                <a:gd name="T43" fmla="*/ 2147483647 h 422"/>
                <a:gd name="T44" fmla="*/ 2147483647 w 761"/>
                <a:gd name="T45" fmla="*/ 2147483647 h 422"/>
                <a:gd name="T46" fmla="*/ 2147483647 w 761"/>
                <a:gd name="T47" fmla="*/ 2147483647 h 422"/>
                <a:gd name="T48" fmla="*/ 2147483647 w 761"/>
                <a:gd name="T49" fmla="*/ 2147483647 h 422"/>
                <a:gd name="T50" fmla="*/ 2147483647 w 761"/>
                <a:gd name="T51" fmla="*/ 2147483647 h 422"/>
                <a:gd name="T52" fmla="*/ 2147483647 w 761"/>
                <a:gd name="T53" fmla="*/ 2147483647 h 422"/>
                <a:gd name="T54" fmla="*/ 2147483647 w 761"/>
                <a:gd name="T55" fmla="*/ 2147483647 h 422"/>
                <a:gd name="T56" fmla="*/ 0 w 761"/>
                <a:gd name="T57" fmla="*/ 2147483647 h 4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61"/>
                <a:gd name="T88" fmla="*/ 0 h 422"/>
                <a:gd name="T89" fmla="*/ 761 w 761"/>
                <a:gd name="T90" fmla="*/ 422 h 4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61" h="422">
                  <a:moveTo>
                    <a:pt x="0" y="422"/>
                  </a:moveTo>
                  <a:lnTo>
                    <a:pt x="185" y="395"/>
                  </a:lnTo>
                  <a:lnTo>
                    <a:pt x="185" y="377"/>
                  </a:lnTo>
                  <a:lnTo>
                    <a:pt x="632" y="316"/>
                  </a:lnTo>
                  <a:lnTo>
                    <a:pt x="639" y="283"/>
                  </a:lnTo>
                  <a:lnTo>
                    <a:pt x="705" y="259"/>
                  </a:lnTo>
                  <a:lnTo>
                    <a:pt x="712" y="225"/>
                  </a:lnTo>
                  <a:lnTo>
                    <a:pt x="741" y="214"/>
                  </a:lnTo>
                  <a:lnTo>
                    <a:pt x="761" y="164"/>
                  </a:lnTo>
                  <a:lnTo>
                    <a:pt x="700" y="113"/>
                  </a:lnTo>
                  <a:lnTo>
                    <a:pt x="688" y="46"/>
                  </a:lnTo>
                  <a:lnTo>
                    <a:pt x="639" y="13"/>
                  </a:lnTo>
                  <a:lnTo>
                    <a:pt x="541" y="31"/>
                  </a:lnTo>
                  <a:lnTo>
                    <a:pt x="501" y="3"/>
                  </a:lnTo>
                  <a:lnTo>
                    <a:pt x="449" y="0"/>
                  </a:lnTo>
                  <a:lnTo>
                    <a:pt x="459" y="46"/>
                  </a:lnTo>
                  <a:lnTo>
                    <a:pt x="397" y="71"/>
                  </a:lnTo>
                  <a:lnTo>
                    <a:pt x="356" y="176"/>
                  </a:lnTo>
                  <a:lnTo>
                    <a:pt x="300" y="158"/>
                  </a:lnTo>
                  <a:lnTo>
                    <a:pt x="233" y="198"/>
                  </a:lnTo>
                  <a:lnTo>
                    <a:pt x="146" y="213"/>
                  </a:lnTo>
                  <a:lnTo>
                    <a:pt x="146" y="273"/>
                  </a:lnTo>
                  <a:lnTo>
                    <a:pt x="103" y="271"/>
                  </a:lnTo>
                  <a:lnTo>
                    <a:pt x="105" y="323"/>
                  </a:lnTo>
                  <a:lnTo>
                    <a:pt x="60" y="302"/>
                  </a:lnTo>
                  <a:lnTo>
                    <a:pt x="34" y="311"/>
                  </a:lnTo>
                  <a:lnTo>
                    <a:pt x="57" y="347"/>
                  </a:lnTo>
                  <a:lnTo>
                    <a:pt x="9" y="393"/>
                  </a:lnTo>
                  <a:lnTo>
                    <a:pt x="0" y="422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3" name="Freeform 37"/>
            <p:cNvSpPr>
              <a:spLocks/>
            </p:cNvSpPr>
            <p:nvPr/>
          </p:nvSpPr>
          <p:spPr bwMode="auto">
            <a:xfrm>
              <a:off x="6685392" y="4517069"/>
              <a:ext cx="895966" cy="360891"/>
            </a:xfrm>
            <a:custGeom>
              <a:avLst/>
              <a:gdLst>
                <a:gd name="T0" fmla="*/ 2147483647 w 757"/>
                <a:gd name="T1" fmla="*/ 2147483647 h 276"/>
                <a:gd name="T2" fmla="*/ 2147483647 w 757"/>
                <a:gd name="T3" fmla="*/ 2147483647 h 276"/>
                <a:gd name="T4" fmla="*/ 2147483647 w 757"/>
                <a:gd name="T5" fmla="*/ 2147483647 h 276"/>
                <a:gd name="T6" fmla="*/ 2147483647 w 757"/>
                <a:gd name="T7" fmla="*/ 2147483647 h 276"/>
                <a:gd name="T8" fmla="*/ 0 w 757"/>
                <a:gd name="T9" fmla="*/ 2147483647 h 276"/>
                <a:gd name="T10" fmla="*/ 2147483647 w 757"/>
                <a:gd name="T11" fmla="*/ 2147483647 h 276"/>
                <a:gd name="T12" fmla="*/ 2147483647 w 757"/>
                <a:gd name="T13" fmla="*/ 2147483647 h 276"/>
                <a:gd name="T14" fmla="*/ 2147483647 w 757"/>
                <a:gd name="T15" fmla="*/ 2147483647 h 276"/>
                <a:gd name="T16" fmla="*/ 2147483647 w 757"/>
                <a:gd name="T17" fmla="*/ 2147483647 h 276"/>
                <a:gd name="T18" fmla="*/ 2147483647 w 757"/>
                <a:gd name="T19" fmla="*/ 2147483647 h 276"/>
                <a:gd name="T20" fmla="*/ 2147483647 w 757"/>
                <a:gd name="T21" fmla="*/ 2147483647 h 276"/>
                <a:gd name="T22" fmla="*/ 2147483647 w 757"/>
                <a:gd name="T23" fmla="*/ 0 h 276"/>
                <a:gd name="T24" fmla="*/ 2147483647 w 757"/>
                <a:gd name="T25" fmla="*/ 2147483647 h 276"/>
                <a:gd name="T26" fmla="*/ 2147483647 w 757"/>
                <a:gd name="T27" fmla="*/ 2147483647 h 276"/>
                <a:gd name="T28" fmla="*/ 2147483647 w 757"/>
                <a:gd name="T29" fmla="*/ 2147483647 h 276"/>
                <a:gd name="T30" fmla="*/ 2147483647 w 757"/>
                <a:gd name="T31" fmla="*/ 2147483647 h 2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7"/>
                <a:gd name="T49" fmla="*/ 0 h 276"/>
                <a:gd name="T50" fmla="*/ 757 w 757"/>
                <a:gd name="T51" fmla="*/ 276 h 2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7" h="276">
                  <a:moveTo>
                    <a:pt x="45" y="125"/>
                  </a:moveTo>
                  <a:lnTo>
                    <a:pt x="45" y="130"/>
                  </a:lnTo>
                  <a:lnTo>
                    <a:pt x="32" y="156"/>
                  </a:lnTo>
                  <a:lnTo>
                    <a:pt x="47" y="192"/>
                  </a:lnTo>
                  <a:lnTo>
                    <a:pt x="0" y="222"/>
                  </a:lnTo>
                  <a:lnTo>
                    <a:pt x="9" y="276"/>
                  </a:lnTo>
                  <a:lnTo>
                    <a:pt x="208" y="259"/>
                  </a:lnTo>
                  <a:lnTo>
                    <a:pt x="444" y="232"/>
                  </a:lnTo>
                  <a:lnTo>
                    <a:pt x="562" y="211"/>
                  </a:lnTo>
                  <a:lnTo>
                    <a:pt x="586" y="140"/>
                  </a:lnTo>
                  <a:lnTo>
                    <a:pt x="628" y="137"/>
                  </a:lnTo>
                  <a:lnTo>
                    <a:pt x="757" y="0"/>
                  </a:lnTo>
                  <a:lnTo>
                    <a:pt x="589" y="33"/>
                  </a:lnTo>
                  <a:lnTo>
                    <a:pt x="198" y="90"/>
                  </a:lnTo>
                  <a:lnTo>
                    <a:pt x="202" y="106"/>
                  </a:lnTo>
                  <a:lnTo>
                    <a:pt x="45" y="12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4" name="Freeform 38"/>
            <p:cNvSpPr>
              <a:spLocks/>
            </p:cNvSpPr>
            <p:nvPr/>
          </p:nvSpPr>
          <p:spPr bwMode="auto">
            <a:xfrm>
              <a:off x="6598869" y="4848361"/>
              <a:ext cx="365445" cy="706982"/>
            </a:xfrm>
            <a:custGeom>
              <a:avLst/>
              <a:gdLst>
                <a:gd name="T0" fmla="*/ 2147483647 w 310"/>
                <a:gd name="T1" fmla="*/ 2147483647 h 540"/>
                <a:gd name="T2" fmla="*/ 2147483647 w 310"/>
                <a:gd name="T3" fmla="*/ 2147483647 h 540"/>
                <a:gd name="T4" fmla="*/ 0 w 310"/>
                <a:gd name="T5" fmla="*/ 2147483647 h 540"/>
                <a:gd name="T6" fmla="*/ 2147483647 w 310"/>
                <a:gd name="T7" fmla="*/ 2147483647 h 540"/>
                <a:gd name="T8" fmla="*/ 2147483647 w 310"/>
                <a:gd name="T9" fmla="*/ 2147483647 h 540"/>
                <a:gd name="T10" fmla="*/ 2147483647 w 310"/>
                <a:gd name="T11" fmla="*/ 2147483647 h 540"/>
                <a:gd name="T12" fmla="*/ 2147483647 w 310"/>
                <a:gd name="T13" fmla="*/ 2147483647 h 540"/>
                <a:gd name="T14" fmla="*/ 2147483647 w 310"/>
                <a:gd name="T15" fmla="*/ 2147483647 h 540"/>
                <a:gd name="T16" fmla="*/ 2147483647 w 310"/>
                <a:gd name="T17" fmla="*/ 2147483647 h 540"/>
                <a:gd name="T18" fmla="*/ 2147483647 w 310"/>
                <a:gd name="T19" fmla="*/ 2147483647 h 540"/>
                <a:gd name="T20" fmla="*/ 2147483647 w 310"/>
                <a:gd name="T21" fmla="*/ 2147483647 h 540"/>
                <a:gd name="T22" fmla="*/ 2147483647 w 310"/>
                <a:gd name="T23" fmla="*/ 2147483647 h 540"/>
                <a:gd name="T24" fmla="*/ 2147483647 w 310"/>
                <a:gd name="T25" fmla="*/ 2147483647 h 540"/>
                <a:gd name="T26" fmla="*/ 2147483647 w 310"/>
                <a:gd name="T27" fmla="*/ 0 h 540"/>
                <a:gd name="T28" fmla="*/ 2147483647 w 310"/>
                <a:gd name="T29" fmla="*/ 2147483647 h 5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0"/>
                <a:gd name="T46" fmla="*/ 0 h 540"/>
                <a:gd name="T47" fmla="*/ 310 w 310"/>
                <a:gd name="T48" fmla="*/ 540 h 5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0" h="540">
                  <a:moveTo>
                    <a:pt x="88" y="17"/>
                  </a:moveTo>
                  <a:lnTo>
                    <a:pt x="41" y="109"/>
                  </a:lnTo>
                  <a:lnTo>
                    <a:pt x="0" y="169"/>
                  </a:lnTo>
                  <a:lnTo>
                    <a:pt x="13" y="240"/>
                  </a:lnTo>
                  <a:lnTo>
                    <a:pt x="62" y="337"/>
                  </a:lnTo>
                  <a:lnTo>
                    <a:pt x="25" y="435"/>
                  </a:lnTo>
                  <a:lnTo>
                    <a:pt x="9" y="487"/>
                  </a:lnTo>
                  <a:lnTo>
                    <a:pt x="189" y="466"/>
                  </a:lnTo>
                  <a:lnTo>
                    <a:pt x="197" y="532"/>
                  </a:lnTo>
                  <a:lnTo>
                    <a:pt x="235" y="540"/>
                  </a:lnTo>
                  <a:lnTo>
                    <a:pt x="244" y="506"/>
                  </a:lnTo>
                  <a:lnTo>
                    <a:pt x="310" y="497"/>
                  </a:lnTo>
                  <a:lnTo>
                    <a:pt x="296" y="387"/>
                  </a:lnTo>
                  <a:lnTo>
                    <a:pt x="293" y="0"/>
                  </a:lnTo>
                  <a:lnTo>
                    <a:pt x="88" y="1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5" name="Freeform 39"/>
            <p:cNvSpPr>
              <a:spLocks/>
            </p:cNvSpPr>
            <p:nvPr/>
          </p:nvSpPr>
          <p:spPr bwMode="auto">
            <a:xfrm>
              <a:off x="6941545" y="4815345"/>
              <a:ext cx="412122" cy="712674"/>
            </a:xfrm>
            <a:custGeom>
              <a:avLst/>
              <a:gdLst>
                <a:gd name="T0" fmla="*/ 0 w 350"/>
                <a:gd name="T1" fmla="*/ 2147483647 h 545"/>
                <a:gd name="T2" fmla="*/ 2147483647 w 350"/>
                <a:gd name="T3" fmla="*/ 0 h 545"/>
                <a:gd name="T4" fmla="*/ 2147483647 w 350"/>
                <a:gd name="T5" fmla="*/ 2147483647 h 545"/>
                <a:gd name="T6" fmla="*/ 2147483647 w 350"/>
                <a:gd name="T7" fmla="*/ 2147483647 h 545"/>
                <a:gd name="T8" fmla="*/ 2147483647 w 350"/>
                <a:gd name="T9" fmla="*/ 2147483647 h 545"/>
                <a:gd name="T10" fmla="*/ 2147483647 w 350"/>
                <a:gd name="T11" fmla="*/ 2147483647 h 545"/>
                <a:gd name="T12" fmla="*/ 2147483647 w 350"/>
                <a:gd name="T13" fmla="*/ 2147483647 h 545"/>
                <a:gd name="T14" fmla="*/ 2147483647 w 350"/>
                <a:gd name="T15" fmla="*/ 2147483647 h 545"/>
                <a:gd name="T16" fmla="*/ 2147483647 w 350"/>
                <a:gd name="T17" fmla="*/ 2147483647 h 545"/>
                <a:gd name="T18" fmla="*/ 2147483647 w 350"/>
                <a:gd name="T19" fmla="*/ 2147483647 h 545"/>
                <a:gd name="T20" fmla="*/ 2147483647 w 350"/>
                <a:gd name="T21" fmla="*/ 2147483647 h 545"/>
                <a:gd name="T22" fmla="*/ 2147483647 w 350"/>
                <a:gd name="T23" fmla="*/ 2147483647 h 545"/>
                <a:gd name="T24" fmla="*/ 2147483647 w 350"/>
                <a:gd name="T25" fmla="*/ 2147483647 h 545"/>
                <a:gd name="T26" fmla="*/ 2147483647 w 350"/>
                <a:gd name="T27" fmla="*/ 2147483647 h 545"/>
                <a:gd name="T28" fmla="*/ 0 w 350"/>
                <a:gd name="T29" fmla="*/ 2147483647 h 5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0"/>
                <a:gd name="T46" fmla="*/ 0 h 545"/>
                <a:gd name="T47" fmla="*/ 350 w 350"/>
                <a:gd name="T48" fmla="*/ 545 h 5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0" h="545">
                  <a:moveTo>
                    <a:pt x="0" y="27"/>
                  </a:moveTo>
                  <a:lnTo>
                    <a:pt x="228" y="0"/>
                  </a:lnTo>
                  <a:lnTo>
                    <a:pt x="300" y="252"/>
                  </a:lnTo>
                  <a:lnTo>
                    <a:pt x="350" y="292"/>
                  </a:lnTo>
                  <a:lnTo>
                    <a:pt x="310" y="366"/>
                  </a:lnTo>
                  <a:lnTo>
                    <a:pt x="349" y="437"/>
                  </a:lnTo>
                  <a:lnTo>
                    <a:pt x="116" y="463"/>
                  </a:lnTo>
                  <a:lnTo>
                    <a:pt x="126" y="524"/>
                  </a:lnTo>
                  <a:lnTo>
                    <a:pt x="92" y="545"/>
                  </a:lnTo>
                  <a:lnTo>
                    <a:pt x="65" y="468"/>
                  </a:lnTo>
                  <a:lnTo>
                    <a:pt x="49" y="531"/>
                  </a:lnTo>
                  <a:lnTo>
                    <a:pt x="19" y="524"/>
                  </a:lnTo>
                  <a:lnTo>
                    <a:pt x="10" y="461"/>
                  </a:lnTo>
                  <a:lnTo>
                    <a:pt x="2" y="40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0" name="Freeform 40"/>
            <p:cNvSpPr>
              <a:spLocks/>
            </p:cNvSpPr>
            <p:nvPr/>
          </p:nvSpPr>
          <p:spPr bwMode="auto">
            <a:xfrm>
              <a:off x="7212498" y="4778915"/>
              <a:ext cx="569229" cy="656890"/>
            </a:xfrm>
            <a:custGeom>
              <a:avLst/>
              <a:gdLst>
                <a:gd name="T0" fmla="*/ 0 w 484"/>
                <a:gd name="T1" fmla="*/ 2147483647 h 502"/>
                <a:gd name="T2" fmla="*/ 2147483647 w 484"/>
                <a:gd name="T3" fmla="*/ 2147483647 h 502"/>
                <a:gd name="T4" fmla="*/ 2147483647 w 484"/>
                <a:gd name="T5" fmla="*/ 2147483647 h 502"/>
                <a:gd name="T6" fmla="*/ 2147483647 w 484"/>
                <a:gd name="T7" fmla="*/ 0 h 502"/>
                <a:gd name="T8" fmla="*/ 2147483647 w 484"/>
                <a:gd name="T9" fmla="*/ 2147483647 h 502"/>
                <a:gd name="T10" fmla="*/ 2147483647 w 484"/>
                <a:gd name="T11" fmla="*/ 2147483647 h 502"/>
                <a:gd name="T12" fmla="*/ 2147483647 w 484"/>
                <a:gd name="T13" fmla="*/ 2147483647 h 502"/>
                <a:gd name="T14" fmla="*/ 2147483647 w 484"/>
                <a:gd name="T15" fmla="*/ 2147483647 h 502"/>
                <a:gd name="T16" fmla="*/ 2147483647 w 484"/>
                <a:gd name="T17" fmla="*/ 2147483647 h 502"/>
                <a:gd name="T18" fmla="*/ 2147483647 w 484"/>
                <a:gd name="T19" fmla="*/ 2147483647 h 502"/>
                <a:gd name="T20" fmla="*/ 2147483647 w 484"/>
                <a:gd name="T21" fmla="*/ 2147483647 h 502"/>
                <a:gd name="T22" fmla="*/ 2147483647 w 484"/>
                <a:gd name="T23" fmla="*/ 2147483647 h 502"/>
                <a:gd name="T24" fmla="*/ 2147483647 w 484"/>
                <a:gd name="T25" fmla="*/ 2147483647 h 502"/>
                <a:gd name="T26" fmla="*/ 2147483647 w 484"/>
                <a:gd name="T27" fmla="*/ 2147483647 h 502"/>
                <a:gd name="T28" fmla="*/ 2147483647 w 484"/>
                <a:gd name="T29" fmla="*/ 2147483647 h 502"/>
                <a:gd name="T30" fmla="*/ 2147483647 w 484"/>
                <a:gd name="T31" fmla="*/ 2147483647 h 502"/>
                <a:gd name="T32" fmla="*/ 2147483647 w 484"/>
                <a:gd name="T33" fmla="*/ 2147483647 h 502"/>
                <a:gd name="T34" fmla="*/ 2147483647 w 484"/>
                <a:gd name="T35" fmla="*/ 2147483647 h 502"/>
                <a:gd name="T36" fmla="*/ 0 w 484"/>
                <a:gd name="T37" fmla="*/ 2147483647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4"/>
                <a:gd name="T58" fmla="*/ 0 h 502"/>
                <a:gd name="T59" fmla="*/ 484 w 484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4" h="502">
                  <a:moveTo>
                    <a:pt x="0" y="31"/>
                  </a:moveTo>
                  <a:lnTo>
                    <a:pt x="5" y="31"/>
                  </a:lnTo>
                  <a:lnTo>
                    <a:pt x="118" y="10"/>
                  </a:lnTo>
                  <a:lnTo>
                    <a:pt x="218" y="0"/>
                  </a:lnTo>
                  <a:lnTo>
                    <a:pt x="203" y="26"/>
                  </a:lnTo>
                  <a:lnTo>
                    <a:pt x="234" y="26"/>
                  </a:lnTo>
                  <a:lnTo>
                    <a:pt x="407" y="181"/>
                  </a:lnTo>
                  <a:lnTo>
                    <a:pt x="474" y="281"/>
                  </a:lnTo>
                  <a:lnTo>
                    <a:pt x="484" y="349"/>
                  </a:lnTo>
                  <a:lnTo>
                    <a:pt x="461" y="365"/>
                  </a:lnTo>
                  <a:lnTo>
                    <a:pt x="474" y="433"/>
                  </a:lnTo>
                  <a:lnTo>
                    <a:pt x="426" y="436"/>
                  </a:lnTo>
                  <a:lnTo>
                    <a:pt x="426" y="494"/>
                  </a:lnTo>
                  <a:lnTo>
                    <a:pt x="387" y="465"/>
                  </a:lnTo>
                  <a:lnTo>
                    <a:pt x="139" y="502"/>
                  </a:lnTo>
                  <a:lnTo>
                    <a:pt x="82" y="394"/>
                  </a:lnTo>
                  <a:lnTo>
                    <a:pt x="122" y="320"/>
                  </a:lnTo>
                  <a:lnTo>
                    <a:pt x="69" y="283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1" name="Freeform 41"/>
            <p:cNvSpPr>
              <a:spLocks/>
            </p:cNvSpPr>
            <p:nvPr/>
          </p:nvSpPr>
          <p:spPr bwMode="auto">
            <a:xfrm>
              <a:off x="7451574" y="4691254"/>
              <a:ext cx="522552" cy="457660"/>
            </a:xfrm>
            <a:custGeom>
              <a:avLst/>
              <a:gdLst>
                <a:gd name="T0" fmla="*/ 2147483647 w 442"/>
                <a:gd name="T1" fmla="*/ 2147483647 h 351"/>
                <a:gd name="T2" fmla="*/ 2147483647 w 442"/>
                <a:gd name="T3" fmla="*/ 2147483647 h 351"/>
                <a:gd name="T4" fmla="*/ 2147483647 w 442"/>
                <a:gd name="T5" fmla="*/ 0 h 351"/>
                <a:gd name="T6" fmla="*/ 2147483647 w 442"/>
                <a:gd name="T7" fmla="*/ 2147483647 h 351"/>
                <a:gd name="T8" fmla="*/ 2147483647 w 442"/>
                <a:gd name="T9" fmla="*/ 2147483647 h 351"/>
                <a:gd name="T10" fmla="*/ 2147483647 w 442"/>
                <a:gd name="T11" fmla="*/ 2147483647 h 351"/>
                <a:gd name="T12" fmla="*/ 2147483647 w 442"/>
                <a:gd name="T13" fmla="*/ 2147483647 h 351"/>
                <a:gd name="T14" fmla="*/ 2147483647 w 442"/>
                <a:gd name="T15" fmla="*/ 2147483647 h 351"/>
                <a:gd name="T16" fmla="*/ 2147483647 w 442"/>
                <a:gd name="T17" fmla="*/ 2147483647 h 351"/>
                <a:gd name="T18" fmla="*/ 2147483647 w 442"/>
                <a:gd name="T19" fmla="*/ 2147483647 h 351"/>
                <a:gd name="T20" fmla="*/ 2147483647 w 442"/>
                <a:gd name="T21" fmla="*/ 2147483647 h 351"/>
                <a:gd name="T22" fmla="*/ 2147483647 w 442"/>
                <a:gd name="T23" fmla="*/ 2147483647 h 351"/>
                <a:gd name="T24" fmla="*/ 2147483647 w 442"/>
                <a:gd name="T25" fmla="*/ 2147483647 h 351"/>
                <a:gd name="T26" fmla="*/ 2147483647 w 442"/>
                <a:gd name="T27" fmla="*/ 2147483647 h 351"/>
                <a:gd name="T28" fmla="*/ 0 w 442"/>
                <a:gd name="T29" fmla="*/ 2147483647 h 351"/>
                <a:gd name="T30" fmla="*/ 2147483647 w 442"/>
                <a:gd name="T31" fmla="*/ 2147483647 h 3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2"/>
                <a:gd name="T49" fmla="*/ 0 h 351"/>
                <a:gd name="T50" fmla="*/ 442 w 442"/>
                <a:gd name="T51" fmla="*/ 351 h 3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2" h="351">
                  <a:moveTo>
                    <a:pt x="16" y="63"/>
                  </a:moveTo>
                  <a:lnTo>
                    <a:pt x="52" y="30"/>
                  </a:lnTo>
                  <a:lnTo>
                    <a:pt x="184" y="0"/>
                  </a:lnTo>
                  <a:lnTo>
                    <a:pt x="225" y="20"/>
                  </a:lnTo>
                  <a:lnTo>
                    <a:pt x="310" y="5"/>
                  </a:lnTo>
                  <a:lnTo>
                    <a:pt x="379" y="55"/>
                  </a:lnTo>
                  <a:lnTo>
                    <a:pt x="442" y="94"/>
                  </a:lnTo>
                  <a:lnTo>
                    <a:pt x="407" y="199"/>
                  </a:lnTo>
                  <a:lnTo>
                    <a:pt x="354" y="252"/>
                  </a:lnTo>
                  <a:lnTo>
                    <a:pt x="296" y="268"/>
                  </a:lnTo>
                  <a:lnTo>
                    <a:pt x="307" y="310"/>
                  </a:lnTo>
                  <a:lnTo>
                    <a:pt x="271" y="351"/>
                  </a:lnTo>
                  <a:lnTo>
                    <a:pt x="204" y="252"/>
                  </a:lnTo>
                  <a:lnTo>
                    <a:pt x="29" y="94"/>
                  </a:lnTo>
                  <a:lnTo>
                    <a:pt x="0" y="94"/>
                  </a:lnTo>
                  <a:lnTo>
                    <a:pt x="16" y="63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5" name="Freeform 42"/>
            <p:cNvSpPr>
              <a:spLocks/>
            </p:cNvSpPr>
            <p:nvPr/>
          </p:nvSpPr>
          <p:spPr bwMode="auto">
            <a:xfrm>
              <a:off x="7079298" y="5344728"/>
              <a:ext cx="977935" cy="733166"/>
            </a:xfrm>
            <a:custGeom>
              <a:avLst/>
              <a:gdLst>
                <a:gd name="T0" fmla="*/ 0 w 828"/>
                <a:gd name="T1" fmla="*/ 2147483647 h 562"/>
                <a:gd name="T2" fmla="*/ 2147483647 w 828"/>
                <a:gd name="T3" fmla="*/ 2147483647 h 562"/>
                <a:gd name="T4" fmla="*/ 2147483647 w 828"/>
                <a:gd name="T5" fmla="*/ 2147483647 h 562"/>
                <a:gd name="T6" fmla="*/ 2147483647 w 828"/>
                <a:gd name="T7" fmla="*/ 2147483647 h 562"/>
                <a:gd name="T8" fmla="*/ 2147483647 w 828"/>
                <a:gd name="T9" fmla="*/ 2147483647 h 562"/>
                <a:gd name="T10" fmla="*/ 2147483647 w 828"/>
                <a:gd name="T11" fmla="*/ 2147483647 h 562"/>
                <a:gd name="T12" fmla="*/ 2147483647 w 828"/>
                <a:gd name="T13" fmla="*/ 0 h 562"/>
                <a:gd name="T14" fmla="*/ 2147483647 w 828"/>
                <a:gd name="T15" fmla="*/ 2147483647 h 562"/>
                <a:gd name="T16" fmla="*/ 2147483647 w 828"/>
                <a:gd name="T17" fmla="*/ 2147483647 h 562"/>
                <a:gd name="T18" fmla="*/ 2147483647 w 828"/>
                <a:gd name="T19" fmla="*/ 2147483647 h 562"/>
                <a:gd name="T20" fmla="*/ 2147483647 w 828"/>
                <a:gd name="T21" fmla="*/ 2147483647 h 562"/>
                <a:gd name="T22" fmla="*/ 2147483647 w 828"/>
                <a:gd name="T23" fmla="*/ 2147483647 h 562"/>
                <a:gd name="T24" fmla="*/ 2147483647 w 828"/>
                <a:gd name="T25" fmla="*/ 2147483647 h 562"/>
                <a:gd name="T26" fmla="*/ 2147483647 w 828"/>
                <a:gd name="T27" fmla="*/ 2147483647 h 562"/>
                <a:gd name="T28" fmla="*/ 2147483647 w 828"/>
                <a:gd name="T29" fmla="*/ 2147483647 h 562"/>
                <a:gd name="T30" fmla="*/ 2147483647 w 828"/>
                <a:gd name="T31" fmla="*/ 2147483647 h 562"/>
                <a:gd name="T32" fmla="*/ 2147483647 w 828"/>
                <a:gd name="T33" fmla="*/ 2147483647 h 562"/>
                <a:gd name="T34" fmla="*/ 2147483647 w 828"/>
                <a:gd name="T35" fmla="*/ 2147483647 h 562"/>
                <a:gd name="T36" fmla="*/ 2147483647 w 828"/>
                <a:gd name="T37" fmla="*/ 2147483647 h 562"/>
                <a:gd name="T38" fmla="*/ 2147483647 w 828"/>
                <a:gd name="T39" fmla="*/ 2147483647 h 562"/>
                <a:gd name="T40" fmla="*/ 2147483647 w 828"/>
                <a:gd name="T41" fmla="*/ 2147483647 h 562"/>
                <a:gd name="T42" fmla="*/ 2147483647 w 828"/>
                <a:gd name="T43" fmla="*/ 2147483647 h 562"/>
                <a:gd name="T44" fmla="*/ 2147483647 w 828"/>
                <a:gd name="T45" fmla="*/ 2147483647 h 562"/>
                <a:gd name="T46" fmla="*/ 2147483647 w 828"/>
                <a:gd name="T47" fmla="*/ 2147483647 h 562"/>
                <a:gd name="T48" fmla="*/ 2147483647 w 828"/>
                <a:gd name="T49" fmla="*/ 2147483647 h 562"/>
                <a:gd name="T50" fmla="*/ 2147483647 w 828"/>
                <a:gd name="T51" fmla="*/ 2147483647 h 562"/>
                <a:gd name="T52" fmla="*/ 2147483647 w 828"/>
                <a:gd name="T53" fmla="*/ 2147483647 h 562"/>
                <a:gd name="T54" fmla="*/ 2147483647 w 828"/>
                <a:gd name="T55" fmla="*/ 2147483647 h 562"/>
                <a:gd name="T56" fmla="*/ 2147483647 w 828"/>
                <a:gd name="T57" fmla="*/ 2147483647 h 562"/>
                <a:gd name="T58" fmla="*/ 2147483647 w 828"/>
                <a:gd name="T59" fmla="*/ 2147483647 h 562"/>
                <a:gd name="T60" fmla="*/ 2147483647 w 828"/>
                <a:gd name="T61" fmla="*/ 2147483647 h 562"/>
                <a:gd name="T62" fmla="*/ 2147483647 w 828"/>
                <a:gd name="T63" fmla="*/ 2147483647 h 562"/>
                <a:gd name="T64" fmla="*/ 2147483647 w 828"/>
                <a:gd name="T65" fmla="*/ 2147483647 h 562"/>
                <a:gd name="T66" fmla="*/ 2147483647 w 828"/>
                <a:gd name="T67" fmla="*/ 2147483647 h 562"/>
                <a:gd name="T68" fmla="*/ 2147483647 w 828"/>
                <a:gd name="T69" fmla="*/ 2147483647 h 562"/>
                <a:gd name="T70" fmla="*/ 2147483647 w 828"/>
                <a:gd name="T71" fmla="*/ 2147483647 h 562"/>
                <a:gd name="T72" fmla="*/ 2147483647 w 828"/>
                <a:gd name="T73" fmla="*/ 2147483647 h 562"/>
                <a:gd name="T74" fmla="*/ 2147483647 w 828"/>
                <a:gd name="T75" fmla="*/ 2147483647 h 562"/>
                <a:gd name="T76" fmla="*/ 2147483647 w 828"/>
                <a:gd name="T77" fmla="*/ 2147483647 h 562"/>
                <a:gd name="T78" fmla="*/ 0 w 828"/>
                <a:gd name="T79" fmla="*/ 2147483647 h 56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28"/>
                <a:gd name="T121" fmla="*/ 0 h 562"/>
                <a:gd name="T122" fmla="*/ 828 w 828"/>
                <a:gd name="T123" fmla="*/ 562 h 56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28" h="562">
                  <a:moveTo>
                    <a:pt x="0" y="55"/>
                  </a:moveTo>
                  <a:lnTo>
                    <a:pt x="228" y="32"/>
                  </a:lnTo>
                  <a:lnTo>
                    <a:pt x="252" y="69"/>
                  </a:lnTo>
                  <a:lnTo>
                    <a:pt x="496" y="32"/>
                  </a:lnTo>
                  <a:lnTo>
                    <a:pt x="538" y="63"/>
                  </a:lnTo>
                  <a:lnTo>
                    <a:pt x="538" y="5"/>
                  </a:lnTo>
                  <a:lnTo>
                    <a:pt x="535" y="0"/>
                  </a:lnTo>
                  <a:lnTo>
                    <a:pt x="583" y="3"/>
                  </a:lnTo>
                  <a:lnTo>
                    <a:pt x="635" y="90"/>
                  </a:lnTo>
                  <a:lnTo>
                    <a:pt x="717" y="208"/>
                  </a:lnTo>
                  <a:lnTo>
                    <a:pt x="757" y="310"/>
                  </a:lnTo>
                  <a:lnTo>
                    <a:pt x="819" y="381"/>
                  </a:lnTo>
                  <a:lnTo>
                    <a:pt x="828" y="484"/>
                  </a:lnTo>
                  <a:lnTo>
                    <a:pt x="809" y="546"/>
                  </a:lnTo>
                  <a:lnTo>
                    <a:pt x="722" y="562"/>
                  </a:lnTo>
                  <a:lnTo>
                    <a:pt x="707" y="536"/>
                  </a:lnTo>
                  <a:lnTo>
                    <a:pt x="646" y="499"/>
                  </a:lnTo>
                  <a:lnTo>
                    <a:pt x="627" y="460"/>
                  </a:lnTo>
                  <a:lnTo>
                    <a:pt x="611" y="445"/>
                  </a:lnTo>
                  <a:lnTo>
                    <a:pt x="601" y="410"/>
                  </a:lnTo>
                  <a:lnTo>
                    <a:pt x="586" y="420"/>
                  </a:lnTo>
                  <a:lnTo>
                    <a:pt x="538" y="373"/>
                  </a:lnTo>
                  <a:lnTo>
                    <a:pt x="549" y="329"/>
                  </a:lnTo>
                  <a:lnTo>
                    <a:pt x="538" y="305"/>
                  </a:lnTo>
                  <a:lnTo>
                    <a:pt x="523" y="313"/>
                  </a:lnTo>
                  <a:lnTo>
                    <a:pt x="525" y="339"/>
                  </a:lnTo>
                  <a:lnTo>
                    <a:pt x="509" y="305"/>
                  </a:lnTo>
                  <a:lnTo>
                    <a:pt x="510" y="226"/>
                  </a:lnTo>
                  <a:lnTo>
                    <a:pt x="480" y="179"/>
                  </a:lnTo>
                  <a:lnTo>
                    <a:pt x="402" y="140"/>
                  </a:lnTo>
                  <a:lnTo>
                    <a:pt x="364" y="97"/>
                  </a:lnTo>
                  <a:lnTo>
                    <a:pt x="320" y="92"/>
                  </a:lnTo>
                  <a:lnTo>
                    <a:pt x="302" y="119"/>
                  </a:lnTo>
                  <a:lnTo>
                    <a:pt x="238" y="139"/>
                  </a:lnTo>
                  <a:lnTo>
                    <a:pt x="200" y="119"/>
                  </a:lnTo>
                  <a:lnTo>
                    <a:pt x="181" y="90"/>
                  </a:lnTo>
                  <a:lnTo>
                    <a:pt x="60" y="116"/>
                  </a:lnTo>
                  <a:lnTo>
                    <a:pt x="34" y="95"/>
                  </a:lnTo>
                  <a:lnTo>
                    <a:pt x="7" y="118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6" name="Freeform 43"/>
            <p:cNvSpPr>
              <a:spLocks/>
            </p:cNvSpPr>
            <p:nvPr/>
          </p:nvSpPr>
          <p:spPr bwMode="auto">
            <a:xfrm>
              <a:off x="7347974" y="4377040"/>
              <a:ext cx="901658" cy="436029"/>
            </a:xfrm>
            <a:custGeom>
              <a:avLst/>
              <a:gdLst>
                <a:gd name="T0" fmla="*/ 2147483647 w 762"/>
                <a:gd name="T1" fmla="*/ 2147483647 h 334"/>
                <a:gd name="T2" fmla="*/ 0 w 762"/>
                <a:gd name="T3" fmla="*/ 2147483647 h 334"/>
                <a:gd name="T4" fmla="*/ 2147483647 w 762"/>
                <a:gd name="T5" fmla="*/ 2147483647 h 334"/>
                <a:gd name="T6" fmla="*/ 2147483647 w 762"/>
                <a:gd name="T7" fmla="*/ 2147483647 h 334"/>
                <a:gd name="T8" fmla="*/ 2147483647 w 762"/>
                <a:gd name="T9" fmla="*/ 2147483647 h 334"/>
                <a:gd name="T10" fmla="*/ 2147483647 w 762"/>
                <a:gd name="T11" fmla="*/ 2147483647 h 334"/>
                <a:gd name="T12" fmla="*/ 2147483647 w 762"/>
                <a:gd name="T13" fmla="*/ 2147483647 h 334"/>
                <a:gd name="T14" fmla="*/ 2147483647 w 762"/>
                <a:gd name="T15" fmla="*/ 2147483647 h 334"/>
                <a:gd name="T16" fmla="*/ 2147483647 w 762"/>
                <a:gd name="T17" fmla="*/ 2147483647 h 334"/>
                <a:gd name="T18" fmla="*/ 2147483647 w 762"/>
                <a:gd name="T19" fmla="*/ 2147483647 h 334"/>
                <a:gd name="T20" fmla="*/ 2147483647 w 762"/>
                <a:gd name="T21" fmla="*/ 2147483647 h 334"/>
                <a:gd name="T22" fmla="*/ 2147483647 w 762"/>
                <a:gd name="T23" fmla="*/ 2147483647 h 334"/>
                <a:gd name="T24" fmla="*/ 2147483647 w 762"/>
                <a:gd name="T25" fmla="*/ 2147483647 h 334"/>
                <a:gd name="T26" fmla="*/ 2147483647 w 762"/>
                <a:gd name="T27" fmla="*/ 2147483647 h 334"/>
                <a:gd name="T28" fmla="*/ 2147483647 w 762"/>
                <a:gd name="T29" fmla="*/ 2147483647 h 334"/>
                <a:gd name="T30" fmla="*/ 2147483647 w 762"/>
                <a:gd name="T31" fmla="*/ 2147483647 h 334"/>
                <a:gd name="T32" fmla="*/ 2147483647 w 762"/>
                <a:gd name="T33" fmla="*/ 2147483647 h 334"/>
                <a:gd name="T34" fmla="*/ 2147483647 w 762"/>
                <a:gd name="T35" fmla="*/ 2147483647 h 334"/>
                <a:gd name="T36" fmla="*/ 2147483647 w 762"/>
                <a:gd name="T37" fmla="*/ 2147483647 h 334"/>
                <a:gd name="T38" fmla="*/ 2147483647 w 762"/>
                <a:gd name="T39" fmla="*/ 2147483647 h 334"/>
                <a:gd name="T40" fmla="*/ 2147483647 w 762"/>
                <a:gd name="T41" fmla="*/ 2147483647 h 334"/>
                <a:gd name="T42" fmla="*/ 2147483647 w 762"/>
                <a:gd name="T43" fmla="*/ 2147483647 h 334"/>
                <a:gd name="T44" fmla="*/ 2147483647 w 762"/>
                <a:gd name="T45" fmla="*/ 2147483647 h 334"/>
                <a:gd name="T46" fmla="*/ 2147483647 w 762"/>
                <a:gd name="T47" fmla="*/ 2147483647 h 334"/>
                <a:gd name="T48" fmla="*/ 2147483647 w 762"/>
                <a:gd name="T49" fmla="*/ 2147483647 h 334"/>
                <a:gd name="T50" fmla="*/ 2147483647 w 762"/>
                <a:gd name="T51" fmla="*/ 2147483647 h 334"/>
                <a:gd name="T52" fmla="*/ 2147483647 w 762"/>
                <a:gd name="T53" fmla="*/ 2147483647 h 334"/>
                <a:gd name="T54" fmla="*/ 2147483647 w 762"/>
                <a:gd name="T55" fmla="*/ 2147483647 h 334"/>
                <a:gd name="T56" fmla="*/ 2147483647 w 762"/>
                <a:gd name="T57" fmla="*/ 2147483647 h 334"/>
                <a:gd name="T58" fmla="*/ 2147483647 w 762"/>
                <a:gd name="T59" fmla="*/ 0 h 334"/>
                <a:gd name="T60" fmla="*/ 2147483647 w 762"/>
                <a:gd name="T61" fmla="*/ 2147483647 h 334"/>
                <a:gd name="T62" fmla="*/ 2147483647 w 762"/>
                <a:gd name="T63" fmla="*/ 2147483647 h 334"/>
                <a:gd name="T64" fmla="*/ 2147483647 w 762"/>
                <a:gd name="T65" fmla="*/ 2147483647 h 334"/>
                <a:gd name="T66" fmla="*/ 2147483647 w 762"/>
                <a:gd name="T67" fmla="*/ 2147483647 h 3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62"/>
                <a:gd name="T103" fmla="*/ 0 h 334"/>
                <a:gd name="T104" fmla="*/ 762 w 762"/>
                <a:gd name="T105" fmla="*/ 334 h 3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62" h="334">
                  <a:moveTo>
                    <a:pt x="26" y="247"/>
                  </a:moveTo>
                  <a:lnTo>
                    <a:pt x="0" y="318"/>
                  </a:lnTo>
                  <a:lnTo>
                    <a:pt x="98" y="308"/>
                  </a:lnTo>
                  <a:lnTo>
                    <a:pt x="137" y="276"/>
                  </a:lnTo>
                  <a:lnTo>
                    <a:pt x="271" y="240"/>
                  </a:lnTo>
                  <a:lnTo>
                    <a:pt x="308" y="260"/>
                  </a:lnTo>
                  <a:lnTo>
                    <a:pt x="397" y="247"/>
                  </a:lnTo>
                  <a:lnTo>
                    <a:pt x="397" y="252"/>
                  </a:lnTo>
                  <a:lnTo>
                    <a:pt x="529" y="334"/>
                  </a:lnTo>
                  <a:lnTo>
                    <a:pt x="607" y="310"/>
                  </a:lnTo>
                  <a:lnTo>
                    <a:pt x="651" y="218"/>
                  </a:lnTo>
                  <a:lnTo>
                    <a:pt x="726" y="192"/>
                  </a:lnTo>
                  <a:lnTo>
                    <a:pt x="762" y="124"/>
                  </a:lnTo>
                  <a:lnTo>
                    <a:pt x="760" y="42"/>
                  </a:lnTo>
                  <a:lnTo>
                    <a:pt x="751" y="110"/>
                  </a:lnTo>
                  <a:lnTo>
                    <a:pt x="709" y="168"/>
                  </a:lnTo>
                  <a:lnTo>
                    <a:pt x="693" y="163"/>
                  </a:lnTo>
                  <a:lnTo>
                    <a:pt x="636" y="179"/>
                  </a:lnTo>
                  <a:lnTo>
                    <a:pt x="636" y="160"/>
                  </a:lnTo>
                  <a:lnTo>
                    <a:pt x="693" y="140"/>
                  </a:lnTo>
                  <a:lnTo>
                    <a:pt x="641" y="134"/>
                  </a:lnTo>
                  <a:lnTo>
                    <a:pt x="699" y="116"/>
                  </a:lnTo>
                  <a:lnTo>
                    <a:pt x="722" y="126"/>
                  </a:lnTo>
                  <a:lnTo>
                    <a:pt x="733" y="61"/>
                  </a:lnTo>
                  <a:lnTo>
                    <a:pt x="718" y="47"/>
                  </a:lnTo>
                  <a:lnTo>
                    <a:pt x="649" y="73"/>
                  </a:lnTo>
                  <a:lnTo>
                    <a:pt x="651" y="34"/>
                  </a:lnTo>
                  <a:lnTo>
                    <a:pt x="680" y="44"/>
                  </a:lnTo>
                  <a:lnTo>
                    <a:pt x="718" y="14"/>
                  </a:lnTo>
                  <a:lnTo>
                    <a:pt x="697" y="0"/>
                  </a:lnTo>
                  <a:lnTo>
                    <a:pt x="470" y="52"/>
                  </a:lnTo>
                  <a:lnTo>
                    <a:pt x="190" y="108"/>
                  </a:lnTo>
                  <a:lnTo>
                    <a:pt x="63" y="245"/>
                  </a:lnTo>
                  <a:lnTo>
                    <a:pt x="26" y="24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7" name="Freeform 44"/>
            <p:cNvSpPr>
              <a:spLocks/>
            </p:cNvSpPr>
            <p:nvPr/>
          </p:nvSpPr>
          <p:spPr bwMode="auto">
            <a:xfrm>
              <a:off x="7384405" y="4016148"/>
              <a:ext cx="786674" cy="541906"/>
            </a:xfrm>
            <a:custGeom>
              <a:avLst/>
              <a:gdLst>
                <a:gd name="T0" fmla="*/ 2147483647 w 666"/>
                <a:gd name="T1" fmla="*/ 2147483647 h 415"/>
                <a:gd name="T2" fmla="*/ 2147483647 w 666"/>
                <a:gd name="T3" fmla="*/ 2147483647 h 415"/>
                <a:gd name="T4" fmla="*/ 2147483647 w 666"/>
                <a:gd name="T5" fmla="*/ 2147483647 h 415"/>
                <a:gd name="T6" fmla="*/ 2147483647 w 666"/>
                <a:gd name="T7" fmla="*/ 2147483647 h 415"/>
                <a:gd name="T8" fmla="*/ 2147483647 w 666"/>
                <a:gd name="T9" fmla="*/ 2147483647 h 415"/>
                <a:gd name="T10" fmla="*/ 0 w 666"/>
                <a:gd name="T11" fmla="*/ 2147483647 h 415"/>
                <a:gd name="T12" fmla="*/ 2147483647 w 666"/>
                <a:gd name="T13" fmla="*/ 2147483647 h 415"/>
                <a:gd name="T14" fmla="*/ 2147483647 w 666"/>
                <a:gd name="T15" fmla="*/ 2147483647 h 415"/>
                <a:gd name="T16" fmla="*/ 2147483647 w 666"/>
                <a:gd name="T17" fmla="*/ 2147483647 h 415"/>
                <a:gd name="T18" fmla="*/ 2147483647 w 666"/>
                <a:gd name="T19" fmla="*/ 2147483647 h 415"/>
                <a:gd name="T20" fmla="*/ 2147483647 w 666"/>
                <a:gd name="T21" fmla="*/ 2147483647 h 415"/>
                <a:gd name="T22" fmla="*/ 2147483647 w 666"/>
                <a:gd name="T23" fmla="*/ 2147483647 h 415"/>
                <a:gd name="T24" fmla="*/ 2147483647 w 666"/>
                <a:gd name="T25" fmla="*/ 2147483647 h 415"/>
                <a:gd name="T26" fmla="*/ 2147483647 w 666"/>
                <a:gd name="T27" fmla="*/ 2147483647 h 415"/>
                <a:gd name="T28" fmla="*/ 2147483647 w 666"/>
                <a:gd name="T29" fmla="*/ 2147483647 h 415"/>
                <a:gd name="T30" fmla="*/ 2147483647 w 666"/>
                <a:gd name="T31" fmla="*/ 2147483647 h 415"/>
                <a:gd name="T32" fmla="*/ 2147483647 w 666"/>
                <a:gd name="T33" fmla="*/ 2147483647 h 415"/>
                <a:gd name="T34" fmla="*/ 2147483647 w 666"/>
                <a:gd name="T35" fmla="*/ 0 h 415"/>
                <a:gd name="T36" fmla="*/ 2147483647 w 666"/>
                <a:gd name="T37" fmla="*/ 2147483647 h 415"/>
                <a:gd name="T38" fmla="*/ 2147483647 w 666"/>
                <a:gd name="T39" fmla="*/ 2147483647 h 415"/>
                <a:gd name="T40" fmla="*/ 2147483647 w 666"/>
                <a:gd name="T41" fmla="*/ 2147483647 h 415"/>
                <a:gd name="T42" fmla="*/ 2147483647 w 666"/>
                <a:gd name="T43" fmla="*/ 2147483647 h 415"/>
                <a:gd name="T44" fmla="*/ 2147483647 w 666"/>
                <a:gd name="T45" fmla="*/ 2147483647 h 415"/>
                <a:gd name="T46" fmla="*/ 2147483647 w 666"/>
                <a:gd name="T47" fmla="*/ 2147483647 h 415"/>
                <a:gd name="T48" fmla="*/ 2147483647 w 666"/>
                <a:gd name="T49" fmla="*/ 2147483647 h 4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6"/>
                <a:gd name="T76" fmla="*/ 0 h 415"/>
                <a:gd name="T77" fmla="*/ 666 w 666"/>
                <a:gd name="T78" fmla="*/ 415 h 4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6" h="415">
                  <a:moveTo>
                    <a:pt x="109" y="290"/>
                  </a:moveTo>
                  <a:lnTo>
                    <a:pt x="90" y="332"/>
                  </a:lnTo>
                  <a:lnTo>
                    <a:pt x="63" y="344"/>
                  </a:lnTo>
                  <a:lnTo>
                    <a:pt x="61" y="371"/>
                  </a:lnTo>
                  <a:lnTo>
                    <a:pt x="3" y="392"/>
                  </a:lnTo>
                  <a:lnTo>
                    <a:pt x="0" y="415"/>
                  </a:lnTo>
                  <a:lnTo>
                    <a:pt x="158" y="387"/>
                  </a:lnTo>
                  <a:lnTo>
                    <a:pt x="445" y="328"/>
                  </a:lnTo>
                  <a:lnTo>
                    <a:pt x="666" y="274"/>
                  </a:lnTo>
                  <a:lnTo>
                    <a:pt x="666" y="232"/>
                  </a:lnTo>
                  <a:lnTo>
                    <a:pt x="642" y="219"/>
                  </a:lnTo>
                  <a:lnTo>
                    <a:pt x="623" y="240"/>
                  </a:lnTo>
                  <a:lnTo>
                    <a:pt x="611" y="184"/>
                  </a:lnTo>
                  <a:lnTo>
                    <a:pt x="623" y="134"/>
                  </a:lnTo>
                  <a:lnTo>
                    <a:pt x="540" y="97"/>
                  </a:lnTo>
                  <a:lnTo>
                    <a:pt x="484" y="106"/>
                  </a:lnTo>
                  <a:lnTo>
                    <a:pt x="482" y="29"/>
                  </a:lnTo>
                  <a:lnTo>
                    <a:pt x="424" y="0"/>
                  </a:lnTo>
                  <a:lnTo>
                    <a:pt x="381" y="18"/>
                  </a:lnTo>
                  <a:lnTo>
                    <a:pt x="352" y="90"/>
                  </a:lnTo>
                  <a:lnTo>
                    <a:pt x="300" y="119"/>
                  </a:lnTo>
                  <a:lnTo>
                    <a:pt x="279" y="234"/>
                  </a:lnTo>
                  <a:lnTo>
                    <a:pt x="195" y="290"/>
                  </a:lnTo>
                  <a:lnTo>
                    <a:pt x="127" y="313"/>
                  </a:lnTo>
                  <a:lnTo>
                    <a:pt x="109" y="29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8" name="Freeform 45"/>
            <p:cNvSpPr>
              <a:spLocks/>
            </p:cNvSpPr>
            <p:nvPr/>
          </p:nvSpPr>
          <p:spPr bwMode="auto">
            <a:xfrm>
              <a:off x="7440190" y="3907995"/>
              <a:ext cx="447413" cy="516860"/>
            </a:xfrm>
            <a:custGeom>
              <a:avLst/>
              <a:gdLst>
                <a:gd name="T0" fmla="*/ 2147483647 w 440"/>
                <a:gd name="T1" fmla="*/ 2147483647 h 458"/>
                <a:gd name="T2" fmla="*/ 2147483647 w 440"/>
                <a:gd name="T3" fmla="*/ 2147483647 h 458"/>
                <a:gd name="T4" fmla="*/ 0 w 440"/>
                <a:gd name="T5" fmla="*/ 2147483647 h 458"/>
                <a:gd name="T6" fmla="*/ 2147483647 w 440"/>
                <a:gd name="T7" fmla="*/ 2147483647 h 458"/>
                <a:gd name="T8" fmla="*/ 2147483647 w 440"/>
                <a:gd name="T9" fmla="*/ 2147483647 h 458"/>
                <a:gd name="T10" fmla="*/ 2147483647 w 440"/>
                <a:gd name="T11" fmla="*/ 2147483647 h 458"/>
                <a:gd name="T12" fmla="*/ 2147483647 w 440"/>
                <a:gd name="T13" fmla="*/ 2147483647 h 458"/>
                <a:gd name="T14" fmla="*/ 2147483647 w 440"/>
                <a:gd name="T15" fmla="*/ 2147483647 h 458"/>
                <a:gd name="T16" fmla="*/ 2147483647 w 440"/>
                <a:gd name="T17" fmla="*/ 2147483647 h 458"/>
                <a:gd name="T18" fmla="*/ 2147483647 w 440"/>
                <a:gd name="T19" fmla="*/ 2147483647 h 458"/>
                <a:gd name="T20" fmla="*/ 2147483647 w 440"/>
                <a:gd name="T21" fmla="*/ 2147483647 h 458"/>
                <a:gd name="T22" fmla="*/ 2147483647 w 440"/>
                <a:gd name="T23" fmla="*/ 2147483647 h 458"/>
                <a:gd name="T24" fmla="*/ 2147483647 w 440"/>
                <a:gd name="T25" fmla="*/ 2147483647 h 458"/>
                <a:gd name="T26" fmla="*/ 2147483647 w 440"/>
                <a:gd name="T27" fmla="*/ 2147483647 h 458"/>
                <a:gd name="T28" fmla="*/ 2147483647 w 440"/>
                <a:gd name="T29" fmla="*/ 2147483647 h 458"/>
                <a:gd name="T30" fmla="*/ 2147483647 w 440"/>
                <a:gd name="T31" fmla="*/ 2147483647 h 458"/>
                <a:gd name="T32" fmla="*/ 2147483647 w 440"/>
                <a:gd name="T33" fmla="*/ 0 h 458"/>
                <a:gd name="T34" fmla="*/ 2147483647 w 440"/>
                <a:gd name="T35" fmla="*/ 2147483647 h 458"/>
                <a:gd name="T36" fmla="*/ 2147483647 w 440"/>
                <a:gd name="T37" fmla="*/ 2147483647 h 458"/>
                <a:gd name="T38" fmla="*/ 2147483647 w 440"/>
                <a:gd name="T39" fmla="*/ 2147483647 h 458"/>
                <a:gd name="T40" fmla="*/ 2147483647 w 440"/>
                <a:gd name="T41" fmla="*/ 2147483647 h 4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0"/>
                <a:gd name="T64" fmla="*/ 0 h 458"/>
                <a:gd name="T65" fmla="*/ 440 w 440"/>
                <a:gd name="T66" fmla="*/ 458 h 4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0" h="458">
                  <a:moveTo>
                    <a:pt x="45" y="239"/>
                  </a:moveTo>
                  <a:lnTo>
                    <a:pt x="12" y="230"/>
                  </a:lnTo>
                  <a:lnTo>
                    <a:pt x="0" y="303"/>
                  </a:lnTo>
                  <a:lnTo>
                    <a:pt x="12" y="379"/>
                  </a:lnTo>
                  <a:lnTo>
                    <a:pt x="75" y="431"/>
                  </a:lnTo>
                  <a:lnTo>
                    <a:pt x="90" y="458"/>
                  </a:lnTo>
                  <a:lnTo>
                    <a:pt x="170" y="431"/>
                  </a:lnTo>
                  <a:lnTo>
                    <a:pt x="267" y="370"/>
                  </a:lnTo>
                  <a:lnTo>
                    <a:pt x="294" y="235"/>
                  </a:lnTo>
                  <a:lnTo>
                    <a:pt x="356" y="199"/>
                  </a:lnTo>
                  <a:lnTo>
                    <a:pt x="389" y="117"/>
                  </a:lnTo>
                  <a:lnTo>
                    <a:pt x="440" y="93"/>
                  </a:lnTo>
                  <a:lnTo>
                    <a:pt x="374" y="83"/>
                  </a:lnTo>
                  <a:lnTo>
                    <a:pt x="260" y="141"/>
                  </a:lnTo>
                  <a:lnTo>
                    <a:pt x="248" y="86"/>
                  </a:lnTo>
                  <a:lnTo>
                    <a:pt x="152" y="92"/>
                  </a:lnTo>
                  <a:lnTo>
                    <a:pt x="130" y="0"/>
                  </a:lnTo>
                  <a:lnTo>
                    <a:pt x="105" y="24"/>
                  </a:lnTo>
                  <a:lnTo>
                    <a:pt x="112" y="155"/>
                  </a:lnTo>
                  <a:lnTo>
                    <a:pt x="70" y="166"/>
                  </a:lnTo>
                  <a:lnTo>
                    <a:pt x="45" y="23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9" name="Freeform 46"/>
            <p:cNvSpPr>
              <a:spLocks/>
            </p:cNvSpPr>
            <p:nvPr/>
          </p:nvSpPr>
          <p:spPr bwMode="auto">
            <a:xfrm>
              <a:off x="8074310" y="3915964"/>
              <a:ext cx="128646" cy="173045"/>
            </a:xfrm>
            <a:custGeom>
              <a:avLst/>
              <a:gdLst>
                <a:gd name="T0" fmla="*/ 0 w 107"/>
                <a:gd name="T1" fmla="*/ 2147483647 h 132"/>
                <a:gd name="T2" fmla="*/ 2147483647 w 107"/>
                <a:gd name="T3" fmla="*/ 0 h 132"/>
                <a:gd name="T4" fmla="*/ 2147483647 w 107"/>
                <a:gd name="T5" fmla="*/ 2147483647 h 132"/>
                <a:gd name="T6" fmla="*/ 2147483647 w 107"/>
                <a:gd name="T7" fmla="*/ 2147483647 h 132"/>
                <a:gd name="T8" fmla="*/ 2147483647 w 107"/>
                <a:gd name="T9" fmla="*/ 2147483647 h 132"/>
                <a:gd name="T10" fmla="*/ 2147483647 w 107"/>
                <a:gd name="T11" fmla="*/ 2147483647 h 132"/>
                <a:gd name="T12" fmla="*/ 2147483647 w 107"/>
                <a:gd name="T13" fmla="*/ 2147483647 h 132"/>
                <a:gd name="T14" fmla="*/ 0 w 107"/>
                <a:gd name="T15" fmla="*/ 2147483647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"/>
                <a:gd name="T25" fmla="*/ 0 h 132"/>
                <a:gd name="T26" fmla="*/ 107 w 107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" h="132">
                  <a:moveTo>
                    <a:pt x="0" y="8"/>
                  </a:moveTo>
                  <a:lnTo>
                    <a:pt x="23" y="0"/>
                  </a:lnTo>
                  <a:lnTo>
                    <a:pt x="71" y="29"/>
                  </a:lnTo>
                  <a:lnTo>
                    <a:pt x="71" y="58"/>
                  </a:lnTo>
                  <a:lnTo>
                    <a:pt x="105" y="79"/>
                  </a:lnTo>
                  <a:lnTo>
                    <a:pt x="107" y="118"/>
                  </a:lnTo>
                  <a:lnTo>
                    <a:pt x="52" y="132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1" name="Freeform 47"/>
            <p:cNvSpPr>
              <a:spLocks/>
            </p:cNvSpPr>
            <p:nvPr/>
          </p:nvSpPr>
          <p:spPr bwMode="auto">
            <a:xfrm>
              <a:off x="7538097" y="3576704"/>
              <a:ext cx="604520" cy="439444"/>
            </a:xfrm>
            <a:custGeom>
              <a:avLst/>
              <a:gdLst>
                <a:gd name="T0" fmla="*/ 2147483647 w 512"/>
                <a:gd name="T1" fmla="*/ 2147483647 h 336"/>
                <a:gd name="T2" fmla="*/ 0 w 512"/>
                <a:gd name="T3" fmla="*/ 2147483647 h 336"/>
                <a:gd name="T4" fmla="*/ 2147483647 w 512"/>
                <a:gd name="T5" fmla="*/ 2147483647 h 336"/>
                <a:gd name="T6" fmla="*/ 2147483647 w 512"/>
                <a:gd name="T7" fmla="*/ 2147483647 h 336"/>
                <a:gd name="T8" fmla="*/ 2147483647 w 512"/>
                <a:gd name="T9" fmla="*/ 2147483647 h 336"/>
                <a:gd name="T10" fmla="*/ 2147483647 w 512"/>
                <a:gd name="T11" fmla="*/ 2147483647 h 336"/>
                <a:gd name="T12" fmla="*/ 2147483647 w 512"/>
                <a:gd name="T13" fmla="*/ 2147483647 h 336"/>
                <a:gd name="T14" fmla="*/ 2147483647 w 512"/>
                <a:gd name="T15" fmla="*/ 2147483647 h 336"/>
                <a:gd name="T16" fmla="*/ 2147483647 w 512"/>
                <a:gd name="T17" fmla="*/ 2147483647 h 336"/>
                <a:gd name="T18" fmla="*/ 2147483647 w 512"/>
                <a:gd name="T19" fmla="*/ 2147483647 h 336"/>
                <a:gd name="T20" fmla="*/ 2147483647 w 512"/>
                <a:gd name="T21" fmla="*/ 2147483647 h 336"/>
                <a:gd name="T22" fmla="*/ 2147483647 w 512"/>
                <a:gd name="T23" fmla="*/ 2147483647 h 336"/>
                <a:gd name="T24" fmla="*/ 2147483647 w 512"/>
                <a:gd name="T25" fmla="*/ 0 h 336"/>
                <a:gd name="T26" fmla="*/ 2147483647 w 512"/>
                <a:gd name="T27" fmla="*/ 2147483647 h 336"/>
                <a:gd name="T28" fmla="*/ 2147483647 w 512"/>
                <a:gd name="T29" fmla="*/ 2147483647 h 3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12"/>
                <a:gd name="T46" fmla="*/ 0 h 336"/>
                <a:gd name="T47" fmla="*/ 512 w 512"/>
                <a:gd name="T48" fmla="*/ 336 h 3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12" h="336">
                  <a:moveTo>
                    <a:pt x="47" y="49"/>
                  </a:moveTo>
                  <a:lnTo>
                    <a:pt x="0" y="94"/>
                  </a:lnTo>
                  <a:lnTo>
                    <a:pt x="26" y="257"/>
                  </a:lnTo>
                  <a:lnTo>
                    <a:pt x="47" y="336"/>
                  </a:lnTo>
                  <a:lnTo>
                    <a:pt x="134" y="329"/>
                  </a:lnTo>
                  <a:lnTo>
                    <a:pt x="457" y="268"/>
                  </a:lnTo>
                  <a:lnTo>
                    <a:pt x="480" y="258"/>
                  </a:lnTo>
                  <a:lnTo>
                    <a:pt x="512" y="183"/>
                  </a:lnTo>
                  <a:lnTo>
                    <a:pt x="464" y="141"/>
                  </a:lnTo>
                  <a:lnTo>
                    <a:pt x="490" y="44"/>
                  </a:lnTo>
                  <a:lnTo>
                    <a:pt x="452" y="34"/>
                  </a:lnTo>
                  <a:lnTo>
                    <a:pt x="452" y="10"/>
                  </a:lnTo>
                  <a:lnTo>
                    <a:pt x="436" y="0"/>
                  </a:lnTo>
                  <a:lnTo>
                    <a:pt x="62" y="70"/>
                  </a:lnTo>
                  <a:lnTo>
                    <a:pt x="47" y="4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2" name="Freeform 48"/>
            <p:cNvSpPr>
              <a:spLocks/>
            </p:cNvSpPr>
            <p:nvPr/>
          </p:nvSpPr>
          <p:spPr bwMode="auto">
            <a:xfrm>
              <a:off x="8086833" y="3626796"/>
              <a:ext cx="160522" cy="352922"/>
            </a:xfrm>
            <a:custGeom>
              <a:avLst/>
              <a:gdLst>
                <a:gd name="T0" fmla="*/ 2147483647 w 135"/>
                <a:gd name="T1" fmla="*/ 2147483647 h 268"/>
                <a:gd name="T2" fmla="*/ 2147483647 w 135"/>
                <a:gd name="T3" fmla="*/ 0 h 268"/>
                <a:gd name="T4" fmla="*/ 2147483647 w 135"/>
                <a:gd name="T5" fmla="*/ 2147483647 h 268"/>
                <a:gd name="T6" fmla="*/ 2147483647 w 135"/>
                <a:gd name="T7" fmla="*/ 2147483647 h 268"/>
                <a:gd name="T8" fmla="*/ 2147483647 w 135"/>
                <a:gd name="T9" fmla="*/ 2147483647 h 268"/>
                <a:gd name="T10" fmla="*/ 2147483647 w 135"/>
                <a:gd name="T11" fmla="*/ 2147483647 h 268"/>
                <a:gd name="T12" fmla="*/ 2147483647 w 135"/>
                <a:gd name="T13" fmla="*/ 2147483647 h 268"/>
                <a:gd name="T14" fmla="*/ 2147483647 w 135"/>
                <a:gd name="T15" fmla="*/ 2147483647 h 268"/>
                <a:gd name="T16" fmla="*/ 2147483647 w 135"/>
                <a:gd name="T17" fmla="*/ 2147483647 h 268"/>
                <a:gd name="T18" fmla="*/ 2147483647 w 135"/>
                <a:gd name="T19" fmla="*/ 2147483647 h 268"/>
                <a:gd name="T20" fmla="*/ 2147483647 w 135"/>
                <a:gd name="T21" fmla="*/ 2147483647 h 268"/>
                <a:gd name="T22" fmla="*/ 0 w 135"/>
                <a:gd name="T23" fmla="*/ 2147483647 h 268"/>
                <a:gd name="T24" fmla="*/ 2147483647 w 135"/>
                <a:gd name="T25" fmla="*/ 2147483647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5"/>
                <a:gd name="T40" fmla="*/ 0 h 268"/>
                <a:gd name="T41" fmla="*/ 135 w 135"/>
                <a:gd name="T42" fmla="*/ 268 h 2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5" h="268">
                  <a:moveTo>
                    <a:pt x="24" y="2"/>
                  </a:moveTo>
                  <a:lnTo>
                    <a:pt x="56" y="0"/>
                  </a:lnTo>
                  <a:lnTo>
                    <a:pt x="121" y="40"/>
                  </a:lnTo>
                  <a:lnTo>
                    <a:pt x="111" y="73"/>
                  </a:lnTo>
                  <a:lnTo>
                    <a:pt x="134" y="94"/>
                  </a:lnTo>
                  <a:lnTo>
                    <a:pt x="135" y="219"/>
                  </a:lnTo>
                  <a:lnTo>
                    <a:pt x="113" y="268"/>
                  </a:lnTo>
                  <a:lnTo>
                    <a:pt x="87" y="250"/>
                  </a:lnTo>
                  <a:lnTo>
                    <a:pt x="59" y="249"/>
                  </a:lnTo>
                  <a:lnTo>
                    <a:pt x="13" y="223"/>
                  </a:lnTo>
                  <a:lnTo>
                    <a:pt x="48" y="144"/>
                  </a:lnTo>
                  <a:lnTo>
                    <a:pt x="0" y="102"/>
                  </a:lnTo>
                  <a:lnTo>
                    <a:pt x="24" y="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3" name="Freeform 49"/>
            <p:cNvSpPr>
              <a:spLocks/>
            </p:cNvSpPr>
            <p:nvPr/>
          </p:nvSpPr>
          <p:spPr bwMode="auto">
            <a:xfrm>
              <a:off x="7589327" y="3081475"/>
              <a:ext cx="670552" cy="602243"/>
            </a:xfrm>
            <a:custGeom>
              <a:avLst/>
              <a:gdLst>
                <a:gd name="T0" fmla="*/ 2147483647 w 567"/>
                <a:gd name="T1" fmla="*/ 2147483647 h 461"/>
                <a:gd name="T2" fmla="*/ 2147483647 w 567"/>
                <a:gd name="T3" fmla="*/ 2147483647 h 461"/>
                <a:gd name="T4" fmla="*/ 2147483647 w 567"/>
                <a:gd name="T5" fmla="*/ 2147483647 h 461"/>
                <a:gd name="T6" fmla="*/ 2147483647 w 567"/>
                <a:gd name="T7" fmla="*/ 2147483647 h 461"/>
                <a:gd name="T8" fmla="*/ 2147483647 w 567"/>
                <a:gd name="T9" fmla="*/ 2147483647 h 461"/>
                <a:gd name="T10" fmla="*/ 2147483647 w 567"/>
                <a:gd name="T11" fmla="*/ 2147483647 h 461"/>
                <a:gd name="T12" fmla="*/ 2147483647 w 567"/>
                <a:gd name="T13" fmla="*/ 2147483647 h 461"/>
                <a:gd name="T14" fmla="*/ 2147483647 w 567"/>
                <a:gd name="T15" fmla="*/ 2147483647 h 461"/>
                <a:gd name="T16" fmla="*/ 2147483647 w 567"/>
                <a:gd name="T17" fmla="*/ 2147483647 h 461"/>
                <a:gd name="T18" fmla="*/ 2147483647 w 567"/>
                <a:gd name="T19" fmla="*/ 2147483647 h 461"/>
                <a:gd name="T20" fmla="*/ 2147483647 w 567"/>
                <a:gd name="T21" fmla="*/ 2147483647 h 461"/>
                <a:gd name="T22" fmla="*/ 2147483647 w 567"/>
                <a:gd name="T23" fmla="*/ 2147483647 h 461"/>
                <a:gd name="T24" fmla="*/ 2147483647 w 567"/>
                <a:gd name="T25" fmla="*/ 0 h 461"/>
                <a:gd name="T26" fmla="*/ 2147483647 w 567"/>
                <a:gd name="T27" fmla="*/ 2147483647 h 461"/>
                <a:gd name="T28" fmla="*/ 2147483647 w 567"/>
                <a:gd name="T29" fmla="*/ 2147483647 h 461"/>
                <a:gd name="T30" fmla="*/ 2147483647 w 567"/>
                <a:gd name="T31" fmla="*/ 2147483647 h 461"/>
                <a:gd name="T32" fmla="*/ 2147483647 w 567"/>
                <a:gd name="T33" fmla="*/ 2147483647 h 461"/>
                <a:gd name="T34" fmla="*/ 2147483647 w 567"/>
                <a:gd name="T35" fmla="*/ 2147483647 h 461"/>
                <a:gd name="T36" fmla="*/ 2147483647 w 567"/>
                <a:gd name="T37" fmla="*/ 2147483647 h 461"/>
                <a:gd name="T38" fmla="*/ 2147483647 w 567"/>
                <a:gd name="T39" fmla="*/ 2147483647 h 461"/>
                <a:gd name="T40" fmla="*/ 2147483647 w 567"/>
                <a:gd name="T41" fmla="*/ 2147483647 h 461"/>
                <a:gd name="T42" fmla="*/ 2147483647 w 567"/>
                <a:gd name="T43" fmla="*/ 2147483647 h 461"/>
                <a:gd name="T44" fmla="*/ 2147483647 w 567"/>
                <a:gd name="T45" fmla="*/ 2147483647 h 461"/>
                <a:gd name="T46" fmla="*/ 2147483647 w 567"/>
                <a:gd name="T47" fmla="*/ 2147483647 h 461"/>
                <a:gd name="T48" fmla="*/ 2147483647 w 567"/>
                <a:gd name="T49" fmla="*/ 2147483647 h 461"/>
                <a:gd name="T50" fmla="*/ 2147483647 w 567"/>
                <a:gd name="T51" fmla="*/ 2147483647 h 461"/>
                <a:gd name="T52" fmla="*/ 2147483647 w 567"/>
                <a:gd name="T53" fmla="*/ 2147483647 h 461"/>
                <a:gd name="T54" fmla="*/ 2147483647 w 567"/>
                <a:gd name="T55" fmla="*/ 2147483647 h 461"/>
                <a:gd name="T56" fmla="*/ 0 w 567"/>
                <a:gd name="T57" fmla="*/ 2147483647 h 461"/>
                <a:gd name="T58" fmla="*/ 2147483647 w 567"/>
                <a:gd name="T59" fmla="*/ 2147483647 h 461"/>
                <a:gd name="T60" fmla="*/ 2147483647 w 567"/>
                <a:gd name="T61" fmla="*/ 2147483647 h 46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7"/>
                <a:gd name="T94" fmla="*/ 0 h 461"/>
                <a:gd name="T95" fmla="*/ 567 w 567"/>
                <a:gd name="T96" fmla="*/ 461 h 46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7" h="461">
                  <a:moveTo>
                    <a:pt x="44" y="310"/>
                  </a:moveTo>
                  <a:lnTo>
                    <a:pt x="97" y="282"/>
                  </a:lnTo>
                  <a:lnTo>
                    <a:pt x="169" y="276"/>
                  </a:lnTo>
                  <a:lnTo>
                    <a:pt x="187" y="252"/>
                  </a:lnTo>
                  <a:lnTo>
                    <a:pt x="213" y="248"/>
                  </a:lnTo>
                  <a:lnTo>
                    <a:pt x="228" y="223"/>
                  </a:lnTo>
                  <a:lnTo>
                    <a:pt x="252" y="213"/>
                  </a:lnTo>
                  <a:lnTo>
                    <a:pt x="241" y="164"/>
                  </a:lnTo>
                  <a:lnTo>
                    <a:pt x="226" y="152"/>
                  </a:lnTo>
                  <a:lnTo>
                    <a:pt x="257" y="113"/>
                  </a:lnTo>
                  <a:lnTo>
                    <a:pt x="276" y="113"/>
                  </a:lnTo>
                  <a:lnTo>
                    <a:pt x="342" y="30"/>
                  </a:lnTo>
                  <a:lnTo>
                    <a:pt x="444" y="0"/>
                  </a:lnTo>
                  <a:lnTo>
                    <a:pt x="455" y="77"/>
                  </a:lnTo>
                  <a:lnTo>
                    <a:pt x="460" y="74"/>
                  </a:lnTo>
                  <a:lnTo>
                    <a:pt x="484" y="102"/>
                  </a:lnTo>
                  <a:lnTo>
                    <a:pt x="486" y="181"/>
                  </a:lnTo>
                  <a:lnTo>
                    <a:pt x="517" y="245"/>
                  </a:lnTo>
                  <a:lnTo>
                    <a:pt x="528" y="329"/>
                  </a:lnTo>
                  <a:lnTo>
                    <a:pt x="531" y="402"/>
                  </a:lnTo>
                  <a:lnTo>
                    <a:pt x="567" y="426"/>
                  </a:lnTo>
                  <a:lnTo>
                    <a:pt x="541" y="461"/>
                  </a:lnTo>
                  <a:lnTo>
                    <a:pt x="475" y="420"/>
                  </a:lnTo>
                  <a:lnTo>
                    <a:pt x="441" y="423"/>
                  </a:lnTo>
                  <a:lnTo>
                    <a:pt x="407" y="413"/>
                  </a:lnTo>
                  <a:lnTo>
                    <a:pt x="408" y="389"/>
                  </a:lnTo>
                  <a:lnTo>
                    <a:pt x="387" y="381"/>
                  </a:lnTo>
                  <a:lnTo>
                    <a:pt x="16" y="452"/>
                  </a:lnTo>
                  <a:lnTo>
                    <a:pt x="0" y="431"/>
                  </a:lnTo>
                  <a:lnTo>
                    <a:pt x="56" y="348"/>
                  </a:lnTo>
                  <a:lnTo>
                    <a:pt x="44" y="31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4" name="Freeform 50"/>
            <p:cNvSpPr>
              <a:spLocks/>
            </p:cNvSpPr>
            <p:nvPr/>
          </p:nvSpPr>
          <p:spPr bwMode="auto">
            <a:xfrm>
              <a:off x="8111879" y="3048460"/>
              <a:ext cx="176461" cy="363168"/>
            </a:xfrm>
            <a:custGeom>
              <a:avLst/>
              <a:gdLst>
                <a:gd name="T0" fmla="*/ 0 w 150"/>
                <a:gd name="T1" fmla="*/ 2147483647 h 278"/>
                <a:gd name="T2" fmla="*/ 2147483647 w 150"/>
                <a:gd name="T3" fmla="*/ 0 h 278"/>
                <a:gd name="T4" fmla="*/ 2147483647 w 150"/>
                <a:gd name="T5" fmla="*/ 2147483647 h 278"/>
                <a:gd name="T6" fmla="*/ 2147483647 w 150"/>
                <a:gd name="T7" fmla="*/ 2147483647 h 278"/>
                <a:gd name="T8" fmla="*/ 2147483647 w 150"/>
                <a:gd name="T9" fmla="*/ 2147483647 h 278"/>
                <a:gd name="T10" fmla="*/ 2147483647 w 150"/>
                <a:gd name="T11" fmla="*/ 2147483647 h 278"/>
                <a:gd name="T12" fmla="*/ 2147483647 w 150"/>
                <a:gd name="T13" fmla="*/ 2147483647 h 278"/>
                <a:gd name="T14" fmla="*/ 2147483647 w 150"/>
                <a:gd name="T15" fmla="*/ 2147483647 h 278"/>
                <a:gd name="T16" fmla="*/ 2147483647 w 150"/>
                <a:gd name="T17" fmla="*/ 2147483647 h 278"/>
                <a:gd name="T18" fmla="*/ 0 w 150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278"/>
                <a:gd name="T32" fmla="*/ 150 w 150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278">
                  <a:moveTo>
                    <a:pt x="0" y="29"/>
                  </a:moveTo>
                  <a:lnTo>
                    <a:pt x="109" y="0"/>
                  </a:lnTo>
                  <a:lnTo>
                    <a:pt x="150" y="76"/>
                  </a:lnTo>
                  <a:lnTo>
                    <a:pt x="129" y="95"/>
                  </a:lnTo>
                  <a:lnTo>
                    <a:pt x="137" y="263"/>
                  </a:lnTo>
                  <a:lnTo>
                    <a:pt x="74" y="278"/>
                  </a:lnTo>
                  <a:lnTo>
                    <a:pt x="43" y="208"/>
                  </a:lnTo>
                  <a:lnTo>
                    <a:pt x="42" y="126"/>
                  </a:lnTo>
                  <a:lnTo>
                    <a:pt x="14" y="102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8" name="Freeform 51"/>
            <p:cNvSpPr>
              <a:spLocks/>
            </p:cNvSpPr>
            <p:nvPr/>
          </p:nvSpPr>
          <p:spPr bwMode="auto">
            <a:xfrm>
              <a:off x="8196125" y="3330797"/>
              <a:ext cx="379106" cy="188984"/>
            </a:xfrm>
            <a:custGeom>
              <a:avLst/>
              <a:gdLst>
                <a:gd name="T0" fmla="*/ 0 w 320"/>
                <a:gd name="T1" fmla="*/ 2147483647 h 146"/>
                <a:gd name="T2" fmla="*/ 2147483647 w 320"/>
                <a:gd name="T3" fmla="*/ 2147483647 h 146"/>
                <a:gd name="T4" fmla="*/ 2147483647 w 320"/>
                <a:gd name="T5" fmla="*/ 2147483647 h 146"/>
                <a:gd name="T6" fmla="*/ 2147483647 w 320"/>
                <a:gd name="T7" fmla="*/ 0 h 146"/>
                <a:gd name="T8" fmla="*/ 2147483647 w 320"/>
                <a:gd name="T9" fmla="*/ 2147483647 h 146"/>
                <a:gd name="T10" fmla="*/ 2147483647 w 320"/>
                <a:gd name="T11" fmla="*/ 2147483647 h 146"/>
                <a:gd name="T12" fmla="*/ 2147483647 w 320"/>
                <a:gd name="T13" fmla="*/ 2147483647 h 146"/>
                <a:gd name="T14" fmla="*/ 2147483647 w 320"/>
                <a:gd name="T15" fmla="*/ 2147483647 h 146"/>
                <a:gd name="T16" fmla="*/ 2147483647 w 320"/>
                <a:gd name="T17" fmla="*/ 2147483647 h 146"/>
                <a:gd name="T18" fmla="*/ 2147483647 w 320"/>
                <a:gd name="T19" fmla="*/ 2147483647 h 146"/>
                <a:gd name="T20" fmla="*/ 2147483647 w 320"/>
                <a:gd name="T21" fmla="*/ 2147483647 h 146"/>
                <a:gd name="T22" fmla="*/ 2147483647 w 320"/>
                <a:gd name="T23" fmla="*/ 2147483647 h 146"/>
                <a:gd name="T24" fmla="*/ 2147483647 w 320"/>
                <a:gd name="T25" fmla="*/ 2147483647 h 146"/>
                <a:gd name="T26" fmla="*/ 2147483647 w 320"/>
                <a:gd name="T27" fmla="*/ 2147483647 h 146"/>
                <a:gd name="T28" fmla="*/ 2147483647 w 320"/>
                <a:gd name="T29" fmla="*/ 2147483647 h 146"/>
                <a:gd name="T30" fmla="*/ 2147483647 w 320"/>
                <a:gd name="T31" fmla="*/ 2147483647 h 146"/>
                <a:gd name="T32" fmla="*/ 2147483647 w 320"/>
                <a:gd name="T33" fmla="*/ 2147483647 h 146"/>
                <a:gd name="T34" fmla="*/ 2147483647 w 320"/>
                <a:gd name="T35" fmla="*/ 2147483647 h 146"/>
                <a:gd name="T36" fmla="*/ 2147483647 w 320"/>
                <a:gd name="T37" fmla="*/ 2147483647 h 146"/>
                <a:gd name="T38" fmla="*/ 0 w 320"/>
                <a:gd name="T39" fmla="*/ 2147483647 h 1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0"/>
                <a:gd name="T61" fmla="*/ 0 h 146"/>
                <a:gd name="T62" fmla="*/ 320 w 320"/>
                <a:gd name="T63" fmla="*/ 146 h 14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0" h="146">
                  <a:moveTo>
                    <a:pt x="0" y="58"/>
                  </a:moveTo>
                  <a:lnTo>
                    <a:pt x="163" y="18"/>
                  </a:lnTo>
                  <a:lnTo>
                    <a:pt x="183" y="20"/>
                  </a:lnTo>
                  <a:lnTo>
                    <a:pt x="202" y="0"/>
                  </a:lnTo>
                  <a:lnTo>
                    <a:pt x="218" y="10"/>
                  </a:lnTo>
                  <a:lnTo>
                    <a:pt x="199" y="52"/>
                  </a:lnTo>
                  <a:lnTo>
                    <a:pt x="233" y="49"/>
                  </a:lnTo>
                  <a:lnTo>
                    <a:pt x="252" y="81"/>
                  </a:lnTo>
                  <a:lnTo>
                    <a:pt x="275" y="84"/>
                  </a:lnTo>
                  <a:lnTo>
                    <a:pt x="291" y="79"/>
                  </a:lnTo>
                  <a:lnTo>
                    <a:pt x="291" y="62"/>
                  </a:lnTo>
                  <a:lnTo>
                    <a:pt x="263" y="39"/>
                  </a:lnTo>
                  <a:lnTo>
                    <a:pt x="284" y="37"/>
                  </a:lnTo>
                  <a:lnTo>
                    <a:pt x="320" y="86"/>
                  </a:lnTo>
                  <a:lnTo>
                    <a:pt x="286" y="115"/>
                  </a:lnTo>
                  <a:lnTo>
                    <a:pt x="247" y="100"/>
                  </a:lnTo>
                  <a:lnTo>
                    <a:pt x="223" y="136"/>
                  </a:lnTo>
                  <a:lnTo>
                    <a:pt x="175" y="100"/>
                  </a:lnTo>
                  <a:lnTo>
                    <a:pt x="13" y="14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9" name="Freeform 52"/>
            <p:cNvSpPr>
              <a:spLocks/>
            </p:cNvSpPr>
            <p:nvPr/>
          </p:nvSpPr>
          <p:spPr bwMode="auto">
            <a:xfrm>
              <a:off x="8209787" y="3473105"/>
              <a:ext cx="199230" cy="169630"/>
            </a:xfrm>
            <a:custGeom>
              <a:avLst/>
              <a:gdLst>
                <a:gd name="T0" fmla="*/ 0 w 166"/>
                <a:gd name="T1" fmla="*/ 2147483647 h 128"/>
                <a:gd name="T2" fmla="*/ 2147483647 w 166"/>
                <a:gd name="T3" fmla="*/ 0 h 128"/>
                <a:gd name="T4" fmla="*/ 2147483647 w 166"/>
                <a:gd name="T5" fmla="*/ 2147483647 h 128"/>
                <a:gd name="T6" fmla="*/ 2147483647 w 166"/>
                <a:gd name="T7" fmla="*/ 2147483647 h 128"/>
                <a:gd name="T8" fmla="*/ 2147483647 w 166"/>
                <a:gd name="T9" fmla="*/ 2147483647 h 128"/>
                <a:gd name="T10" fmla="*/ 2147483647 w 166"/>
                <a:gd name="T11" fmla="*/ 2147483647 h 128"/>
                <a:gd name="T12" fmla="*/ 2147483647 w 166"/>
                <a:gd name="T13" fmla="*/ 2147483647 h 128"/>
                <a:gd name="T14" fmla="*/ 0 w 166"/>
                <a:gd name="T15" fmla="*/ 2147483647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"/>
                <a:gd name="T25" fmla="*/ 0 h 128"/>
                <a:gd name="T26" fmla="*/ 166 w 166"/>
                <a:gd name="T27" fmla="*/ 128 h 1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" h="128">
                  <a:moveTo>
                    <a:pt x="0" y="32"/>
                  </a:moveTo>
                  <a:lnTo>
                    <a:pt x="127" y="0"/>
                  </a:lnTo>
                  <a:lnTo>
                    <a:pt x="166" y="58"/>
                  </a:lnTo>
                  <a:lnTo>
                    <a:pt x="143" y="84"/>
                  </a:lnTo>
                  <a:lnTo>
                    <a:pt x="103" y="74"/>
                  </a:lnTo>
                  <a:lnTo>
                    <a:pt x="40" y="128"/>
                  </a:lnTo>
                  <a:lnTo>
                    <a:pt x="6" y="10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0" name="Freeform 53"/>
            <p:cNvSpPr>
              <a:spLocks/>
            </p:cNvSpPr>
            <p:nvPr/>
          </p:nvSpPr>
          <p:spPr bwMode="auto">
            <a:xfrm>
              <a:off x="8241664" y="3588088"/>
              <a:ext cx="195815" cy="128646"/>
            </a:xfrm>
            <a:custGeom>
              <a:avLst/>
              <a:gdLst>
                <a:gd name="T0" fmla="*/ 0 w 165"/>
                <a:gd name="T1" fmla="*/ 2147483647 h 99"/>
                <a:gd name="T2" fmla="*/ 2147483647 w 165"/>
                <a:gd name="T3" fmla="*/ 2147483647 h 99"/>
                <a:gd name="T4" fmla="*/ 2147483647 w 165"/>
                <a:gd name="T5" fmla="*/ 0 h 99"/>
                <a:gd name="T6" fmla="*/ 2147483647 w 165"/>
                <a:gd name="T7" fmla="*/ 2147483647 h 99"/>
                <a:gd name="T8" fmla="*/ 2147483647 w 165"/>
                <a:gd name="T9" fmla="*/ 2147483647 h 99"/>
                <a:gd name="T10" fmla="*/ 2147483647 w 165"/>
                <a:gd name="T11" fmla="*/ 2147483647 h 99"/>
                <a:gd name="T12" fmla="*/ 2147483647 w 165"/>
                <a:gd name="T13" fmla="*/ 2147483647 h 99"/>
                <a:gd name="T14" fmla="*/ 0 w 165"/>
                <a:gd name="T15" fmla="*/ 2147483647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5"/>
                <a:gd name="T25" fmla="*/ 0 h 99"/>
                <a:gd name="T26" fmla="*/ 165 w 165"/>
                <a:gd name="T27" fmla="*/ 99 h 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5" h="99">
                  <a:moveTo>
                    <a:pt x="0" y="73"/>
                  </a:moveTo>
                  <a:lnTo>
                    <a:pt x="68" y="41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65" y="3"/>
                  </a:lnTo>
                  <a:lnTo>
                    <a:pt x="100" y="55"/>
                  </a:lnTo>
                  <a:lnTo>
                    <a:pt x="19" y="99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2" name="Freeform 54"/>
            <p:cNvSpPr>
              <a:spLocks/>
            </p:cNvSpPr>
            <p:nvPr/>
          </p:nvSpPr>
          <p:spPr bwMode="auto">
            <a:xfrm>
              <a:off x="8240525" y="2979014"/>
              <a:ext cx="207199" cy="406429"/>
            </a:xfrm>
            <a:custGeom>
              <a:avLst/>
              <a:gdLst>
                <a:gd name="T0" fmla="*/ 2147483647 w 176"/>
                <a:gd name="T1" fmla="*/ 0 h 313"/>
                <a:gd name="T2" fmla="*/ 0 w 176"/>
                <a:gd name="T3" fmla="*/ 2147483647 h 313"/>
                <a:gd name="T4" fmla="*/ 2147483647 w 176"/>
                <a:gd name="T5" fmla="*/ 2147483647 h 313"/>
                <a:gd name="T6" fmla="*/ 2147483647 w 176"/>
                <a:gd name="T7" fmla="*/ 2147483647 h 313"/>
                <a:gd name="T8" fmla="*/ 2147483647 w 176"/>
                <a:gd name="T9" fmla="*/ 2147483647 h 313"/>
                <a:gd name="T10" fmla="*/ 2147483647 w 176"/>
                <a:gd name="T11" fmla="*/ 2147483647 h 313"/>
                <a:gd name="T12" fmla="*/ 2147483647 w 176"/>
                <a:gd name="T13" fmla="*/ 2147483647 h 313"/>
                <a:gd name="T14" fmla="*/ 2147483647 w 176"/>
                <a:gd name="T15" fmla="*/ 2147483647 h 313"/>
                <a:gd name="T16" fmla="*/ 2147483647 w 176"/>
                <a:gd name="T17" fmla="*/ 2147483647 h 313"/>
                <a:gd name="T18" fmla="*/ 2147483647 w 176"/>
                <a:gd name="T19" fmla="*/ 2147483647 h 313"/>
                <a:gd name="T20" fmla="*/ 2147483647 w 176"/>
                <a:gd name="T21" fmla="*/ 2147483647 h 313"/>
                <a:gd name="T22" fmla="*/ 2147483647 w 176"/>
                <a:gd name="T23" fmla="*/ 2147483647 h 313"/>
                <a:gd name="T24" fmla="*/ 2147483647 w 176"/>
                <a:gd name="T25" fmla="*/ 0 h 3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6"/>
                <a:gd name="T40" fmla="*/ 0 h 313"/>
                <a:gd name="T41" fmla="*/ 176 w 176"/>
                <a:gd name="T42" fmla="*/ 313 h 3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6" h="313">
                  <a:moveTo>
                    <a:pt x="38" y="0"/>
                  </a:moveTo>
                  <a:lnTo>
                    <a:pt x="0" y="55"/>
                  </a:lnTo>
                  <a:lnTo>
                    <a:pt x="41" y="127"/>
                  </a:lnTo>
                  <a:lnTo>
                    <a:pt x="17" y="147"/>
                  </a:lnTo>
                  <a:lnTo>
                    <a:pt x="26" y="313"/>
                  </a:lnTo>
                  <a:lnTo>
                    <a:pt x="125" y="289"/>
                  </a:lnTo>
                  <a:lnTo>
                    <a:pt x="151" y="289"/>
                  </a:lnTo>
                  <a:lnTo>
                    <a:pt x="165" y="271"/>
                  </a:lnTo>
                  <a:lnTo>
                    <a:pt x="165" y="240"/>
                  </a:lnTo>
                  <a:lnTo>
                    <a:pt x="176" y="221"/>
                  </a:lnTo>
                  <a:lnTo>
                    <a:pt x="122" y="197"/>
                  </a:lnTo>
                  <a:lnTo>
                    <a:pt x="51" y="1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3" name="Freeform 55"/>
            <p:cNvSpPr>
              <a:spLocks/>
            </p:cNvSpPr>
            <p:nvPr/>
          </p:nvSpPr>
          <p:spPr bwMode="auto">
            <a:xfrm>
              <a:off x="8361201" y="3458304"/>
              <a:ext cx="99046" cy="91077"/>
            </a:xfrm>
            <a:custGeom>
              <a:avLst/>
              <a:gdLst>
                <a:gd name="T0" fmla="*/ 0 w 84"/>
                <a:gd name="T1" fmla="*/ 2147483647 h 69"/>
                <a:gd name="T2" fmla="*/ 2147483647 w 84"/>
                <a:gd name="T3" fmla="*/ 0 h 69"/>
                <a:gd name="T4" fmla="*/ 2147483647 w 84"/>
                <a:gd name="T5" fmla="*/ 2147483647 h 69"/>
                <a:gd name="T6" fmla="*/ 2147483647 w 84"/>
                <a:gd name="T7" fmla="*/ 2147483647 h 69"/>
                <a:gd name="T8" fmla="*/ 2147483647 w 84"/>
                <a:gd name="T9" fmla="*/ 2147483647 h 69"/>
                <a:gd name="T10" fmla="*/ 2147483647 w 84"/>
                <a:gd name="T11" fmla="*/ 2147483647 h 69"/>
                <a:gd name="T12" fmla="*/ 0 w 84"/>
                <a:gd name="T13" fmla="*/ 2147483647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4"/>
                <a:gd name="T22" fmla="*/ 0 h 69"/>
                <a:gd name="T23" fmla="*/ 84 w 84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4" h="69">
                  <a:moveTo>
                    <a:pt x="0" y="11"/>
                  </a:moveTo>
                  <a:lnTo>
                    <a:pt x="36" y="0"/>
                  </a:lnTo>
                  <a:lnTo>
                    <a:pt x="84" y="35"/>
                  </a:lnTo>
                  <a:lnTo>
                    <a:pt x="74" y="45"/>
                  </a:lnTo>
                  <a:lnTo>
                    <a:pt x="50" y="45"/>
                  </a:lnTo>
                  <a:lnTo>
                    <a:pt x="39" y="69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4" name="Freeform 56"/>
            <p:cNvSpPr>
              <a:spLocks/>
            </p:cNvSpPr>
            <p:nvPr/>
          </p:nvSpPr>
          <p:spPr bwMode="auto">
            <a:xfrm>
              <a:off x="8140341" y="4108364"/>
              <a:ext cx="51231" cy="102461"/>
            </a:xfrm>
            <a:custGeom>
              <a:avLst/>
              <a:gdLst>
                <a:gd name="T0" fmla="*/ 0 w 45"/>
                <a:gd name="T1" fmla="*/ 2147483647 h 78"/>
                <a:gd name="T2" fmla="*/ 2147483647 w 45"/>
                <a:gd name="T3" fmla="*/ 0 h 78"/>
                <a:gd name="T4" fmla="*/ 2147483647 w 45"/>
                <a:gd name="T5" fmla="*/ 2147483647 h 78"/>
                <a:gd name="T6" fmla="*/ 2147483647 w 45"/>
                <a:gd name="T7" fmla="*/ 2147483647 h 78"/>
                <a:gd name="T8" fmla="*/ 0 w 45"/>
                <a:gd name="T9" fmla="*/ 2147483647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78"/>
                <a:gd name="T17" fmla="*/ 45 w 45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78">
                  <a:moveTo>
                    <a:pt x="0" y="7"/>
                  </a:moveTo>
                  <a:lnTo>
                    <a:pt x="45" y="0"/>
                  </a:lnTo>
                  <a:lnTo>
                    <a:pt x="19" y="78"/>
                  </a:lnTo>
                  <a:lnTo>
                    <a:pt x="2" y="76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544D44"/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3" name="Group 69"/>
            <p:cNvGrpSpPr/>
            <p:nvPr/>
          </p:nvGrpSpPr>
          <p:grpSpPr>
            <a:xfrm>
              <a:off x="3915522" y="5844480"/>
              <a:ext cx="494086" cy="459932"/>
              <a:chOff x="466725" y="3965575"/>
              <a:chExt cx="688975" cy="641350"/>
            </a:xfrm>
            <a:solidFill>
              <a:schemeClr val="bg1">
                <a:lumMod val="75000"/>
              </a:schemeClr>
            </a:solidFill>
          </p:grpSpPr>
          <p:sp>
            <p:nvSpPr>
              <p:cNvPr id="130" name="Freeform 105"/>
              <p:cNvSpPr>
                <a:spLocks/>
              </p:cNvSpPr>
              <p:nvPr/>
            </p:nvSpPr>
            <p:spPr bwMode="auto">
              <a:xfrm>
                <a:off x="466725" y="4048125"/>
                <a:ext cx="52388" cy="90488"/>
              </a:xfrm>
              <a:custGeom>
                <a:avLst/>
                <a:gdLst>
                  <a:gd name="T0" fmla="*/ 0 w 71"/>
                  <a:gd name="T1" fmla="*/ 2147483647 h 103"/>
                  <a:gd name="T2" fmla="*/ 0 w 71"/>
                  <a:gd name="T3" fmla="*/ 2147483647 h 103"/>
                  <a:gd name="T4" fmla="*/ 2147483647 w 71"/>
                  <a:gd name="T5" fmla="*/ 0 h 103"/>
                  <a:gd name="T6" fmla="*/ 2147483647 w 71"/>
                  <a:gd name="T7" fmla="*/ 2147483647 h 103"/>
                  <a:gd name="T8" fmla="*/ 2147483647 w 71"/>
                  <a:gd name="T9" fmla="*/ 2147483647 h 103"/>
                  <a:gd name="T10" fmla="*/ 0 w 71"/>
                  <a:gd name="T11" fmla="*/ 2147483647 h 1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3"/>
                  <a:gd name="T20" fmla="*/ 71 w 71"/>
                  <a:gd name="T21" fmla="*/ 103 h 10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3">
                    <a:moveTo>
                      <a:pt x="0" y="103"/>
                    </a:moveTo>
                    <a:lnTo>
                      <a:pt x="0" y="73"/>
                    </a:lnTo>
                    <a:lnTo>
                      <a:pt x="41" y="0"/>
                    </a:lnTo>
                    <a:lnTo>
                      <a:pt x="71" y="21"/>
                    </a:lnTo>
                    <a:lnTo>
                      <a:pt x="37" y="103"/>
                    </a:lnTo>
                    <a:lnTo>
                      <a:pt x="0" y="10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2" name="Freeform 106"/>
              <p:cNvSpPr>
                <a:spLocks/>
              </p:cNvSpPr>
              <p:nvPr/>
            </p:nvSpPr>
            <p:spPr bwMode="auto">
              <a:xfrm>
                <a:off x="541338" y="3965575"/>
                <a:ext cx="100012" cy="117475"/>
              </a:xfrm>
              <a:custGeom>
                <a:avLst/>
                <a:gdLst>
                  <a:gd name="T0" fmla="*/ 2147483647 w 134"/>
                  <a:gd name="T1" fmla="*/ 2147483647 h 130"/>
                  <a:gd name="T2" fmla="*/ 0 w 134"/>
                  <a:gd name="T3" fmla="*/ 2147483647 h 130"/>
                  <a:gd name="T4" fmla="*/ 2147483647 w 134"/>
                  <a:gd name="T5" fmla="*/ 2147483647 h 130"/>
                  <a:gd name="T6" fmla="*/ 2147483647 w 134"/>
                  <a:gd name="T7" fmla="*/ 2147483647 h 130"/>
                  <a:gd name="T8" fmla="*/ 2147483647 w 134"/>
                  <a:gd name="T9" fmla="*/ 2147483647 h 130"/>
                  <a:gd name="T10" fmla="*/ 2147483647 w 134"/>
                  <a:gd name="T11" fmla="*/ 0 h 130"/>
                  <a:gd name="T12" fmla="*/ 2147483647 w 134"/>
                  <a:gd name="T13" fmla="*/ 2147483647 h 1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"/>
                  <a:gd name="T22" fmla="*/ 0 h 130"/>
                  <a:gd name="T23" fmla="*/ 134 w 134"/>
                  <a:gd name="T24" fmla="*/ 130 h 1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" h="130">
                    <a:moveTo>
                      <a:pt x="29" y="14"/>
                    </a:moveTo>
                    <a:lnTo>
                      <a:pt x="0" y="77"/>
                    </a:lnTo>
                    <a:lnTo>
                      <a:pt x="52" y="119"/>
                    </a:lnTo>
                    <a:lnTo>
                      <a:pt x="111" y="130"/>
                    </a:lnTo>
                    <a:lnTo>
                      <a:pt x="134" y="79"/>
                    </a:lnTo>
                    <a:lnTo>
                      <a:pt x="119" y="0"/>
                    </a:lnTo>
                    <a:lnTo>
                      <a:pt x="29" y="1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3" name="Freeform 107"/>
              <p:cNvSpPr>
                <a:spLocks/>
              </p:cNvSpPr>
              <p:nvPr/>
            </p:nvSpPr>
            <p:spPr bwMode="auto">
              <a:xfrm>
                <a:off x="635000" y="4048125"/>
                <a:ext cx="146050" cy="130175"/>
              </a:xfrm>
              <a:custGeom>
                <a:avLst/>
                <a:gdLst>
                  <a:gd name="T0" fmla="*/ 0 w 198"/>
                  <a:gd name="T1" fmla="*/ 2147483647 h 147"/>
                  <a:gd name="T2" fmla="*/ 2147483647 w 198"/>
                  <a:gd name="T3" fmla="*/ 0 h 147"/>
                  <a:gd name="T4" fmla="*/ 2147483647 w 198"/>
                  <a:gd name="T5" fmla="*/ 2147483647 h 147"/>
                  <a:gd name="T6" fmla="*/ 2147483647 w 198"/>
                  <a:gd name="T7" fmla="*/ 2147483647 h 147"/>
                  <a:gd name="T8" fmla="*/ 2147483647 w 198"/>
                  <a:gd name="T9" fmla="*/ 2147483647 h 147"/>
                  <a:gd name="T10" fmla="*/ 2147483647 w 198"/>
                  <a:gd name="T11" fmla="*/ 2147483647 h 147"/>
                  <a:gd name="T12" fmla="*/ 2147483647 w 198"/>
                  <a:gd name="T13" fmla="*/ 2147483647 h 147"/>
                  <a:gd name="T14" fmla="*/ 0 w 198"/>
                  <a:gd name="T15" fmla="*/ 2147483647 h 1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8"/>
                  <a:gd name="T25" fmla="*/ 0 h 147"/>
                  <a:gd name="T26" fmla="*/ 198 w 198"/>
                  <a:gd name="T27" fmla="*/ 147 h 1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8" h="147">
                    <a:moveTo>
                      <a:pt x="0" y="52"/>
                    </a:moveTo>
                    <a:lnTo>
                      <a:pt x="135" y="0"/>
                    </a:lnTo>
                    <a:lnTo>
                      <a:pt x="161" y="63"/>
                    </a:lnTo>
                    <a:lnTo>
                      <a:pt x="187" y="77"/>
                    </a:lnTo>
                    <a:lnTo>
                      <a:pt x="198" y="129"/>
                    </a:lnTo>
                    <a:lnTo>
                      <a:pt x="131" y="137"/>
                    </a:lnTo>
                    <a:lnTo>
                      <a:pt x="82" y="147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4" name="Freeform 108"/>
              <p:cNvSpPr>
                <a:spLocks/>
              </p:cNvSpPr>
              <p:nvPr/>
            </p:nvSpPr>
            <p:spPr bwMode="auto">
              <a:xfrm>
                <a:off x="785813" y="4148138"/>
                <a:ext cx="117475" cy="68262"/>
              </a:xfrm>
              <a:custGeom>
                <a:avLst/>
                <a:gdLst>
                  <a:gd name="T0" fmla="*/ 2147483647 w 158"/>
                  <a:gd name="T1" fmla="*/ 2147483647 h 78"/>
                  <a:gd name="T2" fmla="*/ 0 w 158"/>
                  <a:gd name="T3" fmla="*/ 2147483647 h 78"/>
                  <a:gd name="T4" fmla="*/ 2147483647 w 158"/>
                  <a:gd name="T5" fmla="*/ 2147483647 h 78"/>
                  <a:gd name="T6" fmla="*/ 2147483647 w 158"/>
                  <a:gd name="T7" fmla="*/ 2147483647 h 78"/>
                  <a:gd name="T8" fmla="*/ 2147483647 w 158"/>
                  <a:gd name="T9" fmla="*/ 2147483647 h 78"/>
                  <a:gd name="T10" fmla="*/ 2147483647 w 158"/>
                  <a:gd name="T11" fmla="*/ 2147483647 h 78"/>
                  <a:gd name="T12" fmla="*/ 2147483647 w 158"/>
                  <a:gd name="T13" fmla="*/ 2147483647 h 78"/>
                  <a:gd name="T14" fmla="*/ 2147483647 w 158"/>
                  <a:gd name="T15" fmla="*/ 0 h 78"/>
                  <a:gd name="T16" fmla="*/ 2147483647 w 158"/>
                  <a:gd name="T17" fmla="*/ 2147483647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8"/>
                  <a:gd name="T28" fmla="*/ 0 h 78"/>
                  <a:gd name="T29" fmla="*/ 158 w 15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8" h="78">
                    <a:moveTo>
                      <a:pt x="24" y="4"/>
                    </a:moveTo>
                    <a:lnTo>
                      <a:pt x="0" y="73"/>
                    </a:lnTo>
                    <a:lnTo>
                      <a:pt x="42" y="78"/>
                    </a:lnTo>
                    <a:lnTo>
                      <a:pt x="68" y="62"/>
                    </a:lnTo>
                    <a:lnTo>
                      <a:pt x="116" y="63"/>
                    </a:lnTo>
                    <a:lnTo>
                      <a:pt x="158" y="33"/>
                    </a:lnTo>
                    <a:lnTo>
                      <a:pt x="131" y="21"/>
                    </a:lnTo>
                    <a:lnTo>
                      <a:pt x="110" y="0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5" name="Freeform 109"/>
              <p:cNvSpPr>
                <a:spLocks/>
              </p:cNvSpPr>
              <p:nvPr/>
            </p:nvSpPr>
            <p:spPr bwMode="auto">
              <a:xfrm>
                <a:off x="820738" y="4244975"/>
                <a:ext cx="47625" cy="50800"/>
              </a:xfrm>
              <a:custGeom>
                <a:avLst/>
                <a:gdLst>
                  <a:gd name="T0" fmla="*/ 2147483647 w 64"/>
                  <a:gd name="T1" fmla="*/ 0 h 57"/>
                  <a:gd name="T2" fmla="*/ 0 w 64"/>
                  <a:gd name="T3" fmla="*/ 2147483647 h 57"/>
                  <a:gd name="T4" fmla="*/ 2147483647 w 64"/>
                  <a:gd name="T5" fmla="*/ 2147483647 h 57"/>
                  <a:gd name="T6" fmla="*/ 2147483647 w 64"/>
                  <a:gd name="T7" fmla="*/ 2147483647 h 57"/>
                  <a:gd name="T8" fmla="*/ 2147483647 w 64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57"/>
                  <a:gd name="T17" fmla="*/ 64 w 64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57">
                    <a:moveTo>
                      <a:pt x="56" y="0"/>
                    </a:moveTo>
                    <a:lnTo>
                      <a:pt x="0" y="5"/>
                    </a:lnTo>
                    <a:lnTo>
                      <a:pt x="9" y="57"/>
                    </a:lnTo>
                    <a:lnTo>
                      <a:pt x="64" y="44"/>
                    </a:lnTo>
                    <a:lnTo>
                      <a:pt x="56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6" name="Freeform 110"/>
              <p:cNvSpPr>
                <a:spLocks/>
              </p:cNvSpPr>
              <p:nvPr/>
            </p:nvSpPr>
            <p:spPr bwMode="auto">
              <a:xfrm>
                <a:off x="873125" y="4297363"/>
                <a:ext cx="33338" cy="52387"/>
              </a:xfrm>
              <a:custGeom>
                <a:avLst/>
                <a:gdLst>
                  <a:gd name="T0" fmla="*/ 0 w 43"/>
                  <a:gd name="T1" fmla="*/ 2147483647 h 55"/>
                  <a:gd name="T2" fmla="*/ 2147483647 w 43"/>
                  <a:gd name="T3" fmla="*/ 0 h 55"/>
                  <a:gd name="T4" fmla="*/ 2147483647 w 43"/>
                  <a:gd name="T5" fmla="*/ 2147483647 h 55"/>
                  <a:gd name="T6" fmla="*/ 2147483647 w 43"/>
                  <a:gd name="T7" fmla="*/ 2147483647 h 55"/>
                  <a:gd name="T8" fmla="*/ 0 w 43"/>
                  <a:gd name="T9" fmla="*/ 214748364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0" y="21"/>
                    </a:moveTo>
                    <a:lnTo>
                      <a:pt x="43" y="0"/>
                    </a:lnTo>
                    <a:lnTo>
                      <a:pt x="43" y="49"/>
                    </a:lnTo>
                    <a:lnTo>
                      <a:pt x="14" y="55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7" name="Freeform 111"/>
              <p:cNvSpPr>
                <a:spLocks/>
              </p:cNvSpPr>
              <p:nvPr/>
            </p:nvSpPr>
            <p:spPr bwMode="auto">
              <a:xfrm>
                <a:off x="955675" y="4322763"/>
                <a:ext cx="200025" cy="284162"/>
              </a:xfrm>
              <a:custGeom>
                <a:avLst/>
                <a:gdLst>
                  <a:gd name="T0" fmla="*/ 2147483647 w 270"/>
                  <a:gd name="T1" fmla="*/ 0 h 318"/>
                  <a:gd name="T2" fmla="*/ 0 w 270"/>
                  <a:gd name="T3" fmla="*/ 2147483647 h 318"/>
                  <a:gd name="T4" fmla="*/ 2147483647 w 270"/>
                  <a:gd name="T5" fmla="*/ 2147483647 h 318"/>
                  <a:gd name="T6" fmla="*/ 2147483647 w 270"/>
                  <a:gd name="T7" fmla="*/ 2147483647 h 318"/>
                  <a:gd name="T8" fmla="*/ 2147483647 w 270"/>
                  <a:gd name="T9" fmla="*/ 2147483647 h 318"/>
                  <a:gd name="T10" fmla="*/ 2147483647 w 270"/>
                  <a:gd name="T11" fmla="*/ 2147483647 h 318"/>
                  <a:gd name="T12" fmla="*/ 2147483647 w 270"/>
                  <a:gd name="T13" fmla="*/ 2147483647 h 318"/>
                  <a:gd name="T14" fmla="*/ 2147483647 w 270"/>
                  <a:gd name="T15" fmla="*/ 2147483647 h 318"/>
                  <a:gd name="T16" fmla="*/ 2147483647 w 270"/>
                  <a:gd name="T17" fmla="*/ 2147483647 h 318"/>
                  <a:gd name="T18" fmla="*/ 2147483647 w 270"/>
                  <a:gd name="T19" fmla="*/ 0 h 3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0"/>
                  <a:gd name="T31" fmla="*/ 0 h 318"/>
                  <a:gd name="T32" fmla="*/ 270 w 270"/>
                  <a:gd name="T33" fmla="*/ 318 h 3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0" h="318">
                    <a:moveTo>
                      <a:pt x="45" y="0"/>
                    </a:moveTo>
                    <a:lnTo>
                      <a:pt x="0" y="121"/>
                    </a:lnTo>
                    <a:lnTo>
                      <a:pt x="32" y="181"/>
                    </a:lnTo>
                    <a:lnTo>
                      <a:pt x="32" y="289"/>
                    </a:lnTo>
                    <a:lnTo>
                      <a:pt x="97" y="318"/>
                    </a:lnTo>
                    <a:lnTo>
                      <a:pt x="126" y="255"/>
                    </a:lnTo>
                    <a:lnTo>
                      <a:pt x="208" y="241"/>
                    </a:lnTo>
                    <a:lnTo>
                      <a:pt x="270" y="171"/>
                    </a:lnTo>
                    <a:lnTo>
                      <a:pt x="205" y="63"/>
                    </a:lnTo>
                    <a:lnTo>
                      <a:pt x="45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8" name="Freeform 112"/>
              <p:cNvSpPr>
                <a:spLocks/>
              </p:cNvSpPr>
              <p:nvPr/>
            </p:nvSpPr>
            <p:spPr bwMode="auto">
              <a:xfrm>
                <a:off x="885825" y="4191000"/>
                <a:ext cx="109538" cy="111125"/>
              </a:xfrm>
              <a:custGeom>
                <a:avLst/>
                <a:gdLst>
                  <a:gd name="T0" fmla="*/ 2147483647 w 148"/>
                  <a:gd name="T1" fmla="*/ 0 h 124"/>
                  <a:gd name="T2" fmla="*/ 0 w 148"/>
                  <a:gd name="T3" fmla="*/ 2147483647 h 124"/>
                  <a:gd name="T4" fmla="*/ 2147483647 w 148"/>
                  <a:gd name="T5" fmla="*/ 2147483647 h 124"/>
                  <a:gd name="T6" fmla="*/ 2147483647 w 148"/>
                  <a:gd name="T7" fmla="*/ 2147483647 h 124"/>
                  <a:gd name="T8" fmla="*/ 2147483647 w 148"/>
                  <a:gd name="T9" fmla="*/ 2147483647 h 124"/>
                  <a:gd name="T10" fmla="*/ 2147483647 w 148"/>
                  <a:gd name="T11" fmla="*/ 2147483647 h 124"/>
                  <a:gd name="T12" fmla="*/ 2147483647 w 148"/>
                  <a:gd name="T13" fmla="*/ 2147483647 h 124"/>
                  <a:gd name="T14" fmla="*/ 2147483647 w 148"/>
                  <a:gd name="T15" fmla="*/ 2147483647 h 124"/>
                  <a:gd name="T16" fmla="*/ 2147483647 w 148"/>
                  <a:gd name="T17" fmla="*/ 0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8"/>
                  <a:gd name="T28" fmla="*/ 0 h 124"/>
                  <a:gd name="T29" fmla="*/ 148 w 148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8" h="124">
                    <a:moveTo>
                      <a:pt x="30" y="0"/>
                    </a:moveTo>
                    <a:lnTo>
                      <a:pt x="0" y="37"/>
                    </a:lnTo>
                    <a:lnTo>
                      <a:pt x="13" y="66"/>
                    </a:lnTo>
                    <a:lnTo>
                      <a:pt x="40" y="76"/>
                    </a:lnTo>
                    <a:lnTo>
                      <a:pt x="69" y="124"/>
                    </a:lnTo>
                    <a:lnTo>
                      <a:pt x="147" y="105"/>
                    </a:lnTo>
                    <a:lnTo>
                      <a:pt x="148" y="53"/>
                    </a:lnTo>
                    <a:lnTo>
                      <a:pt x="92" y="9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sp>
          <p:nvSpPr>
            <p:cNvPr id="129" name="Freeform 113"/>
            <p:cNvSpPr>
              <a:spLocks/>
            </p:cNvSpPr>
            <p:nvPr/>
          </p:nvSpPr>
          <p:spPr bwMode="auto">
            <a:xfrm>
              <a:off x="2933037" y="5268451"/>
              <a:ext cx="901658" cy="1067873"/>
            </a:xfrm>
            <a:custGeom>
              <a:avLst/>
              <a:gdLst>
                <a:gd name="T0" fmla="*/ 2147483647 w 1702"/>
                <a:gd name="T1" fmla="*/ 2147483647 h 1661"/>
                <a:gd name="T2" fmla="*/ 2147483647 w 1702"/>
                <a:gd name="T3" fmla="*/ 0 h 1661"/>
                <a:gd name="T4" fmla="*/ 2147483647 w 1702"/>
                <a:gd name="T5" fmla="*/ 2147483647 h 1661"/>
                <a:gd name="T6" fmla="*/ 2147483647 w 1702"/>
                <a:gd name="T7" fmla="*/ 2147483647 h 1661"/>
                <a:gd name="T8" fmla="*/ 2147483647 w 1702"/>
                <a:gd name="T9" fmla="*/ 2147483647 h 1661"/>
                <a:gd name="T10" fmla="*/ 2147483647 w 1702"/>
                <a:gd name="T11" fmla="*/ 2147483647 h 1661"/>
                <a:gd name="T12" fmla="*/ 2147483647 w 1702"/>
                <a:gd name="T13" fmla="*/ 2147483647 h 1661"/>
                <a:gd name="T14" fmla="*/ 2147483647 w 1702"/>
                <a:gd name="T15" fmla="*/ 2147483647 h 1661"/>
                <a:gd name="T16" fmla="*/ 2147483647 w 1702"/>
                <a:gd name="T17" fmla="*/ 2147483647 h 1661"/>
                <a:gd name="T18" fmla="*/ 2147483647 w 1702"/>
                <a:gd name="T19" fmla="*/ 2147483647 h 1661"/>
                <a:gd name="T20" fmla="*/ 2147483647 w 1702"/>
                <a:gd name="T21" fmla="*/ 2147483647 h 1661"/>
                <a:gd name="T22" fmla="*/ 2147483647 w 1702"/>
                <a:gd name="T23" fmla="*/ 2147483647 h 1661"/>
                <a:gd name="T24" fmla="*/ 2147483647 w 1702"/>
                <a:gd name="T25" fmla="*/ 2147483647 h 1661"/>
                <a:gd name="T26" fmla="*/ 2147483647 w 1702"/>
                <a:gd name="T27" fmla="*/ 2147483647 h 1661"/>
                <a:gd name="T28" fmla="*/ 2147483647 w 1702"/>
                <a:gd name="T29" fmla="*/ 2147483647 h 1661"/>
                <a:gd name="T30" fmla="*/ 2147483647 w 1702"/>
                <a:gd name="T31" fmla="*/ 2147483647 h 1661"/>
                <a:gd name="T32" fmla="*/ 2147483647 w 1702"/>
                <a:gd name="T33" fmla="*/ 2147483647 h 1661"/>
                <a:gd name="T34" fmla="*/ 2147483647 w 1702"/>
                <a:gd name="T35" fmla="*/ 2147483647 h 1661"/>
                <a:gd name="T36" fmla="*/ 2147483647 w 1702"/>
                <a:gd name="T37" fmla="*/ 2147483647 h 1661"/>
                <a:gd name="T38" fmla="*/ 2147483647 w 1702"/>
                <a:gd name="T39" fmla="*/ 2147483647 h 1661"/>
                <a:gd name="T40" fmla="*/ 2147483647 w 1702"/>
                <a:gd name="T41" fmla="*/ 2147483647 h 1661"/>
                <a:gd name="T42" fmla="*/ 2147483647 w 1702"/>
                <a:gd name="T43" fmla="*/ 2147483647 h 1661"/>
                <a:gd name="T44" fmla="*/ 0 w 1702"/>
                <a:gd name="T45" fmla="*/ 2147483647 h 1661"/>
                <a:gd name="T46" fmla="*/ 2147483647 w 1702"/>
                <a:gd name="T47" fmla="*/ 2147483647 h 1661"/>
                <a:gd name="T48" fmla="*/ 2147483647 w 1702"/>
                <a:gd name="T49" fmla="*/ 2147483647 h 1661"/>
                <a:gd name="T50" fmla="*/ 2147483647 w 1702"/>
                <a:gd name="T51" fmla="*/ 2147483647 h 1661"/>
                <a:gd name="T52" fmla="*/ 2147483647 w 1702"/>
                <a:gd name="T53" fmla="*/ 2147483647 h 1661"/>
                <a:gd name="T54" fmla="*/ 2147483647 w 1702"/>
                <a:gd name="T55" fmla="*/ 2147483647 h 1661"/>
                <a:gd name="T56" fmla="*/ 2147483647 w 1702"/>
                <a:gd name="T57" fmla="*/ 2147483647 h 1661"/>
                <a:gd name="T58" fmla="*/ 2147483647 w 1702"/>
                <a:gd name="T59" fmla="*/ 2147483647 h 1661"/>
                <a:gd name="T60" fmla="*/ 2147483647 w 1702"/>
                <a:gd name="T61" fmla="*/ 2147483647 h 1661"/>
                <a:gd name="T62" fmla="*/ 2147483647 w 1702"/>
                <a:gd name="T63" fmla="*/ 2147483647 h 1661"/>
                <a:gd name="T64" fmla="*/ 2147483647 w 1702"/>
                <a:gd name="T65" fmla="*/ 2147483647 h 1661"/>
                <a:gd name="T66" fmla="*/ 2147483647 w 1702"/>
                <a:gd name="T67" fmla="*/ 2147483647 h 1661"/>
                <a:gd name="T68" fmla="*/ 2147483647 w 1702"/>
                <a:gd name="T69" fmla="*/ 2147483647 h 1661"/>
                <a:gd name="T70" fmla="*/ 2147483647 w 1702"/>
                <a:gd name="T71" fmla="*/ 2147483647 h 1661"/>
                <a:gd name="T72" fmla="*/ 2147483647 w 1702"/>
                <a:gd name="T73" fmla="*/ 2147483647 h 1661"/>
                <a:gd name="T74" fmla="*/ 2147483647 w 1702"/>
                <a:gd name="T75" fmla="*/ 2147483647 h 1661"/>
                <a:gd name="T76" fmla="*/ 2147483647 w 1702"/>
                <a:gd name="T77" fmla="*/ 2147483647 h 1661"/>
                <a:gd name="T78" fmla="*/ 2147483647 w 1702"/>
                <a:gd name="T79" fmla="*/ 2147483647 h 1661"/>
                <a:gd name="T80" fmla="*/ 2147483647 w 1702"/>
                <a:gd name="T81" fmla="*/ 2147483647 h 1661"/>
                <a:gd name="T82" fmla="*/ 2147483647 w 1702"/>
                <a:gd name="T83" fmla="*/ 2147483647 h 166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2"/>
                <a:gd name="T127" fmla="*/ 0 h 1661"/>
                <a:gd name="T128" fmla="*/ 1702 w 1702"/>
                <a:gd name="T129" fmla="*/ 1661 h 166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2" h="1661">
                  <a:moveTo>
                    <a:pt x="272" y="247"/>
                  </a:moveTo>
                  <a:lnTo>
                    <a:pt x="614" y="0"/>
                  </a:lnTo>
                  <a:lnTo>
                    <a:pt x="777" y="43"/>
                  </a:lnTo>
                  <a:lnTo>
                    <a:pt x="856" y="122"/>
                  </a:lnTo>
                  <a:lnTo>
                    <a:pt x="1177" y="153"/>
                  </a:lnTo>
                  <a:lnTo>
                    <a:pt x="1187" y="975"/>
                  </a:lnTo>
                  <a:lnTo>
                    <a:pt x="1292" y="999"/>
                  </a:lnTo>
                  <a:lnTo>
                    <a:pt x="1340" y="1097"/>
                  </a:lnTo>
                  <a:lnTo>
                    <a:pt x="1415" y="1064"/>
                  </a:lnTo>
                  <a:lnTo>
                    <a:pt x="1569" y="1286"/>
                  </a:lnTo>
                  <a:lnTo>
                    <a:pt x="1702" y="1390"/>
                  </a:lnTo>
                  <a:lnTo>
                    <a:pt x="1697" y="1478"/>
                  </a:lnTo>
                  <a:lnTo>
                    <a:pt x="1529" y="1490"/>
                  </a:lnTo>
                  <a:lnTo>
                    <a:pt x="1455" y="1217"/>
                  </a:lnTo>
                  <a:lnTo>
                    <a:pt x="925" y="949"/>
                  </a:lnTo>
                  <a:lnTo>
                    <a:pt x="940" y="1033"/>
                  </a:lnTo>
                  <a:lnTo>
                    <a:pt x="820" y="1143"/>
                  </a:lnTo>
                  <a:lnTo>
                    <a:pt x="801" y="1102"/>
                  </a:lnTo>
                  <a:lnTo>
                    <a:pt x="767" y="1102"/>
                  </a:lnTo>
                  <a:lnTo>
                    <a:pt x="672" y="1330"/>
                  </a:lnTo>
                  <a:lnTo>
                    <a:pt x="376" y="1554"/>
                  </a:lnTo>
                  <a:lnTo>
                    <a:pt x="84" y="1661"/>
                  </a:lnTo>
                  <a:lnTo>
                    <a:pt x="0" y="1646"/>
                  </a:lnTo>
                  <a:lnTo>
                    <a:pt x="336" y="1454"/>
                  </a:lnTo>
                  <a:lnTo>
                    <a:pt x="376" y="1454"/>
                  </a:lnTo>
                  <a:lnTo>
                    <a:pt x="499" y="1306"/>
                  </a:lnTo>
                  <a:lnTo>
                    <a:pt x="554" y="1301"/>
                  </a:lnTo>
                  <a:lnTo>
                    <a:pt x="638" y="1188"/>
                  </a:lnTo>
                  <a:lnTo>
                    <a:pt x="609" y="1138"/>
                  </a:lnTo>
                  <a:lnTo>
                    <a:pt x="430" y="1162"/>
                  </a:lnTo>
                  <a:lnTo>
                    <a:pt x="307" y="880"/>
                  </a:lnTo>
                  <a:lnTo>
                    <a:pt x="376" y="752"/>
                  </a:lnTo>
                  <a:lnTo>
                    <a:pt x="489" y="707"/>
                  </a:lnTo>
                  <a:lnTo>
                    <a:pt x="449" y="594"/>
                  </a:lnTo>
                  <a:lnTo>
                    <a:pt x="331" y="647"/>
                  </a:lnTo>
                  <a:lnTo>
                    <a:pt x="242" y="484"/>
                  </a:lnTo>
                  <a:lnTo>
                    <a:pt x="341" y="445"/>
                  </a:lnTo>
                  <a:lnTo>
                    <a:pt x="430" y="489"/>
                  </a:lnTo>
                  <a:lnTo>
                    <a:pt x="470" y="465"/>
                  </a:lnTo>
                  <a:lnTo>
                    <a:pt x="396" y="326"/>
                  </a:lnTo>
                  <a:lnTo>
                    <a:pt x="267" y="316"/>
                  </a:lnTo>
                  <a:lnTo>
                    <a:pt x="272" y="247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grpSp>
        <p:nvGrpSpPr>
          <p:cNvPr id="141" name="Group 137"/>
          <p:cNvGrpSpPr/>
          <p:nvPr/>
        </p:nvGrpSpPr>
        <p:grpSpPr>
          <a:xfrm>
            <a:off x="3161637" y="2502876"/>
            <a:ext cx="5753763" cy="3745524"/>
            <a:chOff x="2933037" y="2590800"/>
            <a:chExt cx="5753763" cy="3745524"/>
          </a:xfrm>
        </p:grpSpPr>
        <p:sp>
          <p:nvSpPr>
            <p:cNvPr id="142" name="Freeform 5"/>
            <p:cNvSpPr>
              <a:spLocks/>
            </p:cNvSpPr>
            <p:nvPr/>
          </p:nvSpPr>
          <p:spPr bwMode="auto">
            <a:xfrm>
              <a:off x="5404628" y="4207409"/>
              <a:ext cx="820827" cy="445137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95" name="Freeform 6"/>
            <p:cNvSpPr>
              <a:spLocks/>
            </p:cNvSpPr>
            <p:nvPr/>
          </p:nvSpPr>
          <p:spPr bwMode="auto">
            <a:xfrm>
              <a:off x="4903707" y="4715161"/>
              <a:ext cx="1474302" cy="1511871"/>
            </a:xfrm>
            <a:custGeom>
              <a:avLst/>
              <a:gdLst>
                <a:gd name="T0" fmla="*/ 2147483647 w 1248"/>
                <a:gd name="T1" fmla="*/ 0 h 1156"/>
                <a:gd name="T2" fmla="*/ 2147483647 w 1248"/>
                <a:gd name="T3" fmla="*/ 2147483647 h 1156"/>
                <a:gd name="T4" fmla="*/ 2147483647 w 1248"/>
                <a:gd name="T5" fmla="*/ 2147483647 h 1156"/>
                <a:gd name="T6" fmla="*/ 2147483647 w 1248"/>
                <a:gd name="T7" fmla="*/ 2147483647 h 1156"/>
                <a:gd name="T8" fmla="*/ 2147483647 w 1248"/>
                <a:gd name="T9" fmla="*/ 2147483647 h 1156"/>
                <a:gd name="T10" fmla="*/ 2147483647 w 1248"/>
                <a:gd name="T11" fmla="*/ 2147483647 h 1156"/>
                <a:gd name="T12" fmla="*/ 2147483647 w 1248"/>
                <a:gd name="T13" fmla="*/ 2147483647 h 1156"/>
                <a:gd name="T14" fmla="*/ 2147483647 w 1248"/>
                <a:gd name="T15" fmla="*/ 2147483647 h 1156"/>
                <a:gd name="T16" fmla="*/ 2147483647 w 1248"/>
                <a:gd name="T17" fmla="*/ 2147483647 h 1156"/>
                <a:gd name="T18" fmla="*/ 2147483647 w 1248"/>
                <a:gd name="T19" fmla="*/ 2147483647 h 1156"/>
                <a:gd name="T20" fmla="*/ 2147483647 w 1248"/>
                <a:gd name="T21" fmla="*/ 2147483647 h 1156"/>
                <a:gd name="T22" fmla="*/ 2147483647 w 1248"/>
                <a:gd name="T23" fmla="*/ 2147483647 h 1156"/>
                <a:gd name="T24" fmla="*/ 2147483647 w 1248"/>
                <a:gd name="T25" fmla="*/ 2147483647 h 1156"/>
                <a:gd name="T26" fmla="*/ 2147483647 w 1248"/>
                <a:gd name="T27" fmla="*/ 2147483647 h 1156"/>
                <a:gd name="T28" fmla="*/ 2147483647 w 1248"/>
                <a:gd name="T29" fmla="*/ 2147483647 h 1156"/>
                <a:gd name="T30" fmla="*/ 2147483647 w 1248"/>
                <a:gd name="T31" fmla="*/ 2147483647 h 1156"/>
                <a:gd name="T32" fmla="*/ 2147483647 w 1248"/>
                <a:gd name="T33" fmla="*/ 2147483647 h 1156"/>
                <a:gd name="T34" fmla="*/ 2147483647 w 1248"/>
                <a:gd name="T35" fmla="*/ 2147483647 h 1156"/>
                <a:gd name="T36" fmla="*/ 2147483647 w 1248"/>
                <a:gd name="T37" fmla="*/ 2147483647 h 1156"/>
                <a:gd name="T38" fmla="*/ 2147483647 w 1248"/>
                <a:gd name="T39" fmla="*/ 2147483647 h 1156"/>
                <a:gd name="T40" fmla="*/ 2147483647 w 1248"/>
                <a:gd name="T41" fmla="*/ 2147483647 h 1156"/>
                <a:gd name="T42" fmla="*/ 2147483647 w 1248"/>
                <a:gd name="T43" fmla="*/ 2147483647 h 1156"/>
                <a:gd name="T44" fmla="*/ 2147483647 w 1248"/>
                <a:gd name="T45" fmla="*/ 2147483647 h 1156"/>
                <a:gd name="T46" fmla="*/ 2147483647 w 1248"/>
                <a:gd name="T47" fmla="*/ 2147483647 h 1156"/>
                <a:gd name="T48" fmla="*/ 2147483647 w 1248"/>
                <a:gd name="T49" fmla="*/ 2147483647 h 1156"/>
                <a:gd name="T50" fmla="*/ 2147483647 w 1248"/>
                <a:gd name="T51" fmla="*/ 2147483647 h 1156"/>
                <a:gd name="T52" fmla="*/ 2147483647 w 1248"/>
                <a:gd name="T53" fmla="*/ 2147483647 h 1156"/>
                <a:gd name="T54" fmla="*/ 2147483647 w 1248"/>
                <a:gd name="T55" fmla="*/ 2147483647 h 1156"/>
                <a:gd name="T56" fmla="*/ 2147483647 w 1248"/>
                <a:gd name="T57" fmla="*/ 2147483647 h 1156"/>
                <a:gd name="T58" fmla="*/ 2147483647 w 1248"/>
                <a:gd name="T59" fmla="*/ 2147483647 h 1156"/>
                <a:gd name="T60" fmla="*/ 2147483647 w 1248"/>
                <a:gd name="T61" fmla="*/ 2147483647 h 1156"/>
                <a:gd name="T62" fmla="*/ 2147483647 w 1248"/>
                <a:gd name="T63" fmla="*/ 2147483647 h 1156"/>
                <a:gd name="T64" fmla="*/ 2147483647 w 1248"/>
                <a:gd name="T65" fmla="*/ 2147483647 h 1156"/>
                <a:gd name="T66" fmla="*/ 2147483647 w 1248"/>
                <a:gd name="T67" fmla="*/ 2147483647 h 1156"/>
                <a:gd name="T68" fmla="*/ 2147483647 w 1248"/>
                <a:gd name="T69" fmla="*/ 2147483647 h 1156"/>
                <a:gd name="T70" fmla="*/ 2147483647 w 1248"/>
                <a:gd name="T71" fmla="*/ 2147483647 h 1156"/>
                <a:gd name="T72" fmla="*/ 2147483647 w 1248"/>
                <a:gd name="T73" fmla="*/ 2147483647 h 1156"/>
                <a:gd name="T74" fmla="*/ 2147483647 w 1248"/>
                <a:gd name="T75" fmla="*/ 2147483647 h 1156"/>
                <a:gd name="T76" fmla="*/ 2147483647 w 1248"/>
                <a:gd name="T77" fmla="*/ 2147483647 h 1156"/>
                <a:gd name="T78" fmla="*/ 2147483647 w 1248"/>
                <a:gd name="T79" fmla="*/ 2147483647 h 1156"/>
                <a:gd name="T80" fmla="*/ 2147483647 w 1248"/>
                <a:gd name="T81" fmla="*/ 2147483647 h 1156"/>
                <a:gd name="T82" fmla="*/ 2147483647 w 1248"/>
                <a:gd name="T83" fmla="*/ 2147483647 h 1156"/>
                <a:gd name="T84" fmla="*/ 2147483647 w 1248"/>
                <a:gd name="T85" fmla="*/ 2147483647 h 1156"/>
                <a:gd name="T86" fmla="*/ 2147483647 w 1248"/>
                <a:gd name="T87" fmla="*/ 2147483647 h 1156"/>
                <a:gd name="T88" fmla="*/ 2147483647 w 1248"/>
                <a:gd name="T89" fmla="*/ 2147483647 h 1156"/>
                <a:gd name="T90" fmla="*/ 2147483647 w 1248"/>
                <a:gd name="T91" fmla="*/ 2147483647 h 1156"/>
                <a:gd name="T92" fmla="*/ 0 w 1248"/>
                <a:gd name="T93" fmla="*/ 2147483647 h 1156"/>
                <a:gd name="T94" fmla="*/ 0 w 1248"/>
                <a:gd name="T95" fmla="*/ 2147483647 h 1156"/>
                <a:gd name="T96" fmla="*/ 2147483647 w 1248"/>
                <a:gd name="T97" fmla="*/ 2147483647 h 1156"/>
                <a:gd name="T98" fmla="*/ 2147483647 w 1248"/>
                <a:gd name="T99" fmla="*/ 2147483647 h 1156"/>
                <a:gd name="T100" fmla="*/ 2147483647 w 1248"/>
                <a:gd name="T101" fmla="*/ 0 h 11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48"/>
                <a:gd name="T154" fmla="*/ 0 h 1156"/>
                <a:gd name="T155" fmla="*/ 1248 w 1248"/>
                <a:gd name="T156" fmla="*/ 1156 h 11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48" h="1156">
                  <a:moveTo>
                    <a:pt x="361" y="0"/>
                  </a:moveTo>
                  <a:lnTo>
                    <a:pt x="637" y="10"/>
                  </a:lnTo>
                  <a:lnTo>
                    <a:pt x="637" y="219"/>
                  </a:lnTo>
                  <a:lnTo>
                    <a:pt x="778" y="278"/>
                  </a:lnTo>
                  <a:lnTo>
                    <a:pt x="817" y="258"/>
                  </a:lnTo>
                  <a:lnTo>
                    <a:pt x="909" y="303"/>
                  </a:lnTo>
                  <a:lnTo>
                    <a:pt x="964" y="300"/>
                  </a:lnTo>
                  <a:lnTo>
                    <a:pt x="1070" y="255"/>
                  </a:lnTo>
                  <a:lnTo>
                    <a:pt x="1131" y="299"/>
                  </a:lnTo>
                  <a:lnTo>
                    <a:pt x="1185" y="310"/>
                  </a:lnTo>
                  <a:lnTo>
                    <a:pt x="1185" y="481"/>
                  </a:lnTo>
                  <a:lnTo>
                    <a:pt x="1248" y="588"/>
                  </a:lnTo>
                  <a:lnTo>
                    <a:pt x="1233" y="733"/>
                  </a:lnTo>
                  <a:lnTo>
                    <a:pt x="1165" y="791"/>
                  </a:lnTo>
                  <a:lnTo>
                    <a:pt x="1151" y="738"/>
                  </a:lnTo>
                  <a:lnTo>
                    <a:pt x="1131" y="762"/>
                  </a:lnTo>
                  <a:lnTo>
                    <a:pt x="1146" y="796"/>
                  </a:lnTo>
                  <a:lnTo>
                    <a:pt x="1025" y="883"/>
                  </a:lnTo>
                  <a:lnTo>
                    <a:pt x="996" y="888"/>
                  </a:lnTo>
                  <a:lnTo>
                    <a:pt x="933" y="931"/>
                  </a:lnTo>
                  <a:lnTo>
                    <a:pt x="933" y="956"/>
                  </a:lnTo>
                  <a:lnTo>
                    <a:pt x="913" y="960"/>
                  </a:lnTo>
                  <a:lnTo>
                    <a:pt x="928" y="989"/>
                  </a:lnTo>
                  <a:lnTo>
                    <a:pt x="894" y="1033"/>
                  </a:lnTo>
                  <a:lnTo>
                    <a:pt x="913" y="1096"/>
                  </a:lnTo>
                  <a:lnTo>
                    <a:pt x="933" y="1117"/>
                  </a:lnTo>
                  <a:lnTo>
                    <a:pt x="928" y="1156"/>
                  </a:lnTo>
                  <a:lnTo>
                    <a:pt x="880" y="1156"/>
                  </a:lnTo>
                  <a:lnTo>
                    <a:pt x="836" y="1136"/>
                  </a:lnTo>
                  <a:lnTo>
                    <a:pt x="807" y="1141"/>
                  </a:lnTo>
                  <a:lnTo>
                    <a:pt x="710" y="1107"/>
                  </a:lnTo>
                  <a:lnTo>
                    <a:pt x="666" y="975"/>
                  </a:lnTo>
                  <a:lnTo>
                    <a:pt x="599" y="912"/>
                  </a:lnTo>
                  <a:lnTo>
                    <a:pt x="539" y="796"/>
                  </a:lnTo>
                  <a:lnTo>
                    <a:pt x="512" y="784"/>
                  </a:lnTo>
                  <a:lnTo>
                    <a:pt x="479" y="755"/>
                  </a:lnTo>
                  <a:lnTo>
                    <a:pt x="449" y="755"/>
                  </a:lnTo>
                  <a:lnTo>
                    <a:pt x="402" y="746"/>
                  </a:lnTo>
                  <a:lnTo>
                    <a:pt x="366" y="755"/>
                  </a:lnTo>
                  <a:lnTo>
                    <a:pt x="342" y="814"/>
                  </a:lnTo>
                  <a:lnTo>
                    <a:pt x="305" y="823"/>
                  </a:lnTo>
                  <a:lnTo>
                    <a:pt x="226" y="778"/>
                  </a:lnTo>
                  <a:lnTo>
                    <a:pt x="179" y="723"/>
                  </a:lnTo>
                  <a:lnTo>
                    <a:pt x="171" y="657"/>
                  </a:lnTo>
                  <a:lnTo>
                    <a:pt x="137" y="612"/>
                  </a:lnTo>
                  <a:lnTo>
                    <a:pt x="58" y="549"/>
                  </a:lnTo>
                  <a:lnTo>
                    <a:pt x="0" y="483"/>
                  </a:lnTo>
                  <a:lnTo>
                    <a:pt x="0" y="455"/>
                  </a:lnTo>
                  <a:lnTo>
                    <a:pt x="189" y="457"/>
                  </a:lnTo>
                  <a:lnTo>
                    <a:pt x="342" y="470"/>
                  </a:lnTo>
                  <a:lnTo>
                    <a:pt x="36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05" name="Freeform 7"/>
            <p:cNvSpPr>
              <a:spLocks/>
            </p:cNvSpPr>
            <p:nvPr/>
          </p:nvSpPr>
          <p:spPr bwMode="auto">
            <a:xfrm>
              <a:off x="8284925" y="2590800"/>
              <a:ext cx="401875" cy="677382"/>
            </a:xfrm>
            <a:custGeom>
              <a:avLst/>
              <a:gdLst>
                <a:gd name="T0" fmla="*/ 2147483647 w 339"/>
                <a:gd name="T1" fmla="*/ 2147483647 h 518"/>
                <a:gd name="T2" fmla="*/ 2147483647 w 339"/>
                <a:gd name="T3" fmla="*/ 2147483647 h 518"/>
                <a:gd name="T4" fmla="*/ 2147483647 w 339"/>
                <a:gd name="T5" fmla="*/ 2147483647 h 518"/>
                <a:gd name="T6" fmla="*/ 2147483647 w 339"/>
                <a:gd name="T7" fmla="*/ 2147483647 h 518"/>
                <a:gd name="T8" fmla="*/ 2147483647 w 339"/>
                <a:gd name="T9" fmla="*/ 2147483647 h 518"/>
                <a:gd name="T10" fmla="*/ 2147483647 w 339"/>
                <a:gd name="T11" fmla="*/ 2147483647 h 518"/>
                <a:gd name="T12" fmla="*/ 2147483647 w 339"/>
                <a:gd name="T13" fmla="*/ 2147483647 h 518"/>
                <a:gd name="T14" fmla="*/ 0 w 339"/>
                <a:gd name="T15" fmla="*/ 2147483647 h 518"/>
                <a:gd name="T16" fmla="*/ 2147483647 w 339"/>
                <a:gd name="T17" fmla="*/ 2147483647 h 518"/>
                <a:gd name="T18" fmla="*/ 2147483647 w 339"/>
                <a:gd name="T19" fmla="*/ 2147483647 h 518"/>
                <a:gd name="T20" fmla="*/ 2147483647 w 339"/>
                <a:gd name="T21" fmla="*/ 2147483647 h 518"/>
                <a:gd name="T22" fmla="*/ 2147483647 w 339"/>
                <a:gd name="T23" fmla="*/ 2147483647 h 518"/>
                <a:gd name="T24" fmla="*/ 2147483647 w 339"/>
                <a:gd name="T25" fmla="*/ 2147483647 h 518"/>
                <a:gd name="T26" fmla="*/ 2147483647 w 339"/>
                <a:gd name="T27" fmla="*/ 2147483647 h 518"/>
                <a:gd name="T28" fmla="*/ 2147483647 w 339"/>
                <a:gd name="T29" fmla="*/ 2147483647 h 518"/>
                <a:gd name="T30" fmla="*/ 2147483647 w 339"/>
                <a:gd name="T31" fmla="*/ 2147483647 h 518"/>
                <a:gd name="T32" fmla="*/ 2147483647 w 339"/>
                <a:gd name="T33" fmla="*/ 2147483647 h 518"/>
                <a:gd name="T34" fmla="*/ 2147483647 w 339"/>
                <a:gd name="T35" fmla="*/ 2147483647 h 518"/>
                <a:gd name="T36" fmla="*/ 2147483647 w 339"/>
                <a:gd name="T37" fmla="*/ 2147483647 h 518"/>
                <a:gd name="T38" fmla="*/ 2147483647 w 339"/>
                <a:gd name="T39" fmla="*/ 2147483647 h 518"/>
                <a:gd name="T40" fmla="*/ 2147483647 w 339"/>
                <a:gd name="T41" fmla="*/ 2147483647 h 518"/>
                <a:gd name="T42" fmla="*/ 2147483647 w 339"/>
                <a:gd name="T43" fmla="*/ 2147483647 h 518"/>
                <a:gd name="T44" fmla="*/ 2147483647 w 339"/>
                <a:gd name="T45" fmla="*/ 2147483647 h 518"/>
                <a:gd name="T46" fmla="*/ 2147483647 w 339"/>
                <a:gd name="T47" fmla="*/ 2147483647 h 518"/>
                <a:gd name="T48" fmla="*/ 2147483647 w 339"/>
                <a:gd name="T49" fmla="*/ 0 h 518"/>
                <a:gd name="T50" fmla="*/ 2147483647 w 339"/>
                <a:gd name="T51" fmla="*/ 2147483647 h 518"/>
                <a:gd name="T52" fmla="*/ 2147483647 w 339"/>
                <a:gd name="T53" fmla="*/ 2147483647 h 518"/>
                <a:gd name="T54" fmla="*/ 2147483647 w 339"/>
                <a:gd name="T55" fmla="*/ 2147483647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9"/>
                <a:gd name="T85" fmla="*/ 0 h 518"/>
                <a:gd name="T86" fmla="*/ 339 w 339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9" h="518">
                  <a:moveTo>
                    <a:pt x="79" y="16"/>
                  </a:moveTo>
                  <a:lnTo>
                    <a:pt x="29" y="111"/>
                  </a:lnTo>
                  <a:lnTo>
                    <a:pt x="53" y="147"/>
                  </a:lnTo>
                  <a:lnTo>
                    <a:pt x="29" y="190"/>
                  </a:lnTo>
                  <a:lnTo>
                    <a:pt x="43" y="205"/>
                  </a:lnTo>
                  <a:lnTo>
                    <a:pt x="34" y="234"/>
                  </a:lnTo>
                  <a:lnTo>
                    <a:pt x="34" y="282"/>
                  </a:lnTo>
                  <a:lnTo>
                    <a:pt x="0" y="300"/>
                  </a:lnTo>
                  <a:lnTo>
                    <a:pt x="13" y="314"/>
                  </a:lnTo>
                  <a:lnTo>
                    <a:pt x="84" y="495"/>
                  </a:lnTo>
                  <a:lnTo>
                    <a:pt x="140" y="518"/>
                  </a:lnTo>
                  <a:lnTo>
                    <a:pt x="137" y="481"/>
                  </a:lnTo>
                  <a:lnTo>
                    <a:pt x="164" y="452"/>
                  </a:lnTo>
                  <a:lnTo>
                    <a:pt x="155" y="421"/>
                  </a:lnTo>
                  <a:lnTo>
                    <a:pt x="224" y="384"/>
                  </a:lnTo>
                  <a:lnTo>
                    <a:pt x="227" y="334"/>
                  </a:lnTo>
                  <a:lnTo>
                    <a:pt x="268" y="331"/>
                  </a:lnTo>
                  <a:lnTo>
                    <a:pt x="300" y="292"/>
                  </a:lnTo>
                  <a:lnTo>
                    <a:pt x="339" y="266"/>
                  </a:lnTo>
                  <a:lnTo>
                    <a:pt x="339" y="234"/>
                  </a:lnTo>
                  <a:lnTo>
                    <a:pt x="285" y="224"/>
                  </a:lnTo>
                  <a:lnTo>
                    <a:pt x="276" y="189"/>
                  </a:lnTo>
                  <a:lnTo>
                    <a:pt x="222" y="184"/>
                  </a:lnTo>
                  <a:lnTo>
                    <a:pt x="179" y="30"/>
                  </a:lnTo>
                  <a:lnTo>
                    <a:pt x="159" y="0"/>
                  </a:lnTo>
                  <a:lnTo>
                    <a:pt x="106" y="13"/>
                  </a:lnTo>
                  <a:lnTo>
                    <a:pt x="96" y="27"/>
                  </a:lnTo>
                  <a:lnTo>
                    <a:pt x="79" y="16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06" name="Freeform 8"/>
            <p:cNvSpPr>
              <a:spLocks/>
            </p:cNvSpPr>
            <p:nvPr/>
          </p:nvSpPr>
          <p:spPr bwMode="auto">
            <a:xfrm>
              <a:off x="7690650" y="3927349"/>
              <a:ext cx="515721" cy="234522"/>
            </a:xfrm>
            <a:custGeom>
              <a:avLst/>
              <a:gdLst>
                <a:gd name="T0" fmla="*/ 0 w 505"/>
                <a:gd name="T1" fmla="*/ 2147483647 h 208"/>
                <a:gd name="T2" fmla="*/ 2147483647 w 505"/>
                <a:gd name="T3" fmla="*/ 0 h 208"/>
                <a:gd name="T4" fmla="*/ 2147483647 w 505"/>
                <a:gd name="T5" fmla="*/ 2147483647 h 208"/>
                <a:gd name="T6" fmla="*/ 2147483647 w 505"/>
                <a:gd name="T7" fmla="*/ 2147483647 h 208"/>
                <a:gd name="T8" fmla="*/ 2147483647 w 505"/>
                <a:gd name="T9" fmla="*/ 2147483647 h 208"/>
                <a:gd name="T10" fmla="*/ 2147483647 w 505"/>
                <a:gd name="T11" fmla="*/ 2147483647 h 208"/>
                <a:gd name="T12" fmla="*/ 2147483647 w 505"/>
                <a:gd name="T13" fmla="*/ 2147483647 h 208"/>
                <a:gd name="T14" fmla="*/ 2147483647 w 505"/>
                <a:gd name="T15" fmla="*/ 2147483647 h 208"/>
                <a:gd name="T16" fmla="*/ 2147483647 w 505"/>
                <a:gd name="T17" fmla="*/ 2147483647 h 208"/>
                <a:gd name="T18" fmla="*/ 2147483647 w 505"/>
                <a:gd name="T19" fmla="*/ 2147483647 h 208"/>
                <a:gd name="T20" fmla="*/ 2147483647 w 505"/>
                <a:gd name="T21" fmla="*/ 2147483647 h 208"/>
                <a:gd name="T22" fmla="*/ 2147483647 w 505"/>
                <a:gd name="T23" fmla="*/ 2147483647 h 208"/>
                <a:gd name="T24" fmla="*/ 2147483647 w 505"/>
                <a:gd name="T25" fmla="*/ 2147483647 h 208"/>
                <a:gd name="T26" fmla="*/ 2147483647 w 505"/>
                <a:gd name="T27" fmla="*/ 2147483647 h 208"/>
                <a:gd name="T28" fmla="*/ 2147483647 w 505"/>
                <a:gd name="T29" fmla="*/ 2147483647 h 208"/>
                <a:gd name="T30" fmla="*/ 2147483647 w 505"/>
                <a:gd name="T31" fmla="*/ 2147483647 h 208"/>
                <a:gd name="T32" fmla="*/ 0 w 505"/>
                <a:gd name="T33" fmla="*/ 2147483647 h 2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5"/>
                <a:gd name="T52" fmla="*/ 0 h 208"/>
                <a:gd name="T53" fmla="*/ 505 w 505"/>
                <a:gd name="T54" fmla="*/ 208 h 2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5" h="208">
                  <a:moveTo>
                    <a:pt x="0" y="72"/>
                  </a:moveTo>
                  <a:lnTo>
                    <a:pt x="381" y="0"/>
                  </a:lnTo>
                  <a:lnTo>
                    <a:pt x="440" y="144"/>
                  </a:lnTo>
                  <a:lnTo>
                    <a:pt x="504" y="128"/>
                  </a:lnTo>
                  <a:lnTo>
                    <a:pt x="505" y="199"/>
                  </a:lnTo>
                  <a:lnTo>
                    <a:pt x="453" y="208"/>
                  </a:lnTo>
                  <a:lnTo>
                    <a:pt x="407" y="162"/>
                  </a:lnTo>
                  <a:lnTo>
                    <a:pt x="376" y="106"/>
                  </a:lnTo>
                  <a:lnTo>
                    <a:pt x="371" y="28"/>
                  </a:lnTo>
                  <a:lnTo>
                    <a:pt x="349" y="67"/>
                  </a:lnTo>
                  <a:lnTo>
                    <a:pt x="374" y="184"/>
                  </a:lnTo>
                  <a:lnTo>
                    <a:pt x="264" y="201"/>
                  </a:lnTo>
                  <a:lnTo>
                    <a:pt x="261" y="115"/>
                  </a:lnTo>
                  <a:lnTo>
                    <a:pt x="193" y="77"/>
                  </a:lnTo>
                  <a:lnTo>
                    <a:pt x="136" y="68"/>
                  </a:lnTo>
                  <a:lnTo>
                    <a:pt x="15" y="128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07" name="Freeform 9"/>
            <p:cNvSpPr>
              <a:spLocks/>
            </p:cNvSpPr>
            <p:nvPr/>
          </p:nvSpPr>
          <p:spPr bwMode="auto">
            <a:xfrm>
              <a:off x="3479496" y="2640892"/>
              <a:ext cx="678521" cy="552152"/>
            </a:xfrm>
            <a:custGeom>
              <a:avLst/>
              <a:gdLst>
                <a:gd name="T0" fmla="*/ 2147483647 w 574"/>
                <a:gd name="T1" fmla="*/ 0 h 422"/>
                <a:gd name="T2" fmla="*/ 2147483647 w 574"/>
                <a:gd name="T3" fmla="*/ 2147483647 h 422"/>
                <a:gd name="T4" fmla="*/ 2147483647 w 574"/>
                <a:gd name="T5" fmla="*/ 2147483647 h 422"/>
                <a:gd name="T6" fmla="*/ 2147483647 w 574"/>
                <a:gd name="T7" fmla="*/ 2147483647 h 422"/>
                <a:gd name="T8" fmla="*/ 2147483647 w 574"/>
                <a:gd name="T9" fmla="*/ 2147483647 h 422"/>
                <a:gd name="T10" fmla="*/ 2147483647 w 574"/>
                <a:gd name="T11" fmla="*/ 2147483647 h 422"/>
                <a:gd name="T12" fmla="*/ 2147483647 w 574"/>
                <a:gd name="T13" fmla="*/ 2147483647 h 422"/>
                <a:gd name="T14" fmla="*/ 2147483647 w 574"/>
                <a:gd name="T15" fmla="*/ 2147483647 h 422"/>
                <a:gd name="T16" fmla="*/ 2147483647 w 574"/>
                <a:gd name="T17" fmla="*/ 2147483647 h 422"/>
                <a:gd name="T18" fmla="*/ 2147483647 w 574"/>
                <a:gd name="T19" fmla="*/ 2147483647 h 422"/>
                <a:gd name="T20" fmla="*/ 2147483647 w 574"/>
                <a:gd name="T21" fmla="*/ 2147483647 h 422"/>
                <a:gd name="T22" fmla="*/ 2147483647 w 574"/>
                <a:gd name="T23" fmla="*/ 2147483647 h 422"/>
                <a:gd name="T24" fmla="*/ 2147483647 w 574"/>
                <a:gd name="T25" fmla="*/ 2147483647 h 422"/>
                <a:gd name="T26" fmla="*/ 2147483647 w 574"/>
                <a:gd name="T27" fmla="*/ 2147483647 h 422"/>
                <a:gd name="T28" fmla="*/ 2147483647 w 574"/>
                <a:gd name="T29" fmla="*/ 2147483647 h 422"/>
                <a:gd name="T30" fmla="*/ 2147483647 w 574"/>
                <a:gd name="T31" fmla="*/ 2147483647 h 422"/>
                <a:gd name="T32" fmla="*/ 2147483647 w 574"/>
                <a:gd name="T33" fmla="*/ 2147483647 h 422"/>
                <a:gd name="T34" fmla="*/ 2147483647 w 574"/>
                <a:gd name="T35" fmla="*/ 2147483647 h 422"/>
                <a:gd name="T36" fmla="*/ 2147483647 w 574"/>
                <a:gd name="T37" fmla="*/ 2147483647 h 422"/>
                <a:gd name="T38" fmla="*/ 2147483647 w 574"/>
                <a:gd name="T39" fmla="*/ 2147483647 h 422"/>
                <a:gd name="T40" fmla="*/ 0 w 574"/>
                <a:gd name="T41" fmla="*/ 2147483647 h 422"/>
                <a:gd name="T42" fmla="*/ 2147483647 w 574"/>
                <a:gd name="T43" fmla="*/ 2147483647 h 422"/>
                <a:gd name="T44" fmla="*/ 2147483647 w 574"/>
                <a:gd name="T45" fmla="*/ 2147483647 h 422"/>
                <a:gd name="T46" fmla="*/ 2147483647 w 574"/>
                <a:gd name="T47" fmla="*/ 2147483647 h 422"/>
                <a:gd name="T48" fmla="*/ 2147483647 w 574"/>
                <a:gd name="T49" fmla="*/ 2147483647 h 422"/>
                <a:gd name="T50" fmla="*/ 2147483647 w 574"/>
                <a:gd name="T51" fmla="*/ 2147483647 h 422"/>
                <a:gd name="T52" fmla="*/ 2147483647 w 574"/>
                <a:gd name="T53" fmla="*/ 2147483647 h 422"/>
                <a:gd name="T54" fmla="*/ 2147483647 w 574"/>
                <a:gd name="T55" fmla="*/ 2147483647 h 422"/>
                <a:gd name="T56" fmla="*/ 2147483647 w 574"/>
                <a:gd name="T57" fmla="*/ 2147483647 h 422"/>
                <a:gd name="T58" fmla="*/ 2147483647 w 574"/>
                <a:gd name="T59" fmla="*/ 2147483647 h 422"/>
                <a:gd name="T60" fmla="*/ 2147483647 w 574"/>
                <a:gd name="T61" fmla="*/ 2147483647 h 422"/>
                <a:gd name="T62" fmla="*/ 2147483647 w 574"/>
                <a:gd name="T63" fmla="*/ 2147483647 h 422"/>
                <a:gd name="T64" fmla="*/ 2147483647 w 574"/>
                <a:gd name="T65" fmla="*/ 2147483647 h 422"/>
                <a:gd name="T66" fmla="*/ 2147483647 w 574"/>
                <a:gd name="T67" fmla="*/ 2147483647 h 422"/>
                <a:gd name="T68" fmla="*/ 2147483647 w 574"/>
                <a:gd name="T69" fmla="*/ 2147483647 h 422"/>
                <a:gd name="T70" fmla="*/ 2147483647 w 574"/>
                <a:gd name="T71" fmla="*/ 2147483647 h 422"/>
                <a:gd name="T72" fmla="*/ 2147483647 w 574"/>
                <a:gd name="T73" fmla="*/ 2147483647 h 422"/>
                <a:gd name="T74" fmla="*/ 2147483647 w 574"/>
                <a:gd name="T75" fmla="*/ 0 h 42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4"/>
                <a:gd name="T115" fmla="*/ 0 h 422"/>
                <a:gd name="T116" fmla="*/ 574 w 574"/>
                <a:gd name="T117" fmla="*/ 422 h 42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4" h="422">
                  <a:moveTo>
                    <a:pt x="145" y="0"/>
                  </a:moveTo>
                  <a:lnTo>
                    <a:pt x="263" y="33"/>
                  </a:lnTo>
                  <a:lnTo>
                    <a:pt x="353" y="54"/>
                  </a:lnTo>
                  <a:lnTo>
                    <a:pt x="397" y="63"/>
                  </a:lnTo>
                  <a:lnTo>
                    <a:pt x="442" y="70"/>
                  </a:lnTo>
                  <a:lnTo>
                    <a:pt x="502" y="81"/>
                  </a:lnTo>
                  <a:lnTo>
                    <a:pt x="574" y="94"/>
                  </a:lnTo>
                  <a:lnTo>
                    <a:pt x="527" y="422"/>
                  </a:lnTo>
                  <a:lnTo>
                    <a:pt x="305" y="375"/>
                  </a:lnTo>
                  <a:lnTo>
                    <a:pt x="274" y="396"/>
                  </a:lnTo>
                  <a:lnTo>
                    <a:pt x="234" y="364"/>
                  </a:lnTo>
                  <a:lnTo>
                    <a:pt x="198" y="396"/>
                  </a:lnTo>
                  <a:lnTo>
                    <a:pt x="166" y="368"/>
                  </a:lnTo>
                  <a:lnTo>
                    <a:pt x="74" y="364"/>
                  </a:lnTo>
                  <a:lnTo>
                    <a:pt x="87" y="310"/>
                  </a:lnTo>
                  <a:lnTo>
                    <a:pt x="21" y="306"/>
                  </a:lnTo>
                  <a:lnTo>
                    <a:pt x="14" y="275"/>
                  </a:lnTo>
                  <a:lnTo>
                    <a:pt x="27" y="243"/>
                  </a:lnTo>
                  <a:lnTo>
                    <a:pt x="11" y="214"/>
                  </a:lnTo>
                  <a:lnTo>
                    <a:pt x="12" y="131"/>
                  </a:lnTo>
                  <a:lnTo>
                    <a:pt x="0" y="68"/>
                  </a:lnTo>
                  <a:lnTo>
                    <a:pt x="8" y="44"/>
                  </a:lnTo>
                  <a:lnTo>
                    <a:pt x="37" y="54"/>
                  </a:lnTo>
                  <a:lnTo>
                    <a:pt x="67" y="91"/>
                  </a:lnTo>
                  <a:lnTo>
                    <a:pt x="124" y="99"/>
                  </a:lnTo>
                  <a:lnTo>
                    <a:pt x="138" y="130"/>
                  </a:lnTo>
                  <a:lnTo>
                    <a:pt x="111" y="130"/>
                  </a:lnTo>
                  <a:lnTo>
                    <a:pt x="108" y="155"/>
                  </a:lnTo>
                  <a:lnTo>
                    <a:pt x="124" y="159"/>
                  </a:lnTo>
                  <a:lnTo>
                    <a:pt x="130" y="184"/>
                  </a:lnTo>
                  <a:lnTo>
                    <a:pt x="96" y="204"/>
                  </a:lnTo>
                  <a:lnTo>
                    <a:pt x="96" y="222"/>
                  </a:lnTo>
                  <a:lnTo>
                    <a:pt x="135" y="222"/>
                  </a:lnTo>
                  <a:lnTo>
                    <a:pt x="145" y="176"/>
                  </a:lnTo>
                  <a:lnTo>
                    <a:pt x="174" y="149"/>
                  </a:lnTo>
                  <a:lnTo>
                    <a:pt x="138" y="78"/>
                  </a:lnTo>
                  <a:lnTo>
                    <a:pt x="161" y="55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08" name="Freeform 10"/>
            <p:cNvSpPr>
              <a:spLocks/>
            </p:cNvSpPr>
            <p:nvPr/>
          </p:nvSpPr>
          <p:spPr bwMode="auto">
            <a:xfrm>
              <a:off x="3318974" y="3040491"/>
              <a:ext cx="848150" cy="713812"/>
            </a:xfrm>
            <a:custGeom>
              <a:avLst/>
              <a:gdLst>
                <a:gd name="T0" fmla="*/ 2147483647 w 717"/>
                <a:gd name="T1" fmla="*/ 0 h 547"/>
                <a:gd name="T2" fmla="*/ 2147483647 w 717"/>
                <a:gd name="T3" fmla="*/ 2147483647 h 547"/>
                <a:gd name="T4" fmla="*/ 2147483647 w 717"/>
                <a:gd name="T5" fmla="*/ 2147483647 h 547"/>
                <a:gd name="T6" fmla="*/ 2147483647 w 717"/>
                <a:gd name="T7" fmla="*/ 2147483647 h 547"/>
                <a:gd name="T8" fmla="*/ 2147483647 w 717"/>
                <a:gd name="T9" fmla="*/ 2147483647 h 547"/>
                <a:gd name="T10" fmla="*/ 2147483647 w 717"/>
                <a:gd name="T11" fmla="*/ 2147483647 h 547"/>
                <a:gd name="T12" fmla="*/ 2147483647 w 717"/>
                <a:gd name="T13" fmla="*/ 2147483647 h 547"/>
                <a:gd name="T14" fmla="*/ 2147483647 w 717"/>
                <a:gd name="T15" fmla="*/ 2147483647 h 547"/>
                <a:gd name="T16" fmla="*/ 2147483647 w 717"/>
                <a:gd name="T17" fmla="*/ 2147483647 h 547"/>
                <a:gd name="T18" fmla="*/ 0 w 717"/>
                <a:gd name="T19" fmla="*/ 2147483647 h 547"/>
                <a:gd name="T20" fmla="*/ 0 w 717"/>
                <a:gd name="T21" fmla="*/ 2147483647 h 547"/>
                <a:gd name="T22" fmla="*/ 2147483647 w 717"/>
                <a:gd name="T23" fmla="*/ 2147483647 h 547"/>
                <a:gd name="T24" fmla="*/ 2147483647 w 717"/>
                <a:gd name="T25" fmla="*/ 2147483647 h 547"/>
                <a:gd name="T26" fmla="*/ 2147483647 w 717"/>
                <a:gd name="T27" fmla="*/ 2147483647 h 547"/>
                <a:gd name="T28" fmla="*/ 2147483647 w 717"/>
                <a:gd name="T29" fmla="*/ 2147483647 h 547"/>
                <a:gd name="T30" fmla="*/ 2147483647 w 717"/>
                <a:gd name="T31" fmla="*/ 2147483647 h 547"/>
                <a:gd name="T32" fmla="*/ 2147483647 w 717"/>
                <a:gd name="T33" fmla="*/ 2147483647 h 547"/>
                <a:gd name="T34" fmla="*/ 2147483647 w 717"/>
                <a:gd name="T35" fmla="*/ 2147483647 h 547"/>
                <a:gd name="T36" fmla="*/ 2147483647 w 717"/>
                <a:gd name="T37" fmla="*/ 2147483647 h 547"/>
                <a:gd name="T38" fmla="*/ 2147483647 w 717"/>
                <a:gd name="T39" fmla="*/ 2147483647 h 547"/>
                <a:gd name="T40" fmla="*/ 2147483647 w 717"/>
                <a:gd name="T41" fmla="*/ 2147483647 h 547"/>
                <a:gd name="T42" fmla="*/ 2147483647 w 717"/>
                <a:gd name="T43" fmla="*/ 2147483647 h 547"/>
                <a:gd name="T44" fmla="*/ 2147483647 w 717"/>
                <a:gd name="T45" fmla="*/ 2147483647 h 547"/>
                <a:gd name="T46" fmla="*/ 2147483647 w 717"/>
                <a:gd name="T47" fmla="*/ 2147483647 h 547"/>
                <a:gd name="T48" fmla="*/ 2147483647 w 717"/>
                <a:gd name="T49" fmla="*/ 2147483647 h 547"/>
                <a:gd name="T50" fmla="*/ 2147483647 w 717"/>
                <a:gd name="T51" fmla="*/ 2147483647 h 547"/>
                <a:gd name="T52" fmla="*/ 2147483647 w 717"/>
                <a:gd name="T53" fmla="*/ 0 h 5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7"/>
                <a:gd name="T82" fmla="*/ 0 h 547"/>
                <a:gd name="T83" fmla="*/ 717 w 717"/>
                <a:gd name="T84" fmla="*/ 547 h 5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7" h="547">
                  <a:moveTo>
                    <a:pt x="157" y="0"/>
                  </a:moveTo>
                  <a:lnTo>
                    <a:pt x="136" y="11"/>
                  </a:lnTo>
                  <a:lnTo>
                    <a:pt x="123" y="59"/>
                  </a:lnTo>
                  <a:lnTo>
                    <a:pt x="110" y="100"/>
                  </a:lnTo>
                  <a:lnTo>
                    <a:pt x="100" y="132"/>
                  </a:lnTo>
                  <a:lnTo>
                    <a:pt x="87" y="167"/>
                  </a:lnTo>
                  <a:lnTo>
                    <a:pt x="73" y="203"/>
                  </a:lnTo>
                  <a:lnTo>
                    <a:pt x="53" y="242"/>
                  </a:lnTo>
                  <a:lnTo>
                    <a:pt x="27" y="287"/>
                  </a:lnTo>
                  <a:lnTo>
                    <a:pt x="0" y="330"/>
                  </a:lnTo>
                  <a:lnTo>
                    <a:pt x="0" y="426"/>
                  </a:lnTo>
                  <a:lnTo>
                    <a:pt x="402" y="508"/>
                  </a:lnTo>
                  <a:lnTo>
                    <a:pt x="588" y="547"/>
                  </a:lnTo>
                  <a:lnTo>
                    <a:pt x="626" y="356"/>
                  </a:lnTo>
                  <a:lnTo>
                    <a:pt x="651" y="340"/>
                  </a:lnTo>
                  <a:lnTo>
                    <a:pt x="628" y="298"/>
                  </a:lnTo>
                  <a:lnTo>
                    <a:pt x="639" y="255"/>
                  </a:lnTo>
                  <a:lnTo>
                    <a:pt x="717" y="182"/>
                  </a:lnTo>
                  <a:lnTo>
                    <a:pt x="663" y="116"/>
                  </a:lnTo>
                  <a:lnTo>
                    <a:pt x="441" y="69"/>
                  </a:lnTo>
                  <a:lnTo>
                    <a:pt x="410" y="88"/>
                  </a:lnTo>
                  <a:lnTo>
                    <a:pt x="370" y="56"/>
                  </a:lnTo>
                  <a:lnTo>
                    <a:pt x="334" y="90"/>
                  </a:lnTo>
                  <a:lnTo>
                    <a:pt x="300" y="56"/>
                  </a:lnTo>
                  <a:lnTo>
                    <a:pt x="211" y="58"/>
                  </a:lnTo>
                  <a:lnTo>
                    <a:pt x="223" y="4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09" name="Freeform 11"/>
            <p:cNvSpPr>
              <a:spLocks/>
            </p:cNvSpPr>
            <p:nvPr/>
          </p:nvSpPr>
          <p:spPr bwMode="auto">
            <a:xfrm>
              <a:off x="3250667" y="3591504"/>
              <a:ext cx="892550" cy="1527809"/>
            </a:xfrm>
            <a:custGeom>
              <a:avLst/>
              <a:gdLst>
                <a:gd name="T0" fmla="*/ 2147483647 w 755"/>
                <a:gd name="T1" fmla="*/ 0 h 1168"/>
                <a:gd name="T2" fmla="*/ 2147483647 w 755"/>
                <a:gd name="T3" fmla="*/ 2147483647 h 1168"/>
                <a:gd name="T4" fmla="*/ 2147483647 w 755"/>
                <a:gd name="T5" fmla="*/ 2147483647 h 1168"/>
                <a:gd name="T6" fmla="*/ 2147483647 w 755"/>
                <a:gd name="T7" fmla="*/ 2147483647 h 1168"/>
                <a:gd name="T8" fmla="*/ 2147483647 w 755"/>
                <a:gd name="T9" fmla="*/ 2147483647 h 1168"/>
                <a:gd name="T10" fmla="*/ 2147483647 w 755"/>
                <a:gd name="T11" fmla="*/ 2147483647 h 1168"/>
                <a:gd name="T12" fmla="*/ 2147483647 w 755"/>
                <a:gd name="T13" fmla="*/ 2147483647 h 1168"/>
                <a:gd name="T14" fmla="*/ 2147483647 w 755"/>
                <a:gd name="T15" fmla="*/ 2147483647 h 1168"/>
                <a:gd name="T16" fmla="*/ 2147483647 w 755"/>
                <a:gd name="T17" fmla="*/ 2147483647 h 1168"/>
                <a:gd name="T18" fmla="*/ 2147483647 w 755"/>
                <a:gd name="T19" fmla="*/ 2147483647 h 1168"/>
                <a:gd name="T20" fmla="*/ 2147483647 w 755"/>
                <a:gd name="T21" fmla="*/ 2147483647 h 1168"/>
                <a:gd name="T22" fmla="*/ 2147483647 w 755"/>
                <a:gd name="T23" fmla="*/ 2147483647 h 1168"/>
                <a:gd name="T24" fmla="*/ 2147483647 w 755"/>
                <a:gd name="T25" fmla="*/ 2147483647 h 1168"/>
                <a:gd name="T26" fmla="*/ 2147483647 w 755"/>
                <a:gd name="T27" fmla="*/ 2147483647 h 1168"/>
                <a:gd name="T28" fmla="*/ 2147483647 w 755"/>
                <a:gd name="T29" fmla="*/ 2147483647 h 1168"/>
                <a:gd name="T30" fmla="*/ 2147483647 w 755"/>
                <a:gd name="T31" fmla="*/ 2147483647 h 1168"/>
                <a:gd name="T32" fmla="*/ 2147483647 w 755"/>
                <a:gd name="T33" fmla="*/ 2147483647 h 1168"/>
                <a:gd name="T34" fmla="*/ 2147483647 w 755"/>
                <a:gd name="T35" fmla="*/ 2147483647 h 1168"/>
                <a:gd name="T36" fmla="*/ 2147483647 w 755"/>
                <a:gd name="T37" fmla="*/ 2147483647 h 1168"/>
                <a:gd name="T38" fmla="*/ 2147483647 w 755"/>
                <a:gd name="T39" fmla="*/ 2147483647 h 1168"/>
                <a:gd name="T40" fmla="*/ 2147483647 w 755"/>
                <a:gd name="T41" fmla="*/ 2147483647 h 1168"/>
                <a:gd name="T42" fmla="*/ 2147483647 w 755"/>
                <a:gd name="T43" fmla="*/ 2147483647 h 1168"/>
                <a:gd name="T44" fmla="*/ 2147483647 w 755"/>
                <a:gd name="T45" fmla="*/ 2147483647 h 1168"/>
                <a:gd name="T46" fmla="*/ 2147483647 w 755"/>
                <a:gd name="T47" fmla="*/ 2147483647 h 1168"/>
                <a:gd name="T48" fmla="*/ 2147483647 w 755"/>
                <a:gd name="T49" fmla="*/ 2147483647 h 1168"/>
                <a:gd name="T50" fmla="*/ 2147483647 w 755"/>
                <a:gd name="T51" fmla="*/ 2147483647 h 1168"/>
                <a:gd name="T52" fmla="*/ 2147483647 w 755"/>
                <a:gd name="T53" fmla="*/ 2147483647 h 1168"/>
                <a:gd name="T54" fmla="*/ 2147483647 w 755"/>
                <a:gd name="T55" fmla="*/ 2147483647 h 1168"/>
                <a:gd name="T56" fmla="*/ 2147483647 w 755"/>
                <a:gd name="T57" fmla="*/ 2147483647 h 1168"/>
                <a:gd name="T58" fmla="*/ 2147483647 w 755"/>
                <a:gd name="T59" fmla="*/ 2147483647 h 1168"/>
                <a:gd name="T60" fmla="*/ 2147483647 w 755"/>
                <a:gd name="T61" fmla="*/ 2147483647 h 1168"/>
                <a:gd name="T62" fmla="*/ 2147483647 w 755"/>
                <a:gd name="T63" fmla="*/ 2147483647 h 1168"/>
                <a:gd name="T64" fmla="*/ 2147483647 w 755"/>
                <a:gd name="T65" fmla="*/ 2147483647 h 1168"/>
                <a:gd name="T66" fmla="*/ 2147483647 w 755"/>
                <a:gd name="T67" fmla="*/ 2147483647 h 1168"/>
                <a:gd name="T68" fmla="*/ 2147483647 w 755"/>
                <a:gd name="T69" fmla="*/ 2147483647 h 1168"/>
                <a:gd name="T70" fmla="*/ 2147483647 w 755"/>
                <a:gd name="T71" fmla="*/ 2147483647 h 1168"/>
                <a:gd name="T72" fmla="*/ 2147483647 w 755"/>
                <a:gd name="T73" fmla="*/ 2147483647 h 1168"/>
                <a:gd name="T74" fmla="*/ 2147483647 w 755"/>
                <a:gd name="T75" fmla="*/ 2147483647 h 1168"/>
                <a:gd name="T76" fmla="*/ 2147483647 w 755"/>
                <a:gd name="T77" fmla="*/ 2147483647 h 1168"/>
                <a:gd name="T78" fmla="*/ 2147483647 w 755"/>
                <a:gd name="T79" fmla="*/ 2147483647 h 1168"/>
                <a:gd name="T80" fmla="*/ 2147483647 w 755"/>
                <a:gd name="T81" fmla="*/ 2147483647 h 1168"/>
                <a:gd name="T82" fmla="*/ 2147483647 w 755"/>
                <a:gd name="T83" fmla="*/ 2147483647 h 1168"/>
                <a:gd name="T84" fmla="*/ 2147483647 w 755"/>
                <a:gd name="T85" fmla="*/ 2147483647 h 1168"/>
                <a:gd name="T86" fmla="*/ 0 w 755"/>
                <a:gd name="T87" fmla="*/ 2147483647 h 1168"/>
                <a:gd name="T88" fmla="*/ 2147483647 w 755"/>
                <a:gd name="T89" fmla="*/ 2147483647 h 1168"/>
                <a:gd name="T90" fmla="*/ 2147483647 w 755"/>
                <a:gd name="T91" fmla="*/ 2147483647 h 1168"/>
                <a:gd name="T92" fmla="*/ 2147483647 w 755"/>
                <a:gd name="T93" fmla="*/ 2147483647 h 1168"/>
                <a:gd name="T94" fmla="*/ 214748364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10" name="Freeform 12"/>
            <p:cNvSpPr>
              <a:spLocks/>
            </p:cNvSpPr>
            <p:nvPr/>
          </p:nvSpPr>
          <p:spPr bwMode="auto">
            <a:xfrm>
              <a:off x="3640019" y="3687135"/>
              <a:ext cx="676244" cy="1128211"/>
            </a:xfrm>
            <a:custGeom>
              <a:avLst/>
              <a:gdLst>
                <a:gd name="T0" fmla="*/ 2147483647 w 572"/>
                <a:gd name="T1" fmla="*/ 0 h 864"/>
                <a:gd name="T2" fmla="*/ 0 w 572"/>
                <a:gd name="T3" fmla="*/ 2147483647 h 864"/>
                <a:gd name="T4" fmla="*/ 2147483647 w 572"/>
                <a:gd name="T5" fmla="*/ 2147483647 h 864"/>
                <a:gd name="T6" fmla="*/ 2147483647 w 572"/>
                <a:gd name="T7" fmla="*/ 2147483647 h 864"/>
                <a:gd name="T8" fmla="*/ 2147483647 w 572"/>
                <a:gd name="T9" fmla="*/ 2147483647 h 864"/>
                <a:gd name="T10" fmla="*/ 2147483647 w 572"/>
                <a:gd name="T11" fmla="*/ 2147483647 h 864"/>
                <a:gd name="T12" fmla="*/ 2147483647 w 572"/>
                <a:gd name="T13" fmla="*/ 2147483647 h 864"/>
                <a:gd name="T14" fmla="*/ 2147483647 w 572"/>
                <a:gd name="T15" fmla="*/ 2147483647 h 864"/>
                <a:gd name="T16" fmla="*/ 2147483647 w 572"/>
                <a:gd name="T17" fmla="*/ 2147483647 h 864"/>
                <a:gd name="T18" fmla="*/ 2147483647 w 572"/>
                <a:gd name="T19" fmla="*/ 2147483647 h 864"/>
                <a:gd name="T20" fmla="*/ 2147483647 w 572"/>
                <a:gd name="T21" fmla="*/ 2147483647 h 864"/>
                <a:gd name="T22" fmla="*/ 2147483647 w 572"/>
                <a:gd name="T23" fmla="*/ 0 h 8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2"/>
                <a:gd name="T37" fmla="*/ 0 h 864"/>
                <a:gd name="T38" fmla="*/ 572 w 572"/>
                <a:gd name="T39" fmla="*/ 864 h 8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2" h="864">
                  <a:moveTo>
                    <a:pt x="73" y="0"/>
                  </a:moveTo>
                  <a:lnTo>
                    <a:pt x="0" y="342"/>
                  </a:lnTo>
                  <a:lnTo>
                    <a:pt x="389" y="864"/>
                  </a:lnTo>
                  <a:lnTo>
                    <a:pt x="413" y="841"/>
                  </a:lnTo>
                  <a:lnTo>
                    <a:pt x="412" y="738"/>
                  </a:lnTo>
                  <a:lnTo>
                    <a:pt x="460" y="746"/>
                  </a:lnTo>
                  <a:lnTo>
                    <a:pt x="510" y="429"/>
                  </a:lnTo>
                  <a:lnTo>
                    <a:pt x="544" y="215"/>
                  </a:lnTo>
                  <a:lnTo>
                    <a:pt x="554" y="150"/>
                  </a:lnTo>
                  <a:lnTo>
                    <a:pt x="572" y="92"/>
                  </a:lnTo>
                  <a:lnTo>
                    <a:pt x="315" y="52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11" name="Freeform 13"/>
            <p:cNvSpPr>
              <a:spLocks/>
            </p:cNvSpPr>
            <p:nvPr/>
          </p:nvSpPr>
          <p:spPr bwMode="auto">
            <a:xfrm>
              <a:off x="4012294" y="2761569"/>
              <a:ext cx="607936" cy="1090642"/>
            </a:xfrm>
            <a:custGeom>
              <a:avLst/>
              <a:gdLst>
                <a:gd name="T0" fmla="*/ 2147483647 w 515"/>
                <a:gd name="T1" fmla="*/ 0 h 835"/>
                <a:gd name="T2" fmla="*/ 2147483647 w 515"/>
                <a:gd name="T3" fmla="*/ 2147483647 h 835"/>
                <a:gd name="T4" fmla="*/ 2147483647 w 515"/>
                <a:gd name="T5" fmla="*/ 2147483647 h 835"/>
                <a:gd name="T6" fmla="*/ 2147483647 w 515"/>
                <a:gd name="T7" fmla="*/ 2147483647 h 835"/>
                <a:gd name="T8" fmla="*/ 2147483647 w 515"/>
                <a:gd name="T9" fmla="*/ 2147483647 h 835"/>
                <a:gd name="T10" fmla="*/ 2147483647 w 515"/>
                <a:gd name="T11" fmla="*/ 2147483647 h 835"/>
                <a:gd name="T12" fmla="*/ 2147483647 w 515"/>
                <a:gd name="T13" fmla="*/ 2147483647 h 835"/>
                <a:gd name="T14" fmla="*/ 0 w 515"/>
                <a:gd name="T15" fmla="*/ 2147483647 h 835"/>
                <a:gd name="T16" fmla="*/ 2147483647 w 515"/>
                <a:gd name="T17" fmla="*/ 2147483647 h 835"/>
                <a:gd name="T18" fmla="*/ 2147483647 w 515"/>
                <a:gd name="T19" fmla="*/ 2147483647 h 835"/>
                <a:gd name="T20" fmla="*/ 2147483647 w 515"/>
                <a:gd name="T21" fmla="*/ 2147483647 h 835"/>
                <a:gd name="T22" fmla="*/ 2147483647 w 515"/>
                <a:gd name="T23" fmla="*/ 2147483647 h 835"/>
                <a:gd name="T24" fmla="*/ 2147483647 w 515"/>
                <a:gd name="T25" fmla="*/ 2147483647 h 835"/>
                <a:gd name="T26" fmla="*/ 2147483647 w 515"/>
                <a:gd name="T27" fmla="*/ 2147483647 h 835"/>
                <a:gd name="T28" fmla="*/ 2147483647 w 515"/>
                <a:gd name="T29" fmla="*/ 2147483647 h 835"/>
                <a:gd name="T30" fmla="*/ 2147483647 w 515"/>
                <a:gd name="T31" fmla="*/ 2147483647 h 835"/>
                <a:gd name="T32" fmla="*/ 2147483647 w 515"/>
                <a:gd name="T33" fmla="*/ 2147483647 h 835"/>
                <a:gd name="T34" fmla="*/ 2147483647 w 515"/>
                <a:gd name="T35" fmla="*/ 2147483647 h 835"/>
                <a:gd name="T36" fmla="*/ 2147483647 w 515"/>
                <a:gd name="T37" fmla="*/ 2147483647 h 835"/>
                <a:gd name="T38" fmla="*/ 2147483647 w 515"/>
                <a:gd name="T39" fmla="*/ 2147483647 h 835"/>
                <a:gd name="T40" fmla="*/ 2147483647 w 515"/>
                <a:gd name="T41" fmla="*/ 2147483647 h 835"/>
                <a:gd name="T42" fmla="*/ 2147483647 w 515"/>
                <a:gd name="T43" fmla="*/ 0 h 8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5"/>
                <a:gd name="T67" fmla="*/ 0 h 835"/>
                <a:gd name="T68" fmla="*/ 515 w 515"/>
                <a:gd name="T69" fmla="*/ 835 h 83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5" h="835">
                  <a:moveTo>
                    <a:pt x="124" y="0"/>
                  </a:moveTo>
                  <a:lnTo>
                    <a:pt x="77" y="327"/>
                  </a:lnTo>
                  <a:lnTo>
                    <a:pt x="126" y="396"/>
                  </a:lnTo>
                  <a:lnTo>
                    <a:pt x="50" y="469"/>
                  </a:lnTo>
                  <a:lnTo>
                    <a:pt x="40" y="519"/>
                  </a:lnTo>
                  <a:lnTo>
                    <a:pt x="61" y="554"/>
                  </a:lnTo>
                  <a:lnTo>
                    <a:pt x="40" y="572"/>
                  </a:lnTo>
                  <a:lnTo>
                    <a:pt x="0" y="761"/>
                  </a:lnTo>
                  <a:lnTo>
                    <a:pt x="245" y="804"/>
                  </a:lnTo>
                  <a:lnTo>
                    <a:pt x="478" y="835"/>
                  </a:lnTo>
                  <a:lnTo>
                    <a:pt x="502" y="662"/>
                  </a:lnTo>
                  <a:lnTo>
                    <a:pt x="515" y="567"/>
                  </a:lnTo>
                  <a:lnTo>
                    <a:pt x="492" y="533"/>
                  </a:lnTo>
                  <a:lnTo>
                    <a:pt x="439" y="543"/>
                  </a:lnTo>
                  <a:lnTo>
                    <a:pt x="370" y="551"/>
                  </a:lnTo>
                  <a:lnTo>
                    <a:pt x="357" y="473"/>
                  </a:lnTo>
                  <a:lnTo>
                    <a:pt x="273" y="410"/>
                  </a:lnTo>
                  <a:lnTo>
                    <a:pt x="284" y="370"/>
                  </a:lnTo>
                  <a:lnTo>
                    <a:pt x="292" y="299"/>
                  </a:lnTo>
                  <a:lnTo>
                    <a:pt x="184" y="146"/>
                  </a:lnTo>
                  <a:lnTo>
                    <a:pt x="199" y="1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12" name="Freeform 14"/>
            <p:cNvSpPr>
              <a:spLocks/>
            </p:cNvSpPr>
            <p:nvPr/>
          </p:nvSpPr>
          <p:spPr bwMode="auto">
            <a:xfrm>
              <a:off x="4199001" y="3808949"/>
              <a:ext cx="564675" cy="806028"/>
            </a:xfrm>
            <a:custGeom>
              <a:avLst/>
              <a:gdLst>
                <a:gd name="T0" fmla="*/ 2147483647 w 478"/>
                <a:gd name="T1" fmla="*/ 0 h 616"/>
                <a:gd name="T2" fmla="*/ 2147483647 w 478"/>
                <a:gd name="T3" fmla="*/ 2147483647 h 616"/>
                <a:gd name="T4" fmla="*/ 2147483647 w 478"/>
                <a:gd name="T5" fmla="*/ 2147483647 h 616"/>
                <a:gd name="T6" fmla="*/ 2147483647 w 478"/>
                <a:gd name="T7" fmla="*/ 2147483647 h 616"/>
                <a:gd name="T8" fmla="*/ 2147483647 w 478"/>
                <a:gd name="T9" fmla="*/ 2147483647 h 616"/>
                <a:gd name="T10" fmla="*/ 0 w 478"/>
                <a:gd name="T11" fmla="*/ 2147483647 h 616"/>
                <a:gd name="T12" fmla="*/ 2147483647 w 478"/>
                <a:gd name="T13" fmla="*/ 2147483647 h 616"/>
                <a:gd name="T14" fmla="*/ 2147483647 w 478"/>
                <a:gd name="T15" fmla="*/ 0 h 6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8"/>
                <a:gd name="T25" fmla="*/ 0 h 616"/>
                <a:gd name="T26" fmla="*/ 478 w 478"/>
                <a:gd name="T27" fmla="*/ 616 h 6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8" h="616">
                  <a:moveTo>
                    <a:pt x="89" y="0"/>
                  </a:moveTo>
                  <a:lnTo>
                    <a:pt x="323" y="32"/>
                  </a:lnTo>
                  <a:lnTo>
                    <a:pt x="307" y="150"/>
                  </a:lnTo>
                  <a:lnTo>
                    <a:pt x="478" y="166"/>
                  </a:lnTo>
                  <a:lnTo>
                    <a:pt x="431" y="616"/>
                  </a:lnTo>
                  <a:lnTo>
                    <a:pt x="0" y="570"/>
                  </a:lnTo>
                  <a:lnTo>
                    <a:pt x="44" y="282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13" name="Freeform 15"/>
            <p:cNvSpPr>
              <a:spLocks/>
            </p:cNvSpPr>
            <p:nvPr/>
          </p:nvSpPr>
          <p:spPr bwMode="auto">
            <a:xfrm>
              <a:off x="4224048" y="2771815"/>
              <a:ext cx="1061042" cy="729751"/>
            </a:xfrm>
            <a:custGeom>
              <a:avLst/>
              <a:gdLst>
                <a:gd name="T0" fmla="*/ 2147483647 w 896"/>
                <a:gd name="T1" fmla="*/ 0 h 558"/>
                <a:gd name="T2" fmla="*/ 2147483647 w 896"/>
                <a:gd name="T3" fmla="*/ 2147483647 h 558"/>
                <a:gd name="T4" fmla="*/ 2147483647 w 896"/>
                <a:gd name="T5" fmla="*/ 2147483647 h 558"/>
                <a:gd name="T6" fmla="*/ 2147483647 w 896"/>
                <a:gd name="T7" fmla="*/ 2147483647 h 558"/>
                <a:gd name="T8" fmla="*/ 2147483647 w 896"/>
                <a:gd name="T9" fmla="*/ 2147483647 h 558"/>
                <a:gd name="T10" fmla="*/ 2147483647 w 896"/>
                <a:gd name="T11" fmla="*/ 2147483647 h 558"/>
                <a:gd name="T12" fmla="*/ 2147483647 w 896"/>
                <a:gd name="T13" fmla="*/ 2147483647 h 558"/>
                <a:gd name="T14" fmla="*/ 2147483647 w 896"/>
                <a:gd name="T15" fmla="*/ 2147483647 h 558"/>
                <a:gd name="T16" fmla="*/ 2147483647 w 896"/>
                <a:gd name="T17" fmla="*/ 2147483647 h 558"/>
                <a:gd name="T18" fmla="*/ 2147483647 w 896"/>
                <a:gd name="T19" fmla="*/ 2147483647 h 558"/>
                <a:gd name="T20" fmla="*/ 2147483647 w 896"/>
                <a:gd name="T21" fmla="*/ 2147483647 h 558"/>
                <a:gd name="T22" fmla="*/ 2147483647 w 896"/>
                <a:gd name="T23" fmla="*/ 2147483647 h 558"/>
                <a:gd name="T24" fmla="*/ 2147483647 w 896"/>
                <a:gd name="T25" fmla="*/ 2147483647 h 558"/>
                <a:gd name="T26" fmla="*/ 2147483647 w 896"/>
                <a:gd name="T27" fmla="*/ 2147483647 h 558"/>
                <a:gd name="T28" fmla="*/ 2147483647 w 896"/>
                <a:gd name="T29" fmla="*/ 2147483647 h 558"/>
                <a:gd name="T30" fmla="*/ 2147483647 w 896"/>
                <a:gd name="T31" fmla="*/ 2147483647 h 558"/>
                <a:gd name="T32" fmla="*/ 2147483647 w 896"/>
                <a:gd name="T33" fmla="*/ 2147483647 h 558"/>
                <a:gd name="T34" fmla="*/ 0 w 896"/>
                <a:gd name="T35" fmla="*/ 2147483647 h 558"/>
                <a:gd name="T36" fmla="*/ 2147483647 w 896"/>
                <a:gd name="T37" fmla="*/ 0 h 5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96"/>
                <a:gd name="T58" fmla="*/ 0 h 558"/>
                <a:gd name="T59" fmla="*/ 896 w 896"/>
                <a:gd name="T60" fmla="*/ 558 h 5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96" h="558">
                  <a:moveTo>
                    <a:pt x="14" y="0"/>
                  </a:moveTo>
                  <a:lnTo>
                    <a:pt x="190" y="22"/>
                  </a:lnTo>
                  <a:lnTo>
                    <a:pt x="297" y="37"/>
                  </a:lnTo>
                  <a:lnTo>
                    <a:pt x="437" y="51"/>
                  </a:lnTo>
                  <a:lnTo>
                    <a:pt x="566" y="64"/>
                  </a:lnTo>
                  <a:lnTo>
                    <a:pt x="791" y="80"/>
                  </a:lnTo>
                  <a:lnTo>
                    <a:pt x="896" y="88"/>
                  </a:lnTo>
                  <a:lnTo>
                    <a:pt x="893" y="544"/>
                  </a:lnTo>
                  <a:lnTo>
                    <a:pt x="344" y="497"/>
                  </a:lnTo>
                  <a:lnTo>
                    <a:pt x="332" y="558"/>
                  </a:lnTo>
                  <a:lnTo>
                    <a:pt x="311" y="529"/>
                  </a:lnTo>
                  <a:lnTo>
                    <a:pt x="261" y="534"/>
                  </a:lnTo>
                  <a:lnTo>
                    <a:pt x="189" y="545"/>
                  </a:lnTo>
                  <a:lnTo>
                    <a:pt x="176" y="466"/>
                  </a:lnTo>
                  <a:lnTo>
                    <a:pt x="90" y="403"/>
                  </a:lnTo>
                  <a:lnTo>
                    <a:pt x="103" y="343"/>
                  </a:lnTo>
                  <a:lnTo>
                    <a:pt x="111" y="295"/>
                  </a:lnTo>
                  <a:lnTo>
                    <a:pt x="0" y="13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14" name="Freeform 16"/>
            <p:cNvSpPr>
              <a:spLocks/>
            </p:cNvSpPr>
            <p:nvPr/>
          </p:nvSpPr>
          <p:spPr bwMode="auto">
            <a:xfrm>
              <a:off x="4557616" y="3415043"/>
              <a:ext cx="724059" cy="656890"/>
            </a:xfrm>
            <a:custGeom>
              <a:avLst/>
              <a:gdLst>
                <a:gd name="T0" fmla="*/ 2147483647 w 614"/>
                <a:gd name="T1" fmla="*/ 0 h 502"/>
                <a:gd name="T2" fmla="*/ 2147483647 w 614"/>
                <a:gd name="T3" fmla="*/ 2147483647 h 502"/>
                <a:gd name="T4" fmla="*/ 0 w 614"/>
                <a:gd name="T5" fmla="*/ 2147483647 h 502"/>
                <a:gd name="T6" fmla="*/ 2147483647 w 614"/>
                <a:gd name="T7" fmla="*/ 2147483647 h 502"/>
                <a:gd name="T8" fmla="*/ 2147483647 w 614"/>
                <a:gd name="T9" fmla="*/ 2147483647 h 502"/>
                <a:gd name="T10" fmla="*/ 2147483647 w 614"/>
                <a:gd name="T11" fmla="*/ 2147483647 h 502"/>
                <a:gd name="T12" fmla="*/ 2147483647 w 614"/>
                <a:gd name="T13" fmla="*/ 0 h 5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4"/>
                <a:gd name="T22" fmla="*/ 0 h 502"/>
                <a:gd name="T23" fmla="*/ 614 w 614"/>
                <a:gd name="T24" fmla="*/ 502 h 5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4" h="502">
                  <a:moveTo>
                    <a:pt x="60" y="0"/>
                  </a:moveTo>
                  <a:lnTo>
                    <a:pt x="37" y="187"/>
                  </a:lnTo>
                  <a:lnTo>
                    <a:pt x="0" y="455"/>
                  </a:lnTo>
                  <a:lnTo>
                    <a:pt x="178" y="470"/>
                  </a:lnTo>
                  <a:lnTo>
                    <a:pt x="593" y="502"/>
                  </a:lnTo>
                  <a:lnTo>
                    <a:pt x="614" y="52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15" name="Freeform 17"/>
            <p:cNvSpPr>
              <a:spLocks/>
            </p:cNvSpPr>
            <p:nvPr/>
          </p:nvSpPr>
          <p:spPr bwMode="auto">
            <a:xfrm>
              <a:off x="4702200" y="4027533"/>
              <a:ext cx="755936" cy="622736"/>
            </a:xfrm>
            <a:custGeom>
              <a:avLst/>
              <a:gdLst>
                <a:gd name="T0" fmla="*/ 2147483647 w 640"/>
                <a:gd name="T1" fmla="*/ 0 h 476"/>
                <a:gd name="T2" fmla="*/ 2147483647 w 640"/>
                <a:gd name="T3" fmla="*/ 2147483647 h 476"/>
                <a:gd name="T4" fmla="*/ 0 w 640"/>
                <a:gd name="T5" fmla="*/ 2147483647 h 476"/>
                <a:gd name="T6" fmla="*/ 2147483647 w 640"/>
                <a:gd name="T7" fmla="*/ 2147483647 h 476"/>
                <a:gd name="T8" fmla="*/ 2147483647 w 640"/>
                <a:gd name="T9" fmla="*/ 2147483647 h 476"/>
                <a:gd name="T10" fmla="*/ 2147483647 w 640"/>
                <a:gd name="T11" fmla="*/ 2147483647 h 476"/>
                <a:gd name="T12" fmla="*/ 2147483647 w 640"/>
                <a:gd name="T13" fmla="*/ 2147483647 h 476"/>
                <a:gd name="T14" fmla="*/ 2147483647 w 640"/>
                <a:gd name="T15" fmla="*/ 2147483647 h 476"/>
                <a:gd name="T16" fmla="*/ 2147483647 w 640"/>
                <a:gd name="T17" fmla="*/ 0 h 4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0"/>
                <a:gd name="T28" fmla="*/ 0 h 476"/>
                <a:gd name="T29" fmla="*/ 640 w 640"/>
                <a:gd name="T30" fmla="*/ 476 h 4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" h="476">
                  <a:moveTo>
                    <a:pt x="54" y="0"/>
                  </a:moveTo>
                  <a:lnTo>
                    <a:pt x="21" y="286"/>
                  </a:lnTo>
                  <a:lnTo>
                    <a:pt x="0" y="450"/>
                  </a:lnTo>
                  <a:lnTo>
                    <a:pt x="320" y="467"/>
                  </a:lnTo>
                  <a:lnTo>
                    <a:pt x="625" y="476"/>
                  </a:lnTo>
                  <a:lnTo>
                    <a:pt x="635" y="253"/>
                  </a:lnTo>
                  <a:lnTo>
                    <a:pt x="640" y="36"/>
                  </a:lnTo>
                  <a:lnTo>
                    <a:pt x="465" y="32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16" name="Freeform 18"/>
            <p:cNvSpPr>
              <a:spLocks/>
            </p:cNvSpPr>
            <p:nvPr/>
          </p:nvSpPr>
          <p:spPr bwMode="auto">
            <a:xfrm>
              <a:off x="4023679" y="4548946"/>
              <a:ext cx="684213" cy="842458"/>
            </a:xfrm>
            <a:custGeom>
              <a:avLst/>
              <a:gdLst>
                <a:gd name="T0" fmla="*/ 2147483647 w 579"/>
                <a:gd name="T1" fmla="*/ 0 h 644"/>
                <a:gd name="T2" fmla="*/ 2147483647 w 579"/>
                <a:gd name="T3" fmla="*/ 2147483647 h 644"/>
                <a:gd name="T4" fmla="*/ 2147483647 w 579"/>
                <a:gd name="T5" fmla="*/ 2147483647 h 644"/>
                <a:gd name="T6" fmla="*/ 2147483647 w 579"/>
                <a:gd name="T7" fmla="*/ 2147483647 h 644"/>
                <a:gd name="T8" fmla="*/ 2147483647 w 579"/>
                <a:gd name="T9" fmla="*/ 2147483647 h 644"/>
                <a:gd name="T10" fmla="*/ 2147483647 w 579"/>
                <a:gd name="T11" fmla="*/ 2147483647 h 644"/>
                <a:gd name="T12" fmla="*/ 2147483647 w 579"/>
                <a:gd name="T13" fmla="*/ 2147483647 h 644"/>
                <a:gd name="T14" fmla="*/ 2147483647 w 579"/>
                <a:gd name="T15" fmla="*/ 2147483647 h 644"/>
                <a:gd name="T16" fmla="*/ 2147483647 w 579"/>
                <a:gd name="T17" fmla="*/ 2147483647 h 644"/>
                <a:gd name="T18" fmla="*/ 2147483647 w 579"/>
                <a:gd name="T19" fmla="*/ 2147483647 h 644"/>
                <a:gd name="T20" fmla="*/ 2147483647 w 579"/>
                <a:gd name="T21" fmla="*/ 2147483647 h 644"/>
                <a:gd name="T22" fmla="*/ 0 w 579"/>
                <a:gd name="T23" fmla="*/ 2147483647 h 644"/>
                <a:gd name="T24" fmla="*/ 2147483647 w 579"/>
                <a:gd name="T25" fmla="*/ 2147483647 h 644"/>
                <a:gd name="T26" fmla="*/ 2147483647 w 579"/>
                <a:gd name="T27" fmla="*/ 2147483647 h 644"/>
                <a:gd name="T28" fmla="*/ 2147483647 w 579"/>
                <a:gd name="T29" fmla="*/ 2147483647 h 644"/>
                <a:gd name="T30" fmla="*/ 2147483647 w 579"/>
                <a:gd name="T31" fmla="*/ 0 h 6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79"/>
                <a:gd name="T49" fmla="*/ 0 h 644"/>
                <a:gd name="T50" fmla="*/ 579 w 579"/>
                <a:gd name="T51" fmla="*/ 644 h 6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79" h="644">
                  <a:moveTo>
                    <a:pt x="147" y="0"/>
                  </a:moveTo>
                  <a:lnTo>
                    <a:pt x="135" y="84"/>
                  </a:lnTo>
                  <a:lnTo>
                    <a:pt x="85" y="75"/>
                  </a:lnTo>
                  <a:lnTo>
                    <a:pt x="88" y="183"/>
                  </a:lnTo>
                  <a:lnTo>
                    <a:pt x="64" y="204"/>
                  </a:lnTo>
                  <a:lnTo>
                    <a:pt x="100" y="270"/>
                  </a:lnTo>
                  <a:lnTo>
                    <a:pt x="64" y="299"/>
                  </a:lnTo>
                  <a:lnTo>
                    <a:pt x="45" y="347"/>
                  </a:lnTo>
                  <a:lnTo>
                    <a:pt x="17" y="394"/>
                  </a:lnTo>
                  <a:lnTo>
                    <a:pt x="37" y="422"/>
                  </a:lnTo>
                  <a:lnTo>
                    <a:pt x="3" y="433"/>
                  </a:lnTo>
                  <a:lnTo>
                    <a:pt x="0" y="477"/>
                  </a:lnTo>
                  <a:lnTo>
                    <a:pt x="326" y="641"/>
                  </a:lnTo>
                  <a:lnTo>
                    <a:pt x="510" y="644"/>
                  </a:lnTo>
                  <a:lnTo>
                    <a:pt x="579" y="50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17" name="Freeform 19"/>
            <p:cNvSpPr>
              <a:spLocks/>
            </p:cNvSpPr>
            <p:nvPr/>
          </p:nvSpPr>
          <p:spPr bwMode="auto">
            <a:xfrm>
              <a:off x="4620231" y="4609285"/>
              <a:ext cx="727475" cy="796920"/>
            </a:xfrm>
            <a:custGeom>
              <a:avLst/>
              <a:gdLst>
                <a:gd name="T0" fmla="*/ 2147483647 w 615"/>
                <a:gd name="T1" fmla="*/ 0 h 610"/>
                <a:gd name="T2" fmla="*/ 2147483647 w 615"/>
                <a:gd name="T3" fmla="*/ 2147483647 h 610"/>
                <a:gd name="T4" fmla="*/ 2147483647 w 615"/>
                <a:gd name="T5" fmla="*/ 2147483647 h 610"/>
                <a:gd name="T6" fmla="*/ 2147483647 w 615"/>
                <a:gd name="T7" fmla="*/ 2147483647 h 610"/>
                <a:gd name="T8" fmla="*/ 2147483647 w 615"/>
                <a:gd name="T9" fmla="*/ 2147483647 h 610"/>
                <a:gd name="T10" fmla="*/ 2147483647 w 615"/>
                <a:gd name="T11" fmla="*/ 2147483647 h 610"/>
                <a:gd name="T12" fmla="*/ 2147483647 w 615"/>
                <a:gd name="T13" fmla="*/ 2147483647 h 610"/>
                <a:gd name="T14" fmla="*/ 2147483647 w 615"/>
                <a:gd name="T15" fmla="*/ 2147483647 h 610"/>
                <a:gd name="T16" fmla="*/ 0 w 615"/>
                <a:gd name="T17" fmla="*/ 2147483647 h 610"/>
                <a:gd name="T18" fmla="*/ 2147483647 w 615"/>
                <a:gd name="T19" fmla="*/ 2147483647 h 610"/>
                <a:gd name="T20" fmla="*/ 2147483647 w 615"/>
                <a:gd name="T21" fmla="*/ 0 h 6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5"/>
                <a:gd name="T34" fmla="*/ 0 h 610"/>
                <a:gd name="T35" fmla="*/ 615 w 615"/>
                <a:gd name="T36" fmla="*/ 610 h 6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5" h="610">
                  <a:moveTo>
                    <a:pt x="74" y="0"/>
                  </a:moveTo>
                  <a:lnTo>
                    <a:pt x="615" y="24"/>
                  </a:lnTo>
                  <a:lnTo>
                    <a:pt x="589" y="563"/>
                  </a:lnTo>
                  <a:lnTo>
                    <a:pt x="413" y="553"/>
                  </a:lnTo>
                  <a:lnTo>
                    <a:pt x="249" y="548"/>
                  </a:lnTo>
                  <a:lnTo>
                    <a:pt x="249" y="569"/>
                  </a:lnTo>
                  <a:lnTo>
                    <a:pt x="111" y="569"/>
                  </a:lnTo>
                  <a:lnTo>
                    <a:pt x="103" y="610"/>
                  </a:lnTo>
                  <a:lnTo>
                    <a:pt x="0" y="597"/>
                  </a:lnTo>
                  <a:lnTo>
                    <a:pt x="58" y="140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18" name="Freeform 20"/>
            <p:cNvSpPr>
              <a:spLocks/>
            </p:cNvSpPr>
            <p:nvPr/>
          </p:nvSpPr>
          <p:spPr bwMode="auto">
            <a:xfrm>
              <a:off x="5282813" y="2889076"/>
              <a:ext cx="710397" cy="456522"/>
            </a:xfrm>
            <a:custGeom>
              <a:avLst/>
              <a:gdLst>
                <a:gd name="T0" fmla="*/ 2147483647 w 601"/>
                <a:gd name="T1" fmla="*/ 0 h 352"/>
                <a:gd name="T2" fmla="*/ 2147483647 w 601"/>
                <a:gd name="T3" fmla="*/ 2147483647 h 352"/>
                <a:gd name="T4" fmla="*/ 2147483647 w 601"/>
                <a:gd name="T5" fmla="*/ 2147483647 h 352"/>
                <a:gd name="T6" fmla="*/ 2147483647 w 601"/>
                <a:gd name="T7" fmla="*/ 2147483647 h 352"/>
                <a:gd name="T8" fmla="*/ 2147483647 w 601"/>
                <a:gd name="T9" fmla="*/ 2147483647 h 352"/>
                <a:gd name="T10" fmla="*/ 2147483647 w 601"/>
                <a:gd name="T11" fmla="*/ 2147483647 h 352"/>
                <a:gd name="T12" fmla="*/ 2147483647 w 601"/>
                <a:gd name="T13" fmla="*/ 2147483647 h 352"/>
                <a:gd name="T14" fmla="*/ 0 w 601"/>
                <a:gd name="T15" fmla="*/ 2147483647 h 352"/>
                <a:gd name="T16" fmla="*/ 2147483647 w 601"/>
                <a:gd name="T17" fmla="*/ 0 h 3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1"/>
                <a:gd name="T28" fmla="*/ 0 h 352"/>
                <a:gd name="T29" fmla="*/ 601 w 601"/>
                <a:gd name="T30" fmla="*/ 352 h 3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1" h="352">
                  <a:moveTo>
                    <a:pt x="2" y="0"/>
                  </a:moveTo>
                  <a:lnTo>
                    <a:pt x="504" y="12"/>
                  </a:lnTo>
                  <a:lnTo>
                    <a:pt x="541" y="115"/>
                  </a:lnTo>
                  <a:lnTo>
                    <a:pt x="577" y="194"/>
                  </a:lnTo>
                  <a:lnTo>
                    <a:pt x="601" y="323"/>
                  </a:lnTo>
                  <a:lnTo>
                    <a:pt x="586" y="352"/>
                  </a:lnTo>
                  <a:lnTo>
                    <a:pt x="401" y="347"/>
                  </a:lnTo>
                  <a:lnTo>
                    <a:pt x="0" y="34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19" name="Freeform 21"/>
            <p:cNvSpPr>
              <a:spLocks/>
            </p:cNvSpPr>
            <p:nvPr/>
          </p:nvSpPr>
          <p:spPr bwMode="auto">
            <a:xfrm>
              <a:off x="5262321" y="3330797"/>
              <a:ext cx="746828" cy="537352"/>
            </a:xfrm>
            <a:custGeom>
              <a:avLst/>
              <a:gdLst>
                <a:gd name="T0" fmla="*/ 2147483647 w 631"/>
                <a:gd name="T1" fmla="*/ 0 h 412"/>
                <a:gd name="T2" fmla="*/ 2147483647 w 631"/>
                <a:gd name="T3" fmla="*/ 2147483647 h 412"/>
                <a:gd name="T4" fmla="*/ 0 w 631"/>
                <a:gd name="T5" fmla="*/ 2147483647 h 412"/>
                <a:gd name="T6" fmla="*/ 2147483647 w 631"/>
                <a:gd name="T7" fmla="*/ 2147483647 h 412"/>
                <a:gd name="T8" fmla="*/ 2147483647 w 631"/>
                <a:gd name="T9" fmla="*/ 2147483647 h 412"/>
                <a:gd name="T10" fmla="*/ 2147483647 w 631"/>
                <a:gd name="T11" fmla="*/ 2147483647 h 412"/>
                <a:gd name="T12" fmla="*/ 2147483647 w 631"/>
                <a:gd name="T13" fmla="*/ 2147483647 h 412"/>
                <a:gd name="T14" fmla="*/ 2147483647 w 631"/>
                <a:gd name="T15" fmla="*/ 2147483647 h 412"/>
                <a:gd name="T16" fmla="*/ 2147483647 w 631"/>
                <a:gd name="T17" fmla="*/ 2147483647 h 412"/>
                <a:gd name="T18" fmla="*/ 2147483647 w 631"/>
                <a:gd name="T19" fmla="*/ 2147483647 h 412"/>
                <a:gd name="T20" fmla="*/ 2147483647 w 631"/>
                <a:gd name="T21" fmla="*/ 2147483647 h 412"/>
                <a:gd name="T22" fmla="*/ 2147483647 w 631"/>
                <a:gd name="T23" fmla="*/ 2147483647 h 412"/>
                <a:gd name="T24" fmla="*/ 2147483647 w 631"/>
                <a:gd name="T25" fmla="*/ 2147483647 h 412"/>
                <a:gd name="T26" fmla="*/ 2147483647 w 631"/>
                <a:gd name="T27" fmla="*/ 0 h 4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31"/>
                <a:gd name="T43" fmla="*/ 0 h 412"/>
                <a:gd name="T44" fmla="*/ 631 w 631"/>
                <a:gd name="T45" fmla="*/ 412 h 4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31" h="412">
                  <a:moveTo>
                    <a:pt x="11" y="0"/>
                  </a:moveTo>
                  <a:lnTo>
                    <a:pt x="10" y="160"/>
                  </a:lnTo>
                  <a:lnTo>
                    <a:pt x="0" y="347"/>
                  </a:lnTo>
                  <a:lnTo>
                    <a:pt x="459" y="354"/>
                  </a:lnTo>
                  <a:lnTo>
                    <a:pt x="507" y="380"/>
                  </a:lnTo>
                  <a:lnTo>
                    <a:pt x="541" y="344"/>
                  </a:lnTo>
                  <a:lnTo>
                    <a:pt x="631" y="412"/>
                  </a:lnTo>
                  <a:lnTo>
                    <a:pt x="618" y="341"/>
                  </a:lnTo>
                  <a:lnTo>
                    <a:pt x="626" y="286"/>
                  </a:lnTo>
                  <a:lnTo>
                    <a:pt x="631" y="99"/>
                  </a:lnTo>
                  <a:lnTo>
                    <a:pt x="591" y="58"/>
                  </a:lnTo>
                  <a:lnTo>
                    <a:pt x="607" y="7"/>
                  </a:lnTo>
                  <a:lnTo>
                    <a:pt x="307" y="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20" name="Freeform 22"/>
            <p:cNvSpPr>
              <a:spLocks/>
            </p:cNvSpPr>
            <p:nvPr/>
          </p:nvSpPr>
          <p:spPr bwMode="auto">
            <a:xfrm>
              <a:off x="5252075" y="3778211"/>
              <a:ext cx="890274" cy="442859"/>
            </a:xfrm>
            <a:custGeom>
              <a:avLst/>
              <a:gdLst>
                <a:gd name="T0" fmla="*/ 2147483647 w 753"/>
                <a:gd name="T1" fmla="*/ 0 h 339"/>
                <a:gd name="T2" fmla="*/ 0 w 753"/>
                <a:gd name="T3" fmla="*/ 2147483647 h 339"/>
                <a:gd name="T4" fmla="*/ 2147483647 w 753"/>
                <a:gd name="T5" fmla="*/ 2147483647 h 339"/>
                <a:gd name="T6" fmla="*/ 2147483647 w 753"/>
                <a:gd name="T7" fmla="*/ 2147483647 h 339"/>
                <a:gd name="T8" fmla="*/ 2147483647 w 753"/>
                <a:gd name="T9" fmla="*/ 2147483647 h 339"/>
                <a:gd name="T10" fmla="*/ 2147483647 w 753"/>
                <a:gd name="T11" fmla="*/ 2147483647 h 339"/>
                <a:gd name="T12" fmla="*/ 2147483647 w 753"/>
                <a:gd name="T13" fmla="*/ 2147483647 h 339"/>
                <a:gd name="T14" fmla="*/ 2147483647 w 753"/>
                <a:gd name="T15" fmla="*/ 2147483647 h 339"/>
                <a:gd name="T16" fmla="*/ 2147483647 w 753"/>
                <a:gd name="T17" fmla="*/ 2147483647 h 339"/>
                <a:gd name="T18" fmla="*/ 2147483647 w 753"/>
                <a:gd name="T19" fmla="*/ 2147483647 h 339"/>
                <a:gd name="T20" fmla="*/ 2147483647 w 753"/>
                <a:gd name="T21" fmla="*/ 2147483647 h 339"/>
                <a:gd name="T22" fmla="*/ 2147483647 w 753"/>
                <a:gd name="T23" fmla="*/ 2147483647 h 339"/>
                <a:gd name="T24" fmla="*/ 2147483647 w 753"/>
                <a:gd name="T25" fmla="*/ 2147483647 h 339"/>
                <a:gd name="T26" fmla="*/ 2147483647 w 753"/>
                <a:gd name="T27" fmla="*/ 2147483647 h 339"/>
                <a:gd name="T28" fmla="*/ 2147483647 w 753"/>
                <a:gd name="T29" fmla="*/ 0 h 3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53"/>
                <a:gd name="T46" fmla="*/ 0 h 339"/>
                <a:gd name="T47" fmla="*/ 753 w 753"/>
                <a:gd name="T48" fmla="*/ 339 h 3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53" h="339">
                  <a:moveTo>
                    <a:pt x="8" y="0"/>
                  </a:moveTo>
                  <a:lnTo>
                    <a:pt x="0" y="224"/>
                  </a:lnTo>
                  <a:lnTo>
                    <a:pt x="170" y="229"/>
                  </a:lnTo>
                  <a:lnTo>
                    <a:pt x="168" y="339"/>
                  </a:lnTo>
                  <a:lnTo>
                    <a:pt x="397" y="335"/>
                  </a:lnTo>
                  <a:lnTo>
                    <a:pt x="603" y="332"/>
                  </a:lnTo>
                  <a:lnTo>
                    <a:pt x="753" y="335"/>
                  </a:lnTo>
                  <a:lnTo>
                    <a:pt x="706" y="240"/>
                  </a:lnTo>
                  <a:lnTo>
                    <a:pt x="674" y="151"/>
                  </a:lnTo>
                  <a:lnTo>
                    <a:pt x="638" y="59"/>
                  </a:lnTo>
                  <a:lnTo>
                    <a:pt x="552" y="1"/>
                  </a:lnTo>
                  <a:lnTo>
                    <a:pt x="514" y="35"/>
                  </a:lnTo>
                  <a:lnTo>
                    <a:pt x="467" y="11"/>
                  </a:lnTo>
                  <a:lnTo>
                    <a:pt x="262" y="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21" name="Freeform 23"/>
            <p:cNvSpPr>
              <a:spLocks/>
            </p:cNvSpPr>
            <p:nvPr/>
          </p:nvSpPr>
          <p:spPr bwMode="auto">
            <a:xfrm>
              <a:off x="5439920" y="4208548"/>
              <a:ext cx="785536" cy="442859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22" name="Freeform 24"/>
            <p:cNvSpPr>
              <a:spLocks/>
            </p:cNvSpPr>
            <p:nvPr/>
          </p:nvSpPr>
          <p:spPr bwMode="auto">
            <a:xfrm>
              <a:off x="5335182" y="4640023"/>
              <a:ext cx="913043" cy="484983"/>
            </a:xfrm>
            <a:custGeom>
              <a:avLst/>
              <a:gdLst>
                <a:gd name="T0" fmla="*/ 2147483647 w 772"/>
                <a:gd name="T1" fmla="*/ 0 h 371"/>
                <a:gd name="T2" fmla="*/ 0 w 772"/>
                <a:gd name="T3" fmla="*/ 2147483647 h 371"/>
                <a:gd name="T4" fmla="*/ 2147483647 w 772"/>
                <a:gd name="T5" fmla="*/ 2147483647 h 371"/>
                <a:gd name="T6" fmla="*/ 2147483647 w 772"/>
                <a:gd name="T7" fmla="*/ 2147483647 h 371"/>
                <a:gd name="T8" fmla="*/ 2147483647 w 772"/>
                <a:gd name="T9" fmla="*/ 2147483647 h 371"/>
                <a:gd name="T10" fmla="*/ 2147483647 w 772"/>
                <a:gd name="T11" fmla="*/ 2147483647 h 371"/>
                <a:gd name="T12" fmla="*/ 2147483647 w 772"/>
                <a:gd name="T13" fmla="*/ 2147483647 h 371"/>
                <a:gd name="T14" fmla="*/ 2147483647 w 772"/>
                <a:gd name="T15" fmla="*/ 2147483647 h 371"/>
                <a:gd name="T16" fmla="*/ 2147483647 w 772"/>
                <a:gd name="T17" fmla="*/ 2147483647 h 371"/>
                <a:gd name="T18" fmla="*/ 2147483647 w 772"/>
                <a:gd name="T19" fmla="*/ 2147483647 h 371"/>
                <a:gd name="T20" fmla="*/ 2147483647 w 772"/>
                <a:gd name="T21" fmla="*/ 2147483647 h 371"/>
                <a:gd name="T22" fmla="*/ 2147483647 w 772"/>
                <a:gd name="T23" fmla="*/ 2147483647 h 371"/>
                <a:gd name="T24" fmla="*/ 2147483647 w 772"/>
                <a:gd name="T25" fmla="*/ 0 h 3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72"/>
                <a:gd name="T40" fmla="*/ 0 h 371"/>
                <a:gd name="T41" fmla="*/ 772 w 772"/>
                <a:gd name="T42" fmla="*/ 371 h 3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72" h="371">
                  <a:moveTo>
                    <a:pt x="5" y="0"/>
                  </a:moveTo>
                  <a:lnTo>
                    <a:pt x="0" y="66"/>
                  </a:lnTo>
                  <a:lnTo>
                    <a:pt x="275" y="76"/>
                  </a:lnTo>
                  <a:lnTo>
                    <a:pt x="276" y="287"/>
                  </a:lnTo>
                  <a:lnTo>
                    <a:pt x="417" y="345"/>
                  </a:lnTo>
                  <a:lnTo>
                    <a:pt x="456" y="324"/>
                  </a:lnTo>
                  <a:lnTo>
                    <a:pt x="544" y="371"/>
                  </a:lnTo>
                  <a:lnTo>
                    <a:pt x="603" y="369"/>
                  </a:lnTo>
                  <a:lnTo>
                    <a:pt x="709" y="324"/>
                  </a:lnTo>
                  <a:lnTo>
                    <a:pt x="772" y="368"/>
                  </a:lnTo>
                  <a:lnTo>
                    <a:pt x="772" y="139"/>
                  </a:lnTo>
                  <a:lnTo>
                    <a:pt x="753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23" name="Freeform 25"/>
            <p:cNvSpPr>
              <a:spLocks/>
            </p:cNvSpPr>
            <p:nvPr/>
          </p:nvSpPr>
          <p:spPr bwMode="auto">
            <a:xfrm>
              <a:off x="6232286" y="4665069"/>
              <a:ext cx="511168" cy="528244"/>
            </a:xfrm>
            <a:custGeom>
              <a:avLst/>
              <a:gdLst>
                <a:gd name="T0" fmla="*/ 0 w 434"/>
                <a:gd name="T1" fmla="*/ 2147483647 h 405"/>
                <a:gd name="T2" fmla="*/ 2147483647 w 434"/>
                <a:gd name="T3" fmla="*/ 2147483647 h 405"/>
                <a:gd name="T4" fmla="*/ 2147483647 w 434"/>
                <a:gd name="T5" fmla="*/ 0 h 405"/>
                <a:gd name="T6" fmla="*/ 2147483647 w 434"/>
                <a:gd name="T7" fmla="*/ 2147483647 h 405"/>
                <a:gd name="T8" fmla="*/ 2147483647 w 434"/>
                <a:gd name="T9" fmla="*/ 2147483647 h 405"/>
                <a:gd name="T10" fmla="*/ 2147483647 w 434"/>
                <a:gd name="T11" fmla="*/ 2147483647 h 405"/>
                <a:gd name="T12" fmla="*/ 2147483647 w 434"/>
                <a:gd name="T13" fmla="*/ 2147483647 h 405"/>
                <a:gd name="T14" fmla="*/ 2147483647 w 434"/>
                <a:gd name="T15" fmla="*/ 2147483647 h 405"/>
                <a:gd name="T16" fmla="*/ 2147483647 w 434"/>
                <a:gd name="T17" fmla="*/ 2147483647 h 405"/>
                <a:gd name="T18" fmla="*/ 2147483647 w 434"/>
                <a:gd name="T19" fmla="*/ 2147483647 h 405"/>
                <a:gd name="T20" fmla="*/ 2147483647 w 434"/>
                <a:gd name="T21" fmla="*/ 2147483647 h 405"/>
                <a:gd name="T22" fmla="*/ 2147483647 w 434"/>
                <a:gd name="T23" fmla="*/ 2147483647 h 405"/>
                <a:gd name="T24" fmla="*/ 2147483647 w 434"/>
                <a:gd name="T25" fmla="*/ 2147483647 h 405"/>
                <a:gd name="T26" fmla="*/ 2147483647 w 434"/>
                <a:gd name="T27" fmla="*/ 2147483647 h 405"/>
                <a:gd name="T28" fmla="*/ 2147483647 w 434"/>
                <a:gd name="T29" fmla="*/ 2147483647 h 405"/>
                <a:gd name="T30" fmla="*/ 0 w 434"/>
                <a:gd name="T31" fmla="*/ 2147483647 h 4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4"/>
                <a:gd name="T49" fmla="*/ 0 h 405"/>
                <a:gd name="T50" fmla="*/ 434 w 434"/>
                <a:gd name="T51" fmla="*/ 405 h 40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4" h="405">
                  <a:moveTo>
                    <a:pt x="0" y="37"/>
                  </a:moveTo>
                  <a:lnTo>
                    <a:pt x="171" y="16"/>
                  </a:lnTo>
                  <a:lnTo>
                    <a:pt x="382" y="0"/>
                  </a:lnTo>
                  <a:lnTo>
                    <a:pt x="371" y="53"/>
                  </a:lnTo>
                  <a:lnTo>
                    <a:pt x="418" y="41"/>
                  </a:lnTo>
                  <a:lnTo>
                    <a:pt x="434" y="77"/>
                  </a:lnTo>
                  <a:lnTo>
                    <a:pt x="385" y="109"/>
                  </a:lnTo>
                  <a:lnTo>
                    <a:pt x="397" y="166"/>
                  </a:lnTo>
                  <a:lnTo>
                    <a:pt x="347" y="259"/>
                  </a:lnTo>
                  <a:lnTo>
                    <a:pt x="309" y="318"/>
                  </a:lnTo>
                  <a:lnTo>
                    <a:pt x="330" y="392"/>
                  </a:lnTo>
                  <a:lnTo>
                    <a:pt x="62" y="405"/>
                  </a:lnTo>
                  <a:lnTo>
                    <a:pt x="61" y="359"/>
                  </a:lnTo>
                  <a:lnTo>
                    <a:pt x="8" y="350"/>
                  </a:lnTo>
                  <a:lnTo>
                    <a:pt x="8" y="109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24" name="Freeform 26"/>
            <p:cNvSpPr>
              <a:spLocks/>
            </p:cNvSpPr>
            <p:nvPr/>
          </p:nvSpPr>
          <p:spPr bwMode="auto">
            <a:xfrm>
              <a:off x="6304009" y="5172821"/>
              <a:ext cx="627290" cy="556706"/>
            </a:xfrm>
            <a:custGeom>
              <a:avLst/>
              <a:gdLst>
                <a:gd name="T0" fmla="*/ 0 w 530"/>
                <a:gd name="T1" fmla="*/ 2147483647 h 425"/>
                <a:gd name="T2" fmla="*/ 2147483647 w 530"/>
                <a:gd name="T3" fmla="*/ 0 h 425"/>
                <a:gd name="T4" fmla="*/ 2147483647 w 530"/>
                <a:gd name="T5" fmla="*/ 2147483647 h 425"/>
                <a:gd name="T6" fmla="*/ 2147483647 w 530"/>
                <a:gd name="T7" fmla="*/ 2147483647 h 425"/>
                <a:gd name="T8" fmla="*/ 2147483647 w 530"/>
                <a:gd name="T9" fmla="*/ 2147483647 h 425"/>
                <a:gd name="T10" fmla="*/ 2147483647 w 530"/>
                <a:gd name="T11" fmla="*/ 2147483647 h 425"/>
                <a:gd name="T12" fmla="*/ 2147483647 w 530"/>
                <a:gd name="T13" fmla="*/ 2147483647 h 425"/>
                <a:gd name="T14" fmla="*/ 2147483647 w 530"/>
                <a:gd name="T15" fmla="*/ 2147483647 h 425"/>
                <a:gd name="T16" fmla="*/ 2147483647 w 530"/>
                <a:gd name="T17" fmla="*/ 2147483647 h 425"/>
                <a:gd name="T18" fmla="*/ 2147483647 w 530"/>
                <a:gd name="T19" fmla="*/ 2147483647 h 425"/>
                <a:gd name="T20" fmla="*/ 2147483647 w 530"/>
                <a:gd name="T21" fmla="*/ 2147483647 h 425"/>
                <a:gd name="T22" fmla="*/ 2147483647 w 530"/>
                <a:gd name="T23" fmla="*/ 2147483647 h 425"/>
                <a:gd name="T24" fmla="*/ 2147483647 w 530"/>
                <a:gd name="T25" fmla="*/ 2147483647 h 425"/>
                <a:gd name="T26" fmla="*/ 2147483647 w 530"/>
                <a:gd name="T27" fmla="*/ 2147483647 h 425"/>
                <a:gd name="T28" fmla="*/ 2147483647 w 530"/>
                <a:gd name="T29" fmla="*/ 2147483647 h 425"/>
                <a:gd name="T30" fmla="*/ 2147483647 w 530"/>
                <a:gd name="T31" fmla="*/ 2147483647 h 425"/>
                <a:gd name="T32" fmla="*/ 2147483647 w 530"/>
                <a:gd name="T33" fmla="*/ 2147483647 h 425"/>
                <a:gd name="T34" fmla="*/ 2147483647 w 530"/>
                <a:gd name="T35" fmla="*/ 2147483647 h 425"/>
                <a:gd name="T36" fmla="*/ 2147483647 w 530"/>
                <a:gd name="T37" fmla="*/ 2147483647 h 425"/>
                <a:gd name="T38" fmla="*/ 2147483647 w 530"/>
                <a:gd name="T39" fmla="*/ 2147483647 h 425"/>
                <a:gd name="T40" fmla="*/ 2147483647 w 530"/>
                <a:gd name="T41" fmla="*/ 2147483647 h 425"/>
                <a:gd name="T42" fmla="*/ 2147483647 w 530"/>
                <a:gd name="T43" fmla="*/ 2147483647 h 425"/>
                <a:gd name="T44" fmla="*/ 2147483647 w 530"/>
                <a:gd name="T45" fmla="*/ 2147483647 h 425"/>
                <a:gd name="T46" fmla="*/ 2147483647 w 530"/>
                <a:gd name="T47" fmla="*/ 2147483647 h 425"/>
                <a:gd name="T48" fmla="*/ 2147483647 w 530"/>
                <a:gd name="T49" fmla="*/ 2147483647 h 425"/>
                <a:gd name="T50" fmla="*/ 2147483647 w 530"/>
                <a:gd name="T51" fmla="*/ 2147483647 h 425"/>
                <a:gd name="T52" fmla="*/ 2147483647 w 530"/>
                <a:gd name="T53" fmla="*/ 2147483647 h 425"/>
                <a:gd name="T54" fmla="*/ 2147483647 w 530"/>
                <a:gd name="T55" fmla="*/ 2147483647 h 425"/>
                <a:gd name="T56" fmla="*/ 2147483647 w 530"/>
                <a:gd name="T57" fmla="*/ 2147483647 h 425"/>
                <a:gd name="T58" fmla="*/ 2147483647 w 530"/>
                <a:gd name="T59" fmla="*/ 2147483647 h 425"/>
                <a:gd name="T60" fmla="*/ 2147483647 w 530"/>
                <a:gd name="T61" fmla="*/ 2147483647 h 425"/>
                <a:gd name="T62" fmla="*/ 2147483647 w 530"/>
                <a:gd name="T63" fmla="*/ 2147483647 h 425"/>
                <a:gd name="T64" fmla="*/ 2147483647 w 530"/>
                <a:gd name="T65" fmla="*/ 2147483647 h 425"/>
                <a:gd name="T66" fmla="*/ 2147483647 w 530"/>
                <a:gd name="T67" fmla="*/ 2147483647 h 425"/>
                <a:gd name="T68" fmla="*/ 0 w 530"/>
                <a:gd name="T69" fmla="*/ 2147483647 h 4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30"/>
                <a:gd name="T106" fmla="*/ 0 h 425"/>
                <a:gd name="T107" fmla="*/ 530 w 530"/>
                <a:gd name="T108" fmla="*/ 425 h 4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30" h="425">
                  <a:moveTo>
                    <a:pt x="0" y="10"/>
                  </a:moveTo>
                  <a:lnTo>
                    <a:pt x="265" y="0"/>
                  </a:lnTo>
                  <a:lnTo>
                    <a:pt x="312" y="87"/>
                  </a:lnTo>
                  <a:lnTo>
                    <a:pt x="272" y="191"/>
                  </a:lnTo>
                  <a:lnTo>
                    <a:pt x="259" y="237"/>
                  </a:lnTo>
                  <a:lnTo>
                    <a:pt x="436" y="218"/>
                  </a:lnTo>
                  <a:lnTo>
                    <a:pt x="448" y="286"/>
                  </a:lnTo>
                  <a:lnTo>
                    <a:pt x="394" y="279"/>
                  </a:lnTo>
                  <a:lnTo>
                    <a:pt x="370" y="308"/>
                  </a:lnTo>
                  <a:lnTo>
                    <a:pt x="398" y="328"/>
                  </a:lnTo>
                  <a:lnTo>
                    <a:pt x="446" y="305"/>
                  </a:lnTo>
                  <a:lnTo>
                    <a:pt x="448" y="338"/>
                  </a:lnTo>
                  <a:lnTo>
                    <a:pt x="477" y="310"/>
                  </a:lnTo>
                  <a:lnTo>
                    <a:pt x="496" y="310"/>
                  </a:lnTo>
                  <a:lnTo>
                    <a:pt x="474" y="367"/>
                  </a:lnTo>
                  <a:lnTo>
                    <a:pt x="517" y="376"/>
                  </a:lnTo>
                  <a:lnTo>
                    <a:pt x="530" y="407"/>
                  </a:lnTo>
                  <a:lnTo>
                    <a:pt x="511" y="417"/>
                  </a:lnTo>
                  <a:lnTo>
                    <a:pt x="483" y="397"/>
                  </a:lnTo>
                  <a:lnTo>
                    <a:pt x="432" y="383"/>
                  </a:lnTo>
                  <a:lnTo>
                    <a:pt x="443" y="420"/>
                  </a:lnTo>
                  <a:lnTo>
                    <a:pt x="417" y="425"/>
                  </a:lnTo>
                  <a:lnTo>
                    <a:pt x="396" y="391"/>
                  </a:lnTo>
                  <a:lnTo>
                    <a:pt x="383" y="412"/>
                  </a:lnTo>
                  <a:lnTo>
                    <a:pt x="306" y="412"/>
                  </a:lnTo>
                  <a:lnTo>
                    <a:pt x="306" y="391"/>
                  </a:lnTo>
                  <a:lnTo>
                    <a:pt x="277" y="367"/>
                  </a:lnTo>
                  <a:lnTo>
                    <a:pt x="218" y="363"/>
                  </a:lnTo>
                  <a:lnTo>
                    <a:pt x="267" y="391"/>
                  </a:lnTo>
                  <a:lnTo>
                    <a:pt x="199" y="405"/>
                  </a:lnTo>
                  <a:lnTo>
                    <a:pt x="93" y="386"/>
                  </a:lnTo>
                  <a:lnTo>
                    <a:pt x="52" y="391"/>
                  </a:lnTo>
                  <a:lnTo>
                    <a:pt x="67" y="249"/>
                  </a:lnTo>
                  <a:lnTo>
                    <a:pt x="2" y="136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25" name="Freeform 27"/>
            <p:cNvSpPr>
              <a:spLocks/>
            </p:cNvSpPr>
            <p:nvPr/>
          </p:nvSpPr>
          <p:spPr bwMode="auto">
            <a:xfrm>
              <a:off x="5875949" y="2833292"/>
              <a:ext cx="697874" cy="867504"/>
            </a:xfrm>
            <a:custGeom>
              <a:avLst/>
              <a:gdLst>
                <a:gd name="T0" fmla="*/ 0 w 591"/>
                <a:gd name="T1" fmla="*/ 2147483647 h 665"/>
                <a:gd name="T2" fmla="*/ 2147483647 w 591"/>
                <a:gd name="T3" fmla="*/ 2147483647 h 665"/>
                <a:gd name="T4" fmla="*/ 2147483647 w 591"/>
                <a:gd name="T5" fmla="*/ 0 h 665"/>
                <a:gd name="T6" fmla="*/ 2147483647 w 591"/>
                <a:gd name="T7" fmla="*/ 2147483647 h 665"/>
                <a:gd name="T8" fmla="*/ 2147483647 w 591"/>
                <a:gd name="T9" fmla="*/ 2147483647 h 665"/>
                <a:gd name="T10" fmla="*/ 2147483647 w 591"/>
                <a:gd name="T11" fmla="*/ 2147483647 h 665"/>
                <a:gd name="T12" fmla="*/ 2147483647 w 591"/>
                <a:gd name="T13" fmla="*/ 2147483647 h 665"/>
                <a:gd name="T14" fmla="*/ 2147483647 w 591"/>
                <a:gd name="T15" fmla="*/ 2147483647 h 665"/>
                <a:gd name="T16" fmla="*/ 2147483647 w 591"/>
                <a:gd name="T17" fmla="*/ 2147483647 h 665"/>
                <a:gd name="T18" fmla="*/ 2147483647 w 591"/>
                <a:gd name="T19" fmla="*/ 2147483647 h 665"/>
                <a:gd name="T20" fmla="*/ 2147483647 w 591"/>
                <a:gd name="T21" fmla="*/ 2147483647 h 665"/>
                <a:gd name="T22" fmla="*/ 2147483647 w 591"/>
                <a:gd name="T23" fmla="*/ 2147483647 h 665"/>
                <a:gd name="T24" fmla="*/ 2147483647 w 591"/>
                <a:gd name="T25" fmla="*/ 2147483647 h 665"/>
                <a:gd name="T26" fmla="*/ 2147483647 w 591"/>
                <a:gd name="T27" fmla="*/ 2147483647 h 665"/>
                <a:gd name="T28" fmla="*/ 2147483647 w 591"/>
                <a:gd name="T29" fmla="*/ 2147483647 h 665"/>
                <a:gd name="T30" fmla="*/ 2147483647 w 591"/>
                <a:gd name="T31" fmla="*/ 2147483647 h 665"/>
                <a:gd name="T32" fmla="*/ 2147483647 w 591"/>
                <a:gd name="T33" fmla="*/ 2147483647 h 665"/>
                <a:gd name="T34" fmla="*/ 2147483647 w 591"/>
                <a:gd name="T35" fmla="*/ 2147483647 h 665"/>
                <a:gd name="T36" fmla="*/ 2147483647 w 591"/>
                <a:gd name="T37" fmla="*/ 2147483647 h 665"/>
                <a:gd name="T38" fmla="*/ 2147483647 w 591"/>
                <a:gd name="T39" fmla="*/ 2147483647 h 665"/>
                <a:gd name="T40" fmla="*/ 2147483647 w 591"/>
                <a:gd name="T41" fmla="*/ 2147483647 h 665"/>
                <a:gd name="T42" fmla="*/ 2147483647 w 591"/>
                <a:gd name="T43" fmla="*/ 2147483647 h 665"/>
                <a:gd name="T44" fmla="*/ 2147483647 w 591"/>
                <a:gd name="T45" fmla="*/ 2147483647 h 665"/>
                <a:gd name="T46" fmla="*/ 2147483647 w 591"/>
                <a:gd name="T47" fmla="*/ 2147483647 h 665"/>
                <a:gd name="T48" fmla="*/ 2147483647 w 591"/>
                <a:gd name="T49" fmla="*/ 2147483647 h 665"/>
                <a:gd name="T50" fmla="*/ 2147483647 w 591"/>
                <a:gd name="T51" fmla="*/ 2147483647 h 665"/>
                <a:gd name="T52" fmla="*/ 2147483647 w 591"/>
                <a:gd name="T53" fmla="*/ 2147483647 h 665"/>
                <a:gd name="T54" fmla="*/ 2147483647 w 591"/>
                <a:gd name="T55" fmla="*/ 2147483647 h 665"/>
                <a:gd name="T56" fmla="*/ 2147483647 w 591"/>
                <a:gd name="T57" fmla="*/ 2147483647 h 665"/>
                <a:gd name="T58" fmla="*/ 2147483647 w 591"/>
                <a:gd name="T59" fmla="*/ 2147483647 h 665"/>
                <a:gd name="T60" fmla="*/ 0 w 591"/>
                <a:gd name="T61" fmla="*/ 2147483647 h 66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91"/>
                <a:gd name="T94" fmla="*/ 0 h 665"/>
                <a:gd name="T95" fmla="*/ 591 w 591"/>
                <a:gd name="T96" fmla="*/ 665 h 66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91" h="665">
                  <a:moveTo>
                    <a:pt x="0" y="52"/>
                  </a:moveTo>
                  <a:lnTo>
                    <a:pt x="155" y="52"/>
                  </a:lnTo>
                  <a:lnTo>
                    <a:pt x="154" y="0"/>
                  </a:lnTo>
                  <a:lnTo>
                    <a:pt x="188" y="15"/>
                  </a:lnTo>
                  <a:lnTo>
                    <a:pt x="194" y="55"/>
                  </a:lnTo>
                  <a:lnTo>
                    <a:pt x="268" y="99"/>
                  </a:lnTo>
                  <a:lnTo>
                    <a:pt x="291" y="79"/>
                  </a:lnTo>
                  <a:lnTo>
                    <a:pt x="334" y="79"/>
                  </a:lnTo>
                  <a:lnTo>
                    <a:pt x="368" y="118"/>
                  </a:lnTo>
                  <a:lnTo>
                    <a:pt x="391" y="104"/>
                  </a:lnTo>
                  <a:lnTo>
                    <a:pt x="456" y="120"/>
                  </a:lnTo>
                  <a:lnTo>
                    <a:pt x="478" y="91"/>
                  </a:lnTo>
                  <a:lnTo>
                    <a:pt x="518" y="113"/>
                  </a:lnTo>
                  <a:lnTo>
                    <a:pt x="591" y="110"/>
                  </a:lnTo>
                  <a:lnTo>
                    <a:pt x="473" y="192"/>
                  </a:lnTo>
                  <a:lnTo>
                    <a:pt x="415" y="265"/>
                  </a:lnTo>
                  <a:lnTo>
                    <a:pt x="426" y="370"/>
                  </a:lnTo>
                  <a:lnTo>
                    <a:pt x="386" y="414"/>
                  </a:lnTo>
                  <a:lnTo>
                    <a:pt x="402" y="444"/>
                  </a:lnTo>
                  <a:lnTo>
                    <a:pt x="402" y="522"/>
                  </a:lnTo>
                  <a:lnTo>
                    <a:pt x="443" y="522"/>
                  </a:lnTo>
                  <a:lnTo>
                    <a:pt x="502" y="578"/>
                  </a:lnTo>
                  <a:lnTo>
                    <a:pt x="527" y="646"/>
                  </a:lnTo>
                  <a:lnTo>
                    <a:pt x="108" y="665"/>
                  </a:lnTo>
                  <a:lnTo>
                    <a:pt x="110" y="481"/>
                  </a:lnTo>
                  <a:lnTo>
                    <a:pt x="73" y="441"/>
                  </a:lnTo>
                  <a:lnTo>
                    <a:pt x="86" y="393"/>
                  </a:lnTo>
                  <a:lnTo>
                    <a:pt x="99" y="365"/>
                  </a:lnTo>
                  <a:lnTo>
                    <a:pt x="73" y="238"/>
                  </a:lnTo>
                  <a:lnTo>
                    <a:pt x="37" y="15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26" name="Freeform 28"/>
            <p:cNvSpPr>
              <a:spLocks/>
            </p:cNvSpPr>
            <p:nvPr/>
          </p:nvSpPr>
          <p:spPr bwMode="auto">
            <a:xfrm>
              <a:off x="6329055" y="3133844"/>
              <a:ext cx="529382" cy="684212"/>
            </a:xfrm>
            <a:custGeom>
              <a:avLst/>
              <a:gdLst>
                <a:gd name="T0" fmla="*/ 2147483647 w 449"/>
                <a:gd name="T1" fmla="*/ 2147483647 h 524"/>
                <a:gd name="T2" fmla="*/ 2147483647 w 449"/>
                <a:gd name="T3" fmla="*/ 2147483647 h 524"/>
                <a:gd name="T4" fmla="*/ 2147483647 w 449"/>
                <a:gd name="T5" fmla="*/ 2147483647 h 524"/>
                <a:gd name="T6" fmla="*/ 2147483647 w 449"/>
                <a:gd name="T7" fmla="*/ 0 h 524"/>
                <a:gd name="T8" fmla="*/ 2147483647 w 449"/>
                <a:gd name="T9" fmla="*/ 2147483647 h 524"/>
                <a:gd name="T10" fmla="*/ 2147483647 w 449"/>
                <a:gd name="T11" fmla="*/ 2147483647 h 524"/>
                <a:gd name="T12" fmla="*/ 2147483647 w 449"/>
                <a:gd name="T13" fmla="*/ 2147483647 h 524"/>
                <a:gd name="T14" fmla="*/ 2147483647 w 449"/>
                <a:gd name="T15" fmla="*/ 2147483647 h 524"/>
                <a:gd name="T16" fmla="*/ 2147483647 w 449"/>
                <a:gd name="T17" fmla="*/ 2147483647 h 524"/>
                <a:gd name="T18" fmla="*/ 2147483647 w 449"/>
                <a:gd name="T19" fmla="*/ 2147483647 h 524"/>
                <a:gd name="T20" fmla="*/ 2147483647 w 449"/>
                <a:gd name="T21" fmla="*/ 2147483647 h 524"/>
                <a:gd name="T22" fmla="*/ 2147483647 w 449"/>
                <a:gd name="T23" fmla="*/ 2147483647 h 524"/>
                <a:gd name="T24" fmla="*/ 2147483647 w 449"/>
                <a:gd name="T25" fmla="*/ 2147483647 h 524"/>
                <a:gd name="T26" fmla="*/ 2147483647 w 449"/>
                <a:gd name="T27" fmla="*/ 2147483647 h 524"/>
                <a:gd name="T28" fmla="*/ 2147483647 w 449"/>
                <a:gd name="T29" fmla="*/ 2147483647 h 524"/>
                <a:gd name="T30" fmla="*/ 2147483647 w 449"/>
                <a:gd name="T31" fmla="*/ 2147483647 h 524"/>
                <a:gd name="T32" fmla="*/ 2147483647 w 449"/>
                <a:gd name="T33" fmla="*/ 2147483647 h 524"/>
                <a:gd name="T34" fmla="*/ 2147483647 w 449"/>
                <a:gd name="T35" fmla="*/ 2147483647 h 524"/>
                <a:gd name="T36" fmla="*/ 2147483647 w 449"/>
                <a:gd name="T37" fmla="*/ 2147483647 h 524"/>
                <a:gd name="T38" fmla="*/ 2147483647 w 449"/>
                <a:gd name="T39" fmla="*/ 2147483647 h 524"/>
                <a:gd name="T40" fmla="*/ 2147483647 w 449"/>
                <a:gd name="T41" fmla="*/ 2147483647 h 524"/>
                <a:gd name="T42" fmla="*/ 2147483647 w 449"/>
                <a:gd name="T43" fmla="*/ 2147483647 h 524"/>
                <a:gd name="T44" fmla="*/ 2147483647 w 449"/>
                <a:gd name="T45" fmla="*/ 2147483647 h 524"/>
                <a:gd name="T46" fmla="*/ 2147483647 w 449"/>
                <a:gd name="T47" fmla="*/ 2147483647 h 524"/>
                <a:gd name="T48" fmla="*/ 2147483647 w 449"/>
                <a:gd name="T49" fmla="*/ 2147483647 h 524"/>
                <a:gd name="T50" fmla="*/ 2147483647 w 449"/>
                <a:gd name="T51" fmla="*/ 2147483647 h 524"/>
                <a:gd name="T52" fmla="*/ 2147483647 w 449"/>
                <a:gd name="T53" fmla="*/ 2147483647 h 524"/>
                <a:gd name="T54" fmla="*/ 2147483647 w 449"/>
                <a:gd name="T55" fmla="*/ 2147483647 h 524"/>
                <a:gd name="T56" fmla="*/ 2147483647 w 449"/>
                <a:gd name="T57" fmla="*/ 2147483647 h 524"/>
                <a:gd name="T58" fmla="*/ 2147483647 w 449"/>
                <a:gd name="T59" fmla="*/ 2147483647 h 524"/>
                <a:gd name="T60" fmla="*/ 2147483647 w 449"/>
                <a:gd name="T61" fmla="*/ 2147483647 h 524"/>
                <a:gd name="T62" fmla="*/ 2147483647 w 449"/>
                <a:gd name="T63" fmla="*/ 2147483647 h 524"/>
                <a:gd name="T64" fmla="*/ 2147483647 w 449"/>
                <a:gd name="T65" fmla="*/ 2147483647 h 524"/>
                <a:gd name="T66" fmla="*/ 0 w 449"/>
                <a:gd name="T67" fmla="*/ 2147483647 h 524"/>
                <a:gd name="T68" fmla="*/ 2147483647 w 449"/>
                <a:gd name="T69" fmla="*/ 2147483647 h 524"/>
                <a:gd name="T70" fmla="*/ 2147483647 w 449"/>
                <a:gd name="T71" fmla="*/ 2147483647 h 5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9"/>
                <a:gd name="T109" fmla="*/ 0 h 524"/>
                <a:gd name="T110" fmla="*/ 449 w 449"/>
                <a:gd name="T111" fmla="*/ 524 h 5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9" h="524">
                  <a:moveTo>
                    <a:pt x="32" y="35"/>
                  </a:moveTo>
                  <a:lnTo>
                    <a:pt x="66" y="30"/>
                  </a:lnTo>
                  <a:lnTo>
                    <a:pt x="97" y="30"/>
                  </a:lnTo>
                  <a:lnTo>
                    <a:pt x="116" y="0"/>
                  </a:lnTo>
                  <a:lnTo>
                    <a:pt x="131" y="38"/>
                  </a:lnTo>
                  <a:lnTo>
                    <a:pt x="179" y="38"/>
                  </a:lnTo>
                  <a:lnTo>
                    <a:pt x="205" y="74"/>
                  </a:lnTo>
                  <a:lnTo>
                    <a:pt x="255" y="64"/>
                  </a:lnTo>
                  <a:lnTo>
                    <a:pt x="289" y="87"/>
                  </a:lnTo>
                  <a:lnTo>
                    <a:pt x="352" y="103"/>
                  </a:lnTo>
                  <a:lnTo>
                    <a:pt x="363" y="130"/>
                  </a:lnTo>
                  <a:lnTo>
                    <a:pt x="395" y="132"/>
                  </a:lnTo>
                  <a:lnTo>
                    <a:pt x="386" y="159"/>
                  </a:lnTo>
                  <a:lnTo>
                    <a:pt x="397" y="190"/>
                  </a:lnTo>
                  <a:lnTo>
                    <a:pt x="376" y="229"/>
                  </a:lnTo>
                  <a:lnTo>
                    <a:pt x="391" y="237"/>
                  </a:lnTo>
                  <a:lnTo>
                    <a:pt x="426" y="195"/>
                  </a:lnTo>
                  <a:lnTo>
                    <a:pt x="424" y="180"/>
                  </a:lnTo>
                  <a:lnTo>
                    <a:pt x="439" y="174"/>
                  </a:lnTo>
                  <a:lnTo>
                    <a:pt x="449" y="195"/>
                  </a:lnTo>
                  <a:lnTo>
                    <a:pt x="421" y="224"/>
                  </a:lnTo>
                  <a:lnTo>
                    <a:pt x="410" y="290"/>
                  </a:lnTo>
                  <a:lnTo>
                    <a:pt x="410" y="402"/>
                  </a:lnTo>
                  <a:lnTo>
                    <a:pt x="426" y="421"/>
                  </a:lnTo>
                  <a:lnTo>
                    <a:pt x="420" y="490"/>
                  </a:lnTo>
                  <a:lnTo>
                    <a:pt x="206" y="524"/>
                  </a:lnTo>
                  <a:lnTo>
                    <a:pt x="153" y="492"/>
                  </a:lnTo>
                  <a:lnTo>
                    <a:pt x="165" y="450"/>
                  </a:lnTo>
                  <a:lnTo>
                    <a:pt x="139" y="405"/>
                  </a:lnTo>
                  <a:lnTo>
                    <a:pt x="116" y="348"/>
                  </a:lnTo>
                  <a:lnTo>
                    <a:pt x="56" y="292"/>
                  </a:lnTo>
                  <a:lnTo>
                    <a:pt x="19" y="292"/>
                  </a:lnTo>
                  <a:lnTo>
                    <a:pt x="19" y="214"/>
                  </a:lnTo>
                  <a:lnTo>
                    <a:pt x="0" y="185"/>
                  </a:lnTo>
                  <a:lnTo>
                    <a:pt x="42" y="140"/>
                  </a:lnTo>
                  <a:lnTo>
                    <a:pt x="32" y="35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27" name="Freeform 29"/>
            <p:cNvSpPr>
              <a:spLocks/>
            </p:cNvSpPr>
            <p:nvPr/>
          </p:nvSpPr>
          <p:spPr bwMode="auto">
            <a:xfrm>
              <a:off x="5993210" y="3673473"/>
              <a:ext cx="615906" cy="445136"/>
            </a:xfrm>
            <a:custGeom>
              <a:avLst/>
              <a:gdLst>
                <a:gd name="T0" fmla="*/ 2147483647 w 521"/>
                <a:gd name="T1" fmla="*/ 2147483647 h 339"/>
                <a:gd name="T2" fmla="*/ 0 w 521"/>
                <a:gd name="T3" fmla="*/ 2147483647 h 339"/>
                <a:gd name="T4" fmla="*/ 2147483647 w 521"/>
                <a:gd name="T5" fmla="*/ 2147483647 h 339"/>
                <a:gd name="T6" fmla="*/ 2147483647 w 521"/>
                <a:gd name="T7" fmla="*/ 2147483647 h 339"/>
                <a:gd name="T8" fmla="*/ 2147483647 w 521"/>
                <a:gd name="T9" fmla="*/ 2147483647 h 339"/>
                <a:gd name="T10" fmla="*/ 2147483647 w 521"/>
                <a:gd name="T11" fmla="*/ 2147483647 h 339"/>
                <a:gd name="T12" fmla="*/ 2147483647 w 521"/>
                <a:gd name="T13" fmla="*/ 2147483647 h 339"/>
                <a:gd name="T14" fmla="*/ 2147483647 w 521"/>
                <a:gd name="T15" fmla="*/ 2147483647 h 339"/>
                <a:gd name="T16" fmla="*/ 2147483647 w 521"/>
                <a:gd name="T17" fmla="*/ 2147483647 h 339"/>
                <a:gd name="T18" fmla="*/ 2147483647 w 521"/>
                <a:gd name="T19" fmla="*/ 2147483647 h 339"/>
                <a:gd name="T20" fmla="*/ 2147483647 w 521"/>
                <a:gd name="T21" fmla="*/ 2147483647 h 339"/>
                <a:gd name="T22" fmla="*/ 2147483647 w 521"/>
                <a:gd name="T23" fmla="*/ 2147483647 h 339"/>
                <a:gd name="T24" fmla="*/ 2147483647 w 521"/>
                <a:gd name="T25" fmla="*/ 2147483647 h 339"/>
                <a:gd name="T26" fmla="*/ 2147483647 w 521"/>
                <a:gd name="T27" fmla="*/ 2147483647 h 339"/>
                <a:gd name="T28" fmla="*/ 2147483647 w 521"/>
                <a:gd name="T29" fmla="*/ 0 h 339"/>
                <a:gd name="T30" fmla="*/ 2147483647 w 521"/>
                <a:gd name="T31" fmla="*/ 2147483647 h 339"/>
                <a:gd name="T32" fmla="*/ 2147483647 w 521"/>
                <a:gd name="T33" fmla="*/ 2147483647 h 339"/>
                <a:gd name="T34" fmla="*/ 2147483647 w 521"/>
                <a:gd name="T35" fmla="*/ 2147483647 h 3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1"/>
                <a:gd name="T55" fmla="*/ 0 h 339"/>
                <a:gd name="T56" fmla="*/ 521 w 521"/>
                <a:gd name="T57" fmla="*/ 339 h 33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1" h="339">
                  <a:moveTo>
                    <a:pt x="8" y="18"/>
                  </a:moveTo>
                  <a:lnTo>
                    <a:pt x="0" y="78"/>
                  </a:lnTo>
                  <a:lnTo>
                    <a:pt x="11" y="141"/>
                  </a:lnTo>
                  <a:lnTo>
                    <a:pt x="59" y="270"/>
                  </a:lnTo>
                  <a:lnTo>
                    <a:pt x="87" y="339"/>
                  </a:lnTo>
                  <a:lnTo>
                    <a:pt x="394" y="323"/>
                  </a:lnTo>
                  <a:lnTo>
                    <a:pt x="444" y="339"/>
                  </a:lnTo>
                  <a:lnTo>
                    <a:pt x="474" y="273"/>
                  </a:lnTo>
                  <a:lnTo>
                    <a:pt x="463" y="226"/>
                  </a:lnTo>
                  <a:lnTo>
                    <a:pt x="515" y="217"/>
                  </a:lnTo>
                  <a:lnTo>
                    <a:pt x="521" y="142"/>
                  </a:lnTo>
                  <a:lnTo>
                    <a:pt x="490" y="110"/>
                  </a:lnTo>
                  <a:lnTo>
                    <a:pt x="437" y="78"/>
                  </a:lnTo>
                  <a:lnTo>
                    <a:pt x="449" y="33"/>
                  </a:lnTo>
                  <a:lnTo>
                    <a:pt x="426" y="0"/>
                  </a:lnTo>
                  <a:lnTo>
                    <a:pt x="311" y="5"/>
                  </a:lnTo>
                  <a:lnTo>
                    <a:pt x="195" y="10"/>
                  </a:lnTo>
                  <a:lnTo>
                    <a:pt x="8" y="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28" name="Freeform 30"/>
            <p:cNvSpPr>
              <a:spLocks/>
            </p:cNvSpPr>
            <p:nvPr/>
          </p:nvSpPr>
          <p:spPr bwMode="auto">
            <a:xfrm>
              <a:off x="6537393" y="3034798"/>
              <a:ext cx="569229" cy="273230"/>
            </a:xfrm>
            <a:custGeom>
              <a:avLst/>
              <a:gdLst>
                <a:gd name="T0" fmla="*/ 0 w 483"/>
                <a:gd name="T1" fmla="*/ 2147483647 h 209"/>
                <a:gd name="T2" fmla="*/ 2147483647 w 483"/>
                <a:gd name="T3" fmla="*/ 0 h 209"/>
                <a:gd name="T4" fmla="*/ 2147483647 w 483"/>
                <a:gd name="T5" fmla="*/ 2147483647 h 209"/>
                <a:gd name="T6" fmla="*/ 2147483647 w 483"/>
                <a:gd name="T7" fmla="*/ 2147483647 h 209"/>
                <a:gd name="T8" fmla="*/ 2147483647 w 483"/>
                <a:gd name="T9" fmla="*/ 2147483647 h 209"/>
                <a:gd name="T10" fmla="*/ 2147483647 w 483"/>
                <a:gd name="T11" fmla="*/ 2147483647 h 209"/>
                <a:gd name="T12" fmla="*/ 2147483647 w 483"/>
                <a:gd name="T13" fmla="*/ 2147483647 h 209"/>
                <a:gd name="T14" fmla="*/ 2147483647 w 483"/>
                <a:gd name="T15" fmla="*/ 2147483647 h 209"/>
                <a:gd name="T16" fmla="*/ 2147483647 w 483"/>
                <a:gd name="T17" fmla="*/ 2147483647 h 209"/>
                <a:gd name="T18" fmla="*/ 2147483647 w 483"/>
                <a:gd name="T19" fmla="*/ 2147483647 h 209"/>
                <a:gd name="T20" fmla="*/ 2147483647 w 483"/>
                <a:gd name="T21" fmla="*/ 2147483647 h 209"/>
                <a:gd name="T22" fmla="*/ 2147483647 w 483"/>
                <a:gd name="T23" fmla="*/ 2147483647 h 209"/>
                <a:gd name="T24" fmla="*/ 2147483647 w 483"/>
                <a:gd name="T25" fmla="*/ 2147483647 h 209"/>
                <a:gd name="T26" fmla="*/ 2147483647 w 483"/>
                <a:gd name="T27" fmla="*/ 2147483647 h 209"/>
                <a:gd name="T28" fmla="*/ 2147483647 w 483"/>
                <a:gd name="T29" fmla="*/ 2147483647 h 209"/>
                <a:gd name="T30" fmla="*/ 2147483647 w 483"/>
                <a:gd name="T31" fmla="*/ 2147483647 h 209"/>
                <a:gd name="T32" fmla="*/ 2147483647 w 483"/>
                <a:gd name="T33" fmla="*/ 2147483647 h 209"/>
                <a:gd name="T34" fmla="*/ 2147483647 w 483"/>
                <a:gd name="T35" fmla="*/ 2147483647 h 209"/>
                <a:gd name="T36" fmla="*/ 2147483647 w 483"/>
                <a:gd name="T37" fmla="*/ 2147483647 h 209"/>
                <a:gd name="T38" fmla="*/ 2147483647 w 483"/>
                <a:gd name="T39" fmla="*/ 2147483647 h 209"/>
                <a:gd name="T40" fmla="*/ 2147483647 w 483"/>
                <a:gd name="T41" fmla="*/ 2147483647 h 209"/>
                <a:gd name="T42" fmla="*/ 2147483647 w 483"/>
                <a:gd name="T43" fmla="*/ 2147483647 h 209"/>
                <a:gd name="T44" fmla="*/ 2147483647 w 483"/>
                <a:gd name="T45" fmla="*/ 2147483647 h 209"/>
                <a:gd name="T46" fmla="*/ 2147483647 w 483"/>
                <a:gd name="T47" fmla="*/ 2147483647 h 209"/>
                <a:gd name="T48" fmla="*/ 0 w 483"/>
                <a:gd name="T49" fmla="*/ 2147483647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83"/>
                <a:gd name="T76" fmla="*/ 0 h 209"/>
                <a:gd name="T77" fmla="*/ 483 w 483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83" h="209">
                  <a:moveTo>
                    <a:pt x="0" y="115"/>
                  </a:moveTo>
                  <a:lnTo>
                    <a:pt x="108" y="0"/>
                  </a:lnTo>
                  <a:lnTo>
                    <a:pt x="89" y="47"/>
                  </a:lnTo>
                  <a:lnTo>
                    <a:pt x="103" y="62"/>
                  </a:lnTo>
                  <a:lnTo>
                    <a:pt x="137" y="42"/>
                  </a:lnTo>
                  <a:lnTo>
                    <a:pt x="211" y="71"/>
                  </a:lnTo>
                  <a:lnTo>
                    <a:pt x="244" y="47"/>
                  </a:lnTo>
                  <a:lnTo>
                    <a:pt x="344" y="34"/>
                  </a:lnTo>
                  <a:lnTo>
                    <a:pt x="363" y="63"/>
                  </a:lnTo>
                  <a:lnTo>
                    <a:pt x="402" y="57"/>
                  </a:lnTo>
                  <a:lnTo>
                    <a:pt x="478" y="87"/>
                  </a:lnTo>
                  <a:lnTo>
                    <a:pt x="483" y="110"/>
                  </a:lnTo>
                  <a:lnTo>
                    <a:pt x="400" y="129"/>
                  </a:lnTo>
                  <a:lnTo>
                    <a:pt x="376" y="115"/>
                  </a:lnTo>
                  <a:lnTo>
                    <a:pt x="334" y="120"/>
                  </a:lnTo>
                  <a:lnTo>
                    <a:pt x="286" y="149"/>
                  </a:lnTo>
                  <a:lnTo>
                    <a:pt x="263" y="150"/>
                  </a:lnTo>
                  <a:lnTo>
                    <a:pt x="245" y="129"/>
                  </a:lnTo>
                  <a:lnTo>
                    <a:pt x="218" y="207"/>
                  </a:lnTo>
                  <a:lnTo>
                    <a:pt x="187" y="209"/>
                  </a:lnTo>
                  <a:lnTo>
                    <a:pt x="174" y="178"/>
                  </a:lnTo>
                  <a:lnTo>
                    <a:pt x="110" y="163"/>
                  </a:lnTo>
                  <a:lnTo>
                    <a:pt x="79" y="141"/>
                  </a:lnTo>
                  <a:lnTo>
                    <a:pt x="26" y="149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29" name="Freeform 31"/>
            <p:cNvSpPr>
              <a:spLocks/>
            </p:cNvSpPr>
            <p:nvPr/>
          </p:nvSpPr>
          <p:spPr bwMode="auto">
            <a:xfrm>
              <a:off x="6931299" y="3227198"/>
              <a:ext cx="408707" cy="611351"/>
            </a:xfrm>
            <a:custGeom>
              <a:avLst/>
              <a:gdLst>
                <a:gd name="T0" fmla="*/ 2147483647 w 345"/>
                <a:gd name="T1" fmla="*/ 2147483647 h 468"/>
                <a:gd name="T2" fmla="*/ 2147483647 w 345"/>
                <a:gd name="T3" fmla="*/ 2147483647 h 468"/>
                <a:gd name="T4" fmla="*/ 2147483647 w 345"/>
                <a:gd name="T5" fmla="*/ 2147483647 h 468"/>
                <a:gd name="T6" fmla="*/ 2147483647 w 345"/>
                <a:gd name="T7" fmla="*/ 2147483647 h 468"/>
                <a:gd name="T8" fmla="*/ 2147483647 w 345"/>
                <a:gd name="T9" fmla="*/ 2147483647 h 468"/>
                <a:gd name="T10" fmla="*/ 2147483647 w 345"/>
                <a:gd name="T11" fmla="*/ 2147483647 h 468"/>
                <a:gd name="T12" fmla="*/ 0 w 345"/>
                <a:gd name="T13" fmla="*/ 2147483647 h 468"/>
                <a:gd name="T14" fmla="*/ 2147483647 w 345"/>
                <a:gd name="T15" fmla="*/ 2147483647 h 468"/>
                <a:gd name="T16" fmla="*/ 2147483647 w 345"/>
                <a:gd name="T17" fmla="*/ 2147483647 h 468"/>
                <a:gd name="T18" fmla="*/ 2147483647 w 345"/>
                <a:gd name="T19" fmla="*/ 2147483647 h 468"/>
                <a:gd name="T20" fmla="*/ 2147483647 w 345"/>
                <a:gd name="T21" fmla="*/ 2147483647 h 468"/>
                <a:gd name="T22" fmla="*/ 2147483647 w 345"/>
                <a:gd name="T23" fmla="*/ 2147483647 h 468"/>
                <a:gd name="T24" fmla="*/ 2147483647 w 345"/>
                <a:gd name="T25" fmla="*/ 2147483647 h 468"/>
                <a:gd name="T26" fmla="*/ 2147483647 w 345"/>
                <a:gd name="T27" fmla="*/ 2147483647 h 468"/>
                <a:gd name="T28" fmla="*/ 2147483647 w 345"/>
                <a:gd name="T29" fmla="*/ 2147483647 h 468"/>
                <a:gd name="T30" fmla="*/ 2147483647 w 345"/>
                <a:gd name="T31" fmla="*/ 2147483647 h 468"/>
                <a:gd name="T32" fmla="*/ 2147483647 w 345"/>
                <a:gd name="T33" fmla="*/ 2147483647 h 468"/>
                <a:gd name="T34" fmla="*/ 2147483647 w 345"/>
                <a:gd name="T35" fmla="*/ 2147483647 h 468"/>
                <a:gd name="T36" fmla="*/ 2147483647 w 345"/>
                <a:gd name="T37" fmla="*/ 2147483647 h 468"/>
                <a:gd name="T38" fmla="*/ 2147483647 w 345"/>
                <a:gd name="T39" fmla="*/ 2147483647 h 468"/>
                <a:gd name="T40" fmla="*/ 2147483647 w 345"/>
                <a:gd name="T41" fmla="*/ 2147483647 h 468"/>
                <a:gd name="T42" fmla="*/ 2147483647 w 345"/>
                <a:gd name="T43" fmla="*/ 2147483647 h 468"/>
                <a:gd name="T44" fmla="*/ 2147483647 w 345"/>
                <a:gd name="T45" fmla="*/ 2147483647 h 468"/>
                <a:gd name="T46" fmla="*/ 2147483647 w 345"/>
                <a:gd name="T47" fmla="*/ 2147483647 h 468"/>
                <a:gd name="T48" fmla="*/ 2147483647 w 345"/>
                <a:gd name="T49" fmla="*/ 2147483647 h 468"/>
                <a:gd name="T50" fmla="*/ 2147483647 w 345"/>
                <a:gd name="T51" fmla="*/ 2147483647 h 468"/>
                <a:gd name="T52" fmla="*/ 2147483647 w 345"/>
                <a:gd name="T53" fmla="*/ 2147483647 h 468"/>
                <a:gd name="T54" fmla="*/ 2147483647 w 345"/>
                <a:gd name="T55" fmla="*/ 2147483647 h 468"/>
                <a:gd name="T56" fmla="*/ 2147483647 w 345"/>
                <a:gd name="T57" fmla="*/ 2147483647 h 468"/>
                <a:gd name="T58" fmla="*/ 2147483647 w 345"/>
                <a:gd name="T59" fmla="*/ 2147483647 h 468"/>
                <a:gd name="T60" fmla="*/ 2147483647 w 345"/>
                <a:gd name="T61" fmla="*/ 2147483647 h 468"/>
                <a:gd name="T62" fmla="*/ 2147483647 w 345"/>
                <a:gd name="T63" fmla="*/ 2147483647 h 468"/>
                <a:gd name="T64" fmla="*/ 2147483647 w 345"/>
                <a:gd name="T65" fmla="*/ 2147483647 h 468"/>
                <a:gd name="T66" fmla="*/ 2147483647 w 345"/>
                <a:gd name="T67" fmla="*/ 2147483647 h 468"/>
                <a:gd name="T68" fmla="*/ 2147483647 w 345"/>
                <a:gd name="T69" fmla="*/ 2147483647 h 468"/>
                <a:gd name="T70" fmla="*/ 2147483647 w 345"/>
                <a:gd name="T71" fmla="*/ 2147483647 h 468"/>
                <a:gd name="T72" fmla="*/ 2147483647 w 345"/>
                <a:gd name="T73" fmla="*/ 2147483647 h 468"/>
                <a:gd name="T74" fmla="*/ 2147483647 w 345"/>
                <a:gd name="T75" fmla="*/ 2147483647 h 468"/>
                <a:gd name="T76" fmla="*/ 2147483647 w 345"/>
                <a:gd name="T77" fmla="*/ 2147483647 h 468"/>
                <a:gd name="T78" fmla="*/ 2147483647 w 345"/>
                <a:gd name="T79" fmla="*/ 2147483647 h 468"/>
                <a:gd name="T80" fmla="*/ 2147483647 w 345"/>
                <a:gd name="T81" fmla="*/ 2147483647 h 468"/>
                <a:gd name="T82" fmla="*/ 2147483647 w 345"/>
                <a:gd name="T83" fmla="*/ 0 h 468"/>
                <a:gd name="T84" fmla="*/ 2147483647 w 345"/>
                <a:gd name="T85" fmla="*/ 2147483647 h 4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5"/>
                <a:gd name="T130" fmla="*/ 0 h 468"/>
                <a:gd name="T131" fmla="*/ 345 w 345"/>
                <a:gd name="T132" fmla="*/ 468 h 4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5" h="468">
                  <a:moveTo>
                    <a:pt x="87" y="20"/>
                  </a:moveTo>
                  <a:lnTo>
                    <a:pt x="100" y="49"/>
                  </a:lnTo>
                  <a:lnTo>
                    <a:pt x="76" y="66"/>
                  </a:lnTo>
                  <a:lnTo>
                    <a:pt x="74" y="141"/>
                  </a:lnTo>
                  <a:lnTo>
                    <a:pt x="61" y="92"/>
                  </a:lnTo>
                  <a:lnTo>
                    <a:pt x="11" y="139"/>
                  </a:lnTo>
                  <a:lnTo>
                    <a:pt x="0" y="273"/>
                  </a:lnTo>
                  <a:lnTo>
                    <a:pt x="32" y="339"/>
                  </a:lnTo>
                  <a:lnTo>
                    <a:pt x="36" y="373"/>
                  </a:lnTo>
                  <a:lnTo>
                    <a:pt x="37" y="401"/>
                  </a:lnTo>
                  <a:lnTo>
                    <a:pt x="36" y="425"/>
                  </a:lnTo>
                  <a:lnTo>
                    <a:pt x="29" y="468"/>
                  </a:lnTo>
                  <a:lnTo>
                    <a:pt x="165" y="460"/>
                  </a:lnTo>
                  <a:lnTo>
                    <a:pt x="344" y="444"/>
                  </a:lnTo>
                  <a:lnTo>
                    <a:pt x="312" y="434"/>
                  </a:lnTo>
                  <a:lnTo>
                    <a:pt x="294" y="410"/>
                  </a:lnTo>
                  <a:lnTo>
                    <a:pt x="321" y="389"/>
                  </a:lnTo>
                  <a:lnTo>
                    <a:pt x="321" y="363"/>
                  </a:lnTo>
                  <a:lnTo>
                    <a:pt x="308" y="341"/>
                  </a:lnTo>
                  <a:lnTo>
                    <a:pt x="321" y="325"/>
                  </a:lnTo>
                  <a:lnTo>
                    <a:pt x="345" y="326"/>
                  </a:lnTo>
                  <a:lnTo>
                    <a:pt x="341" y="262"/>
                  </a:lnTo>
                  <a:lnTo>
                    <a:pt x="334" y="223"/>
                  </a:lnTo>
                  <a:lnTo>
                    <a:pt x="320" y="199"/>
                  </a:lnTo>
                  <a:lnTo>
                    <a:pt x="305" y="184"/>
                  </a:lnTo>
                  <a:lnTo>
                    <a:pt x="283" y="179"/>
                  </a:lnTo>
                  <a:lnTo>
                    <a:pt x="262" y="179"/>
                  </a:lnTo>
                  <a:lnTo>
                    <a:pt x="239" y="210"/>
                  </a:lnTo>
                  <a:lnTo>
                    <a:pt x="224" y="220"/>
                  </a:lnTo>
                  <a:lnTo>
                    <a:pt x="215" y="223"/>
                  </a:lnTo>
                  <a:lnTo>
                    <a:pt x="203" y="218"/>
                  </a:lnTo>
                  <a:lnTo>
                    <a:pt x="200" y="204"/>
                  </a:lnTo>
                  <a:lnTo>
                    <a:pt x="203" y="194"/>
                  </a:lnTo>
                  <a:lnTo>
                    <a:pt x="213" y="184"/>
                  </a:lnTo>
                  <a:lnTo>
                    <a:pt x="223" y="179"/>
                  </a:lnTo>
                  <a:lnTo>
                    <a:pt x="232" y="178"/>
                  </a:lnTo>
                  <a:lnTo>
                    <a:pt x="232" y="160"/>
                  </a:lnTo>
                  <a:lnTo>
                    <a:pt x="258" y="141"/>
                  </a:lnTo>
                  <a:lnTo>
                    <a:pt x="232" y="79"/>
                  </a:lnTo>
                  <a:lnTo>
                    <a:pt x="232" y="50"/>
                  </a:lnTo>
                  <a:lnTo>
                    <a:pt x="189" y="39"/>
                  </a:lnTo>
                  <a:lnTo>
                    <a:pt x="126" y="0"/>
                  </a:lnTo>
                  <a:lnTo>
                    <a:pt x="87" y="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30" name="Freeform 32"/>
            <p:cNvSpPr>
              <a:spLocks/>
            </p:cNvSpPr>
            <p:nvPr/>
          </p:nvSpPr>
          <p:spPr bwMode="auto">
            <a:xfrm>
              <a:off x="6486162" y="3769104"/>
              <a:ext cx="441721" cy="808305"/>
            </a:xfrm>
            <a:custGeom>
              <a:avLst/>
              <a:gdLst>
                <a:gd name="T0" fmla="*/ 2147483647 w 374"/>
                <a:gd name="T1" fmla="*/ 2147483647 h 618"/>
                <a:gd name="T2" fmla="*/ 2147483647 w 374"/>
                <a:gd name="T3" fmla="*/ 0 h 618"/>
                <a:gd name="T4" fmla="*/ 2147483647 w 374"/>
                <a:gd name="T5" fmla="*/ 2147483647 h 618"/>
                <a:gd name="T6" fmla="*/ 2147483647 w 374"/>
                <a:gd name="T7" fmla="*/ 2147483647 h 618"/>
                <a:gd name="T8" fmla="*/ 2147483647 w 374"/>
                <a:gd name="T9" fmla="*/ 2147483647 h 618"/>
                <a:gd name="T10" fmla="*/ 2147483647 w 374"/>
                <a:gd name="T11" fmla="*/ 2147483647 h 618"/>
                <a:gd name="T12" fmla="*/ 2147483647 w 374"/>
                <a:gd name="T13" fmla="*/ 2147483647 h 618"/>
                <a:gd name="T14" fmla="*/ 2147483647 w 374"/>
                <a:gd name="T15" fmla="*/ 2147483647 h 618"/>
                <a:gd name="T16" fmla="*/ 2147483647 w 374"/>
                <a:gd name="T17" fmla="*/ 2147483647 h 618"/>
                <a:gd name="T18" fmla="*/ 2147483647 w 374"/>
                <a:gd name="T19" fmla="*/ 2147483647 h 618"/>
                <a:gd name="T20" fmla="*/ 2147483647 w 374"/>
                <a:gd name="T21" fmla="*/ 2147483647 h 618"/>
                <a:gd name="T22" fmla="*/ 2147483647 w 374"/>
                <a:gd name="T23" fmla="*/ 2147483647 h 618"/>
                <a:gd name="T24" fmla="*/ 2147483647 w 374"/>
                <a:gd name="T25" fmla="*/ 2147483647 h 618"/>
                <a:gd name="T26" fmla="*/ 2147483647 w 374"/>
                <a:gd name="T27" fmla="*/ 2147483647 h 618"/>
                <a:gd name="T28" fmla="*/ 2147483647 w 374"/>
                <a:gd name="T29" fmla="*/ 2147483647 h 618"/>
                <a:gd name="T30" fmla="*/ 2147483647 w 374"/>
                <a:gd name="T31" fmla="*/ 2147483647 h 618"/>
                <a:gd name="T32" fmla="*/ 2147483647 w 374"/>
                <a:gd name="T33" fmla="*/ 2147483647 h 618"/>
                <a:gd name="T34" fmla="*/ 0 w 374"/>
                <a:gd name="T35" fmla="*/ 2147483647 h 618"/>
                <a:gd name="T36" fmla="*/ 2147483647 w 374"/>
                <a:gd name="T37" fmla="*/ 2147483647 h 618"/>
                <a:gd name="T38" fmla="*/ 2147483647 w 374"/>
                <a:gd name="T39" fmla="*/ 2147483647 h 618"/>
                <a:gd name="T40" fmla="*/ 2147483647 w 374"/>
                <a:gd name="T41" fmla="*/ 2147483647 h 618"/>
                <a:gd name="T42" fmla="*/ 2147483647 w 374"/>
                <a:gd name="T43" fmla="*/ 2147483647 h 618"/>
                <a:gd name="T44" fmla="*/ 2147483647 w 374"/>
                <a:gd name="T45" fmla="*/ 2147483647 h 6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"/>
                <a:gd name="T70" fmla="*/ 0 h 618"/>
                <a:gd name="T71" fmla="*/ 374 w 374"/>
                <a:gd name="T72" fmla="*/ 618 h 6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" h="618">
                  <a:moveTo>
                    <a:pt x="69" y="36"/>
                  </a:moveTo>
                  <a:lnTo>
                    <a:pt x="284" y="0"/>
                  </a:lnTo>
                  <a:lnTo>
                    <a:pt x="318" y="76"/>
                  </a:lnTo>
                  <a:lnTo>
                    <a:pt x="361" y="392"/>
                  </a:lnTo>
                  <a:lnTo>
                    <a:pt x="374" y="434"/>
                  </a:lnTo>
                  <a:lnTo>
                    <a:pt x="340" y="518"/>
                  </a:lnTo>
                  <a:lnTo>
                    <a:pt x="340" y="576"/>
                  </a:lnTo>
                  <a:lnTo>
                    <a:pt x="302" y="570"/>
                  </a:lnTo>
                  <a:lnTo>
                    <a:pt x="303" y="618"/>
                  </a:lnTo>
                  <a:lnTo>
                    <a:pt x="263" y="599"/>
                  </a:lnTo>
                  <a:lnTo>
                    <a:pt x="242" y="605"/>
                  </a:lnTo>
                  <a:lnTo>
                    <a:pt x="211" y="601"/>
                  </a:lnTo>
                  <a:lnTo>
                    <a:pt x="189" y="526"/>
                  </a:lnTo>
                  <a:lnTo>
                    <a:pt x="145" y="504"/>
                  </a:lnTo>
                  <a:lnTo>
                    <a:pt x="145" y="425"/>
                  </a:lnTo>
                  <a:lnTo>
                    <a:pt x="102" y="434"/>
                  </a:lnTo>
                  <a:lnTo>
                    <a:pt x="77" y="376"/>
                  </a:lnTo>
                  <a:lnTo>
                    <a:pt x="0" y="308"/>
                  </a:lnTo>
                  <a:lnTo>
                    <a:pt x="56" y="202"/>
                  </a:lnTo>
                  <a:lnTo>
                    <a:pt x="40" y="152"/>
                  </a:lnTo>
                  <a:lnTo>
                    <a:pt x="97" y="142"/>
                  </a:lnTo>
                  <a:lnTo>
                    <a:pt x="102" y="73"/>
                  </a:lnTo>
                  <a:lnTo>
                    <a:pt x="69" y="36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31" name="Freeform 33"/>
            <p:cNvSpPr>
              <a:spLocks/>
            </p:cNvSpPr>
            <p:nvPr/>
          </p:nvSpPr>
          <p:spPr bwMode="auto">
            <a:xfrm>
              <a:off x="6097948" y="4096979"/>
              <a:ext cx="701290" cy="638674"/>
            </a:xfrm>
            <a:custGeom>
              <a:avLst/>
              <a:gdLst>
                <a:gd name="T0" fmla="*/ 0 w 594"/>
                <a:gd name="T1" fmla="*/ 2147483647 h 489"/>
                <a:gd name="T2" fmla="*/ 2147483647 w 594"/>
                <a:gd name="T3" fmla="*/ 0 h 489"/>
                <a:gd name="T4" fmla="*/ 2147483647 w 594"/>
                <a:gd name="T5" fmla="*/ 0 h 489"/>
                <a:gd name="T6" fmla="*/ 2147483647 w 594"/>
                <a:gd name="T7" fmla="*/ 2147483647 h 489"/>
                <a:gd name="T8" fmla="*/ 2147483647 w 594"/>
                <a:gd name="T9" fmla="*/ 2147483647 h 489"/>
                <a:gd name="T10" fmla="*/ 2147483647 w 594"/>
                <a:gd name="T11" fmla="*/ 2147483647 h 489"/>
                <a:gd name="T12" fmla="*/ 2147483647 w 594"/>
                <a:gd name="T13" fmla="*/ 2147483647 h 489"/>
                <a:gd name="T14" fmla="*/ 2147483647 w 594"/>
                <a:gd name="T15" fmla="*/ 2147483647 h 489"/>
                <a:gd name="T16" fmla="*/ 2147483647 w 594"/>
                <a:gd name="T17" fmla="*/ 2147483647 h 489"/>
                <a:gd name="T18" fmla="*/ 2147483647 w 594"/>
                <a:gd name="T19" fmla="*/ 2147483647 h 489"/>
                <a:gd name="T20" fmla="*/ 2147483647 w 594"/>
                <a:gd name="T21" fmla="*/ 2147483647 h 489"/>
                <a:gd name="T22" fmla="*/ 2147483647 w 594"/>
                <a:gd name="T23" fmla="*/ 2147483647 h 489"/>
                <a:gd name="T24" fmla="*/ 2147483647 w 594"/>
                <a:gd name="T25" fmla="*/ 2147483647 h 489"/>
                <a:gd name="T26" fmla="*/ 2147483647 w 594"/>
                <a:gd name="T27" fmla="*/ 2147483647 h 489"/>
                <a:gd name="T28" fmla="*/ 2147483647 w 594"/>
                <a:gd name="T29" fmla="*/ 2147483647 h 489"/>
                <a:gd name="T30" fmla="*/ 2147483647 w 594"/>
                <a:gd name="T31" fmla="*/ 2147483647 h 489"/>
                <a:gd name="T32" fmla="*/ 2147483647 w 594"/>
                <a:gd name="T33" fmla="*/ 2147483647 h 489"/>
                <a:gd name="T34" fmla="*/ 2147483647 w 594"/>
                <a:gd name="T35" fmla="*/ 2147483647 h 489"/>
                <a:gd name="T36" fmla="*/ 2147483647 w 594"/>
                <a:gd name="T37" fmla="*/ 2147483647 h 489"/>
                <a:gd name="T38" fmla="*/ 2147483647 w 594"/>
                <a:gd name="T39" fmla="*/ 2147483647 h 489"/>
                <a:gd name="T40" fmla="*/ 2147483647 w 594"/>
                <a:gd name="T41" fmla="*/ 2147483647 h 489"/>
                <a:gd name="T42" fmla="*/ 2147483647 w 594"/>
                <a:gd name="T43" fmla="*/ 2147483647 h 489"/>
                <a:gd name="T44" fmla="*/ 2147483647 w 594"/>
                <a:gd name="T45" fmla="*/ 2147483647 h 489"/>
                <a:gd name="T46" fmla="*/ 2147483647 w 594"/>
                <a:gd name="T47" fmla="*/ 2147483647 h 489"/>
                <a:gd name="T48" fmla="*/ 2147483647 w 594"/>
                <a:gd name="T49" fmla="*/ 2147483647 h 489"/>
                <a:gd name="T50" fmla="*/ 0 w 594"/>
                <a:gd name="T51" fmla="*/ 2147483647 h 48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94"/>
                <a:gd name="T79" fmla="*/ 0 h 489"/>
                <a:gd name="T80" fmla="*/ 594 w 594"/>
                <a:gd name="T81" fmla="*/ 489 h 48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94" h="489">
                  <a:moveTo>
                    <a:pt x="0" y="16"/>
                  </a:moveTo>
                  <a:lnTo>
                    <a:pt x="260" y="0"/>
                  </a:lnTo>
                  <a:lnTo>
                    <a:pt x="315" y="0"/>
                  </a:lnTo>
                  <a:lnTo>
                    <a:pt x="357" y="15"/>
                  </a:lnTo>
                  <a:lnTo>
                    <a:pt x="334" y="57"/>
                  </a:lnTo>
                  <a:lnTo>
                    <a:pt x="410" y="126"/>
                  </a:lnTo>
                  <a:lnTo>
                    <a:pt x="435" y="184"/>
                  </a:lnTo>
                  <a:lnTo>
                    <a:pt x="480" y="170"/>
                  </a:lnTo>
                  <a:lnTo>
                    <a:pt x="478" y="252"/>
                  </a:lnTo>
                  <a:lnTo>
                    <a:pt x="523" y="276"/>
                  </a:lnTo>
                  <a:lnTo>
                    <a:pt x="544" y="349"/>
                  </a:lnTo>
                  <a:lnTo>
                    <a:pt x="577" y="355"/>
                  </a:lnTo>
                  <a:lnTo>
                    <a:pt x="594" y="386"/>
                  </a:lnTo>
                  <a:lnTo>
                    <a:pt x="554" y="428"/>
                  </a:lnTo>
                  <a:lnTo>
                    <a:pt x="541" y="476"/>
                  </a:lnTo>
                  <a:lnTo>
                    <a:pt x="485" y="489"/>
                  </a:lnTo>
                  <a:lnTo>
                    <a:pt x="499" y="436"/>
                  </a:lnTo>
                  <a:lnTo>
                    <a:pt x="276" y="455"/>
                  </a:lnTo>
                  <a:lnTo>
                    <a:pt x="117" y="475"/>
                  </a:lnTo>
                  <a:lnTo>
                    <a:pt x="107" y="423"/>
                  </a:lnTo>
                  <a:lnTo>
                    <a:pt x="96" y="267"/>
                  </a:lnTo>
                  <a:lnTo>
                    <a:pt x="94" y="181"/>
                  </a:lnTo>
                  <a:lnTo>
                    <a:pt x="41" y="142"/>
                  </a:lnTo>
                  <a:lnTo>
                    <a:pt x="60" y="107"/>
                  </a:lnTo>
                  <a:lnTo>
                    <a:pt x="34" y="87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32" name="Freeform 34"/>
            <p:cNvSpPr>
              <a:spLocks/>
            </p:cNvSpPr>
            <p:nvPr/>
          </p:nvSpPr>
          <p:spPr bwMode="auto">
            <a:xfrm>
              <a:off x="6862991" y="3824888"/>
              <a:ext cx="342676" cy="625013"/>
            </a:xfrm>
            <a:custGeom>
              <a:avLst/>
              <a:gdLst>
                <a:gd name="T0" fmla="*/ 0 w 290"/>
                <a:gd name="T1" fmla="*/ 2147483647 h 477"/>
                <a:gd name="T2" fmla="*/ 2147483647 w 290"/>
                <a:gd name="T3" fmla="*/ 2147483647 h 477"/>
                <a:gd name="T4" fmla="*/ 2147483647 w 290"/>
                <a:gd name="T5" fmla="*/ 2147483647 h 477"/>
                <a:gd name="T6" fmla="*/ 2147483647 w 290"/>
                <a:gd name="T7" fmla="*/ 2147483647 h 477"/>
                <a:gd name="T8" fmla="*/ 2147483647 w 290"/>
                <a:gd name="T9" fmla="*/ 2147483647 h 477"/>
                <a:gd name="T10" fmla="*/ 2147483647 w 290"/>
                <a:gd name="T11" fmla="*/ 0 h 477"/>
                <a:gd name="T12" fmla="*/ 2147483647 w 290"/>
                <a:gd name="T13" fmla="*/ 2147483647 h 477"/>
                <a:gd name="T14" fmla="*/ 2147483647 w 290"/>
                <a:gd name="T15" fmla="*/ 2147483647 h 477"/>
                <a:gd name="T16" fmla="*/ 2147483647 w 290"/>
                <a:gd name="T17" fmla="*/ 2147483647 h 477"/>
                <a:gd name="T18" fmla="*/ 2147483647 w 290"/>
                <a:gd name="T19" fmla="*/ 2147483647 h 477"/>
                <a:gd name="T20" fmla="*/ 2147483647 w 290"/>
                <a:gd name="T21" fmla="*/ 2147483647 h 477"/>
                <a:gd name="T22" fmla="*/ 2147483647 w 290"/>
                <a:gd name="T23" fmla="*/ 2147483647 h 477"/>
                <a:gd name="T24" fmla="*/ 2147483647 w 290"/>
                <a:gd name="T25" fmla="*/ 2147483647 h 477"/>
                <a:gd name="T26" fmla="*/ 2147483647 w 290"/>
                <a:gd name="T27" fmla="*/ 2147483647 h 477"/>
                <a:gd name="T28" fmla="*/ 2147483647 w 290"/>
                <a:gd name="T29" fmla="*/ 2147483647 h 477"/>
                <a:gd name="T30" fmla="*/ 0 w 290"/>
                <a:gd name="T31" fmla="*/ 2147483647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0"/>
                <a:gd name="T49" fmla="*/ 0 h 477"/>
                <a:gd name="T50" fmla="*/ 290 w 290"/>
                <a:gd name="T51" fmla="*/ 477 h 47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0" h="477">
                  <a:moveTo>
                    <a:pt x="0" y="34"/>
                  </a:moveTo>
                  <a:lnTo>
                    <a:pt x="34" y="51"/>
                  </a:lnTo>
                  <a:lnTo>
                    <a:pt x="66" y="48"/>
                  </a:lnTo>
                  <a:lnTo>
                    <a:pt x="77" y="38"/>
                  </a:lnTo>
                  <a:lnTo>
                    <a:pt x="85" y="9"/>
                  </a:lnTo>
                  <a:lnTo>
                    <a:pt x="226" y="0"/>
                  </a:lnTo>
                  <a:lnTo>
                    <a:pt x="290" y="337"/>
                  </a:lnTo>
                  <a:lnTo>
                    <a:pt x="286" y="334"/>
                  </a:lnTo>
                  <a:lnTo>
                    <a:pt x="237" y="353"/>
                  </a:lnTo>
                  <a:lnTo>
                    <a:pt x="203" y="444"/>
                  </a:lnTo>
                  <a:lnTo>
                    <a:pt x="153" y="431"/>
                  </a:lnTo>
                  <a:lnTo>
                    <a:pt x="95" y="465"/>
                  </a:lnTo>
                  <a:lnTo>
                    <a:pt x="19" y="477"/>
                  </a:lnTo>
                  <a:lnTo>
                    <a:pt x="53" y="389"/>
                  </a:lnTo>
                  <a:lnTo>
                    <a:pt x="39" y="339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33" name="Freeform 35"/>
            <p:cNvSpPr>
              <a:spLocks/>
            </p:cNvSpPr>
            <p:nvPr/>
          </p:nvSpPr>
          <p:spPr bwMode="auto">
            <a:xfrm>
              <a:off x="7130529" y="3699657"/>
              <a:ext cx="440583" cy="562398"/>
            </a:xfrm>
            <a:custGeom>
              <a:avLst/>
              <a:gdLst>
                <a:gd name="T0" fmla="*/ 0 w 432"/>
                <a:gd name="T1" fmla="*/ 2147483647 h 499"/>
                <a:gd name="T2" fmla="*/ 2147483647 w 432"/>
                <a:gd name="T3" fmla="*/ 2147483647 h 499"/>
                <a:gd name="T4" fmla="*/ 2147483647 w 432"/>
                <a:gd name="T5" fmla="*/ 2147483647 h 499"/>
                <a:gd name="T6" fmla="*/ 2147483647 w 432"/>
                <a:gd name="T7" fmla="*/ 2147483647 h 499"/>
                <a:gd name="T8" fmla="*/ 2147483647 w 432"/>
                <a:gd name="T9" fmla="*/ 2147483647 h 499"/>
                <a:gd name="T10" fmla="*/ 2147483647 w 432"/>
                <a:gd name="T11" fmla="*/ 0 h 499"/>
                <a:gd name="T12" fmla="*/ 2147483647 w 432"/>
                <a:gd name="T13" fmla="*/ 2147483647 h 499"/>
                <a:gd name="T14" fmla="*/ 2147483647 w 432"/>
                <a:gd name="T15" fmla="*/ 2147483647 h 499"/>
                <a:gd name="T16" fmla="*/ 2147483647 w 432"/>
                <a:gd name="T17" fmla="*/ 2147483647 h 499"/>
                <a:gd name="T18" fmla="*/ 2147483647 w 432"/>
                <a:gd name="T19" fmla="*/ 2147483647 h 499"/>
                <a:gd name="T20" fmla="*/ 2147483647 w 432"/>
                <a:gd name="T21" fmla="*/ 2147483647 h 499"/>
                <a:gd name="T22" fmla="*/ 2147483647 w 432"/>
                <a:gd name="T23" fmla="*/ 2147483647 h 499"/>
                <a:gd name="T24" fmla="*/ 2147483647 w 432"/>
                <a:gd name="T25" fmla="*/ 2147483647 h 499"/>
                <a:gd name="T26" fmla="*/ 2147483647 w 432"/>
                <a:gd name="T27" fmla="*/ 2147483647 h 499"/>
                <a:gd name="T28" fmla="*/ 2147483647 w 432"/>
                <a:gd name="T29" fmla="*/ 2147483647 h 499"/>
                <a:gd name="T30" fmla="*/ 2147483647 w 432"/>
                <a:gd name="T31" fmla="*/ 2147483647 h 499"/>
                <a:gd name="T32" fmla="*/ 2147483647 w 432"/>
                <a:gd name="T33" fmla="*/ 2147483647 h 499"/>
                <a:gd name="T34" fmla="*/ 2147483647 w 432"/>
                <a:gd name="T35" fmla="*/ 2147483647 h 499"/>
                <a:gd name="T36" fmla="*/ 0 w 432"/>
                <a:gd name="T37" fmla="*/ 2147483647 h 4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2"/>
                <a:gd name="T58" fmla="*/ 0 h 499"/>
                <a:gd name="T59" fmla="*/ 432 w 432"/>
                <a:gd name="T60" fmla="*/ 499 h 49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2" h="499">
                  <a:moveTo>
                    <a:pt x="0" y="112"/>
                  </a:moveTo>
                  <a:lnTo>
                    <a:pt x="195" y="94"/>
                  </a:lnTo>
                  <a:lnTo>
                    <a:pt x="235" y="101"/>
                  </a:lnTo>
                  <a:lnTo>
                    <a:pt x="327" y="58"/>
                  </a:lnTo>
                  <a:lnTo>
                    <a:pt x="347" y="19"/>
                  </a:lnTo>
                  <a:lnTo>
                    <a:pt x="402" y="0"/>
                  </a:lnTo>
                  <a:lnTo>
                    <a:pt x="432" y="189"/>
                  </a:lnTo>
                  <a:lnTo>
                    <a:pt x="409" y="210"/>
                  </a:lnTo>
                  <a:lnTo>
                    <a:pt x="415" y="340"/>
                  </a:lnTo>
                  <a:lnTo>
                    <a:pt x="372" y="351"/>
                  </a:lnTo>
                  <a:lnTo>
                    <a:pt x="347" y="424"/>
                  </a:lnTo>
                  <a:lnTo>
                    <a:pt x="314" y="414"/>
                  </a:lnTo>
                  <a:lnTo>
                    <a:pt x="302" y="499"/>
                  </a:lnTo>
                  <a:lnTo>
                    <a:pt x="254" y="463"/>
                  </a:lnTo>
                  <a:lnTo>
                    <a:pt x="159" y="485"/>
                  </a:lnTo>
                  <a:lnTo>
                    <a:pt x="115" y="452"/>
                  </a:lnTo>
                  <a:lnTo>
                    <a:pt x="64" y="452"/>
                  </a:lnTo>
                  <a:lnTo>
                    <a:pt x="36" y="311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34" name="Freeform 36"/>
            <p:cNvSpPr>
              <a:spLocks/>
            </p:cNvSpPr>
            <p:nvPr/>
          </p:nvSpPr>
          <p:spPr bwMode="auto">
            <a:xfrm>
              <a:off x="6735484" y="4208548"/>
              <a:ext cx="778705" cy="477013"/>
            </a:xfrm>
            <a:custGeom>
              <a:avLst/>
              <a:gdLst>
                <a:gd name="T0" fmla="*/ 0 w 761"/>
                <a:gd name="T1" fmla="*/ 2147483647 h 422"/>
                <a:gd name="T2" fmla="*/ 2147483647 w 761"/>
                <a:gd name="T3" fmla="*/ 2147483647 h 422"/>
                <a:gd name="T4" fmla="*/ 2147483647 w 761"/>
                <a:gd name="T5" fmla="*/ 2147483647 h 422"/>
                <a:gd name="T6" fmla="*/ 2147483647 w 761"/>
                <a:gd name="T7" fmla="*/ 2147483647 h 422"/>
                <a:gd name="T8" fmla="*/ 2147483647 w 761"/>
                <a:gd name="T9" fmla="*/ 2147483647 h 422"/>
                <a:gd name="T10" fmla="*/ 2147483647 w 761"/>
                <a:gd name="T11" fmla="*/ 2147483647 h 422"/>
                <a:gd name="T12" fmla="*/ 2147483647 w 761"/>
                <a:gd name="T13" fmla="*/ 2147483647 h 422"/>
                <a:gd name="T14" fmla="*/ 2147483647 w 761"/>
                <a:gd name="T15" fmla="*/ 2147483647 h 422"/>
                <a:gd name="T16" fmla="*/ 2147483647 w 761"/>
                <a:gd name="T17" fmla="*/ 2147483647 h 422"/>
                <a:gd name="T18" fmla="*/ 2147483647 w 761"/>
                <a:gd name="T19" fmla="*/ 2147483647 h 422"/>
                <a:gd name="T20" fmla="*/ 2147483647 w 761"/>
                <a:gd name="T21" fmla="*/ 2147483647 h 422"/>
                <a:gd name="T22" fmla="*/ 2147483647 w 761"/>
                <a:gd name="T23" fmla="*/ 2147483647 h 422"/>
                <a:gd name="T24" fmla="*/ 2147483647 w 761"/>
                <a:gd name="T25" fmla="*/ 2147483647 h 422"/>
                <a:gd name="T26" fmla="*/ 2147483647 w 761"/>
                <a:gd name="T27" fmla="*/ 2147483647 h 422"/>
                <a:gd name="T28" fmla="*/ 2147483647 w 761"/>
                <a:gd name="T29" fmla="*/ 0 h 422"/>
                <a:gd name="T30" fmla="*/ 2147483647 w 761"/>
                <a:gd name="T31" fmla="*/ 2147483647 h 422"/>
                <a:gd name="T32" fmla="*/ 2147483647 w 761"/>
                <a:gd name="T33" fmla="*/ 2147483647 h 422"/>
                <a:gd name="T34" fmla="*/ 2147483647 w 761"/>
                <a:gd name="T35" fmla="*/ 2147483647 h 422"/>
                <a:gd name="T36" fmla="*/ 2147483647 w 761"/>
                <a:gd name="T37" fmla="*/ 2147483647 h 422"/>
                <a:gd name="T38" fmla="*/ 2147483647 w 761"/>
                <a:gd name="T39" fmla="*/ 2147483647 h 422"/>
                <a:gd name="T40" fmla="*/ 2147483647 w 761"/>
                <a:gd name="T41" fmla="*/ 2147483647 h 422"/>
                <a:gd name="T42" fmla="*/ 2147483647 w 761"/>
                <a:gd name="T43" fmla="*/ 2147483647 h 422"/>
                <a:gd name="T44" fmla="*/ 2147483647 w 761"/>
                <a:gd name="T45" fmla="*/ 2147483647 h 422"/>
                <a:gd name="T46" fmla="*/ 2147483647 w 761"/>
                <a:gd name="T47" fmla="*/ 2147483647 h 422"/>
                <a:gd name="T48" fmla="*/ 2147483647 w 761"/>
                <a:gd name="T49" fmla="*/ 2147483647 h 422"/>
                <a:gd name="T50" fmla="*/ 2147483647 w 761"/>
                <a:gd name="T51" fmla="*/ 2147483647 h 422"/>
                <a:gd name="T52" fmla="*/ 2147483647 w 761"/>
                <a:gd name="T53" fmla="*/ 2147483647 h 422"/>
                <a:gd name="T54" fmla="*/ 2147483647 w 761"/>
                <a:gd name="T55" fmla="*/ 2147483647 h 422"/>
                <a:gd name="T56" fmla="*/ 0 w 761"/>
                <a:gd name="T57" fmla="*/ 2147483647 h 4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61"/>
                <a:gd name="T88" fmla="*/ 0 h 422"/>
                <a:gd name="T89" fmla="*/ 761 w 761"/>
                <a:gd name="T90" fmla="*/ 422 h 4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61" h="422">
                  <a:moveTo>
                    <a:pt x="0" y="422"/>
                  </a:moveTo>
                  <a:lnTo>
                    <a:pt x="185" y="395"/>
                  </a:lnTo>
                  <a:lnTo>
                    <a:pt x="185" y="377"/>
                  </a:lnTo>
                  <a:lnTo>
                    <a:pt x="632" y="316"/>
                  </a:lnTo>
                  <a:lnTo>
                    <a:pt x="639" y="283"/>
                  </a:lnTo>
                  <a:lnTo>
                    <a:pt x="705" y="259"/>
                  </a:lnTo>
                  <a:lnTo>
                    <a:pt x="712" y="225"/>
                  </a:lnTo>
                  <a:lnTo>
                    <a:pt x="741" y="214"/>
                  </a:lnTo>
                  <a:lnTo>
                    <a:pt x="761" y="164"/>
                  </a:lnTo>
                  <a:lnTo>
                    <a:pt x="700" y="113"/>
                  </a:lnTo>
                  <a:lnTo>
                    <a:pt x="688" y="46"/>
                  </a:lnTo>
                  <a:lnTo>
                    <a:pt x="639" y="13"/>
                  </a:lnTo>
                  <a:lnTo>
                    <a:pt x="541" y="31"/>
                  </a:lnTo>
                  <a:lnTo>
                    <a:pt x="501" y="3"/>
                  </a:lnTo>
                  <a:lnTo>
                    <a:pt x="449" y="0"/>
                  </a:lnTo>
                  <a:lnTo>
                    <a:pt x="459" y="46"/>
                  </a:lnTo>
                  <a:lnTo>
                    <a:pt x="397" y="71"/>
                  </a:lnTo>
                  <a:lnTo>
                    <a:pt x="356" y="176"/>
                  </a:lnTo>
                  <a:lnTo>
                    <a:pt x="300" y="158"/>
                  </a:lnTo>
                  <a:lnTo>
                    <a:pt x="233" y="198"/>
                  </a:lnTo>
                  <a:lnTo>
                    <a:pt x="146" y="213"/>
                  </a:lnTo>
                  <a:lnTo>
                    <a:pt x="146" y="273"/>
                  </a:lnTo>
                  <a:lnTo>
                    <a:pt x="103" y="271"/>
                  </a:lnTo>
                  <a:lnTo>
                    <a:pt x="105" y="323"/>
                  </a:lnTo>
                  <a:lnTo>
                    <a:pt x="60" y="302"/>
                  </a:lnTo>
                  <a:lnTo>
                    <a:pt x="34" y="311"/>
                  </a:lnTo>
                  <a:lnTo>
                    <a:pt x="57" y="347"/>
                  </a:lnTo>
                  <a:lnTo>
                    <a:pt x="9" y="393"/>
                  </a:lnTo>
                  <a:lnTo>
                    <a:pt x="0" y="422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35" name="Freeform 37"/>
            <p:cNvSpPr>
              <a:spLocks/>
            </p:cNvSpPr>
            <p:nvPr/>
          </p:nvSpPr>
          <p:spPr bwMode="auto">
            <a:xfrm>
              <a:off x="6685392" y="4517069"/>
              <a:ext cx="895966" cy="360891"/>
            </a:xfrm>
            <a:custGeom>
              <a:avLst/>
              <a:gdLst>
                <a:gd name="T0" fmla="*/ 2147483647 w 757"/>
                <a:gd name="T1" fmla="*/ 2147483647 h 276"/>
                <a:gd name="T2" fmla="*/ 2147483647 w 757"/>
                <a:gd name="T3" fmla="*/ 2147483647 h 276"/>
                <a:gd name="T4" fmla="*/ 2147483647 w 757"/>
                <a:gd name="T5" fmla="*/ 2147483647 h 276"/>
                <a:gd name="T6" fmla="*/ 2147483647 w 757"/>
                <a:gd name="T7" fmla="*/ 2147483647 h 276"/>
                <a:gd name="T8" fmla="*/ 0 w 757"/>
                <a:gd name="T9" fmla="*/ 2147483647 h 276"/>
                <a:gd name="T10" fmla="*/ 2147483647 w 757"/>
                <a:gd name="T11" fmla="*/ 2147483647 h 276"/>
                <a:gd name="T12" fmla="*/ 2147483647 w 757"/>
                <a:gd name="T13" fmla="*/ 2147483647 h 276"/>
                <a:gd name="T14" fmla="*/ 2147483647 w 757"/>
                <a:gd name="T15" fmla="*/ 2147483647 h 276"/>
                <a:gd name="T16" fmla="*/ 2147483647 w 757"/>
                <a:gd name="T17" fmla="*/ 2147483647 h 276"/>
                <a:gd name="T18" fmla="*/ 2147483647 w 757"/>
                <a:gd name="T19" fmla="*/ 2147483647 h 276"/>
                <a:gd name="T20" fmla="*/ 2147483647 w 757"/>
                <a:gd name="T21" fmla="*/ 2147483647 h 276"/>
                <a:gd name="T22" fmla="*/ 2147483647 w 757"/>
                <a:gd name="T23" fmla="*/ 0 h 276"/>
                <a:gd name="T24" fmla="*/ 2147483647 w 757"/>
                <a:gd name="T25" fmla="*/ 2147483647 h 276"/>
                <a:gd name="T26" fmla="*/ 2147483647 w 757"/>
                <a:gd name="T27" fmla="*/ 2147483647 h 276"/>
                <a:gd name="T28" fmla="*/ 2147483647 w 757"/>
                <a:gd name="T29" fmla="*/ 2147483647 h 276"/>
                <a:gd name="T30" fmla="*/ 2147483647 w 757"/>
                <a:gd name="T31" fmla="*/ 2147483647 h 2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7"/>
                <a:gd name="T49" fmla="*/ 0 h 276"/>
                <a:gd name="T50" fmla="*/ 757 w 757"/>
                <a:gd name="T51" fmla="*/ 276 h 2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7" h="276">
                  <a:moveTo>
                    <a:pt x="45" y="125"/>
                  </a:moveTo>
                  <a:lnTo>
                    <a:pt x="45" y="130"/>
                  </a:lnTo>
                  <a:lnTo>
                    <a:pt x="32" y="156"/>
                  </a:lnTo>
                  <a:lnTo>
                    <a:pt x="47" y="192"/>
                  </a:lnTo>
                  <a:lnTo>
                    <a:pt x="0" y="222"/>
                  </a:lnTo>
                  <a:lnTo>
                    <a:pt x="9" y="276"/>
                  </a:lnTo>
                  <a:lnTo>
                    <a:pt x="208" y="259"/>
                  </a:lnTo>
                  <a:lnTo>
                    <a:pt x="444" y="232"/>
                  </a:lnTo>
                  <a:lnTo>
                    <a:pt x="562" y="211"/>
                  </a:lnTo>
                  <a:lnTo>
                    <a:pt x="586" y="140"/>
                  </a:lnTo>
                  <a:lnTo>
                    <a:pt x="628" y="137"/>
                  </a:lnTo>
                  <a:lnTo>
                    <a:pt x="757" y="0"/>
                  </a:lnTo>
                  <a:lnTo>
                    <a:pt x="589" y="33"/>
                  </a:lnTo>
                  <a:lnTo>
                    <a:pt x="198" y="90"/>
                  </a:lnTo>
                  <a:lnTo>
                    <a:pt x="202" y="106"/>
                  </a:lnTo>
                  <a:lnTo>
                    <a:pt x="45" y="12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36" name="Freeform 38"/>
            <p:cNvSpPr>
              <a:spLocks/>
            </p:cNvSpPr>
            <p:nvPr/>
          </p:nvSpPr>
          <p:spPr bwMode="auto">
            <a:xfrm>
              <a:off x="6598869" y="4848361"/>
              <a:ext cx="365445" cy="706982"/>
            </a:xfrm>
            <a:custGeom>
              <a:avLst/>
              <a:gdLst>
                <a:gd name="T0" fmla="*/ 2147483647 w 310"/>
                <a:gd name="T1" fmla="*/ 2147483647 h 540"/>
                <a:gd name="T2" fmla="*/ 2147483647 w 310"/>
                <a:gd name="T3" fmla="*/ 2147483647 h 540"/>
                <a:gd name="T4" fmla="*/ 0 w 310"/>
                <a:gd name="T5" fmla="*/ 2147483647 h 540"/>
                <a:gd name="T6" fmla="*/ 2147483647 w 310"/>
                <a:gd name="T7" fmla="*/ 2147483647 h 540"/>
                <a:gd name="T8" fmla="*/ 2147483647 w 310"/>
                <a:gd name="T9" fmla="*/ 2147483647 h 540"/>
                <a:gd name="T10" fmla="*/ 2147483647 w 310"/>
                <a:gd name="T11" fmla="*/ 2147483647 h 540"/>
                <a:gd name="T12" fmla="*/ 2147483647 w 310"/>
                <a:gd name="T13" fmla="*/ 2147483647 h 540"/>
                <a:gd name="T14" fmla="*/ 2147483647 w 310"/>
                <a:gd name="T15" fmla="*/ 2147483647 h 540"/>
                <a:gd name="T16" fmla="*/ 2147483647 w 310"/>
                <a:gd name="T17" fmla="*/ 2147483647 h 540"/>
                <a:gd name="T18" fmla="*/ 2147483647 w 310"/>
                <a:gd name="T19" fmla="*/ 2147483647 h 540"/>
                <a:gd name="T20" fmla="*/ 2147483647 w 310"/>
                <a:gd name="T21" fmla="*/ 2147483647 h 540"/>
                <a:gd name="T22" fmla="*/ 2147483647 w 310"/>
                <a:gd name="T23" fmla="*/ 2147483647 h 540"/>
                <a:gd name="T24" fmla="*/ 2147483647 w 310"/>
                <a:gd name="T25" fmla="*/ 2147483647 h 540"/>
                <a:gd name="T26" fmla="*/ 2147483647 w 310"/>
                <a:gd name="T27" fmla="*/ 0 h 540"/>
                <a:gd name="T28" fmla="*/ 2147483647 w 310"/>
                <a:gd name="T29" fmla="*/ 2147483647 h 5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0"/>
                <a:gd name="T46" fmla="*/ 0 h 540"/>
                <a:gd name="T47" fmla="*/ 310 w 310"/>
                <a:gd name="T48" fmla="*/ 540 h 5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0" h="540">
                  <a:moveTo>
                    <a:pt x="88" y="17"/>
                  </a:moveTo>
                  <a:lnTo>
                    <a:pt x="41" y="109"/>
                  </a:lnTo>
                  <a:lnTo>
                    <a:pt x="0" y="169"/>
                  </a:lnTo>
                  <a:lnTo>
                    <a:pt x="13" y="240"/>
                  </a:lnTo>
                  <a:lnTo>
                    <a:pt x="62" y="337"/>
                  </a:lnTo>
                  <a:lnTo>
                    <a:pt x="25" y="435"/>
                  </a:lnTo>
                  <a:lnTo>
                    <a:pt x="9" y="487"/>
                  </a:lnTo>
                  <a:lnTo>
                    <a:pt x="189" y="466"/>
                  </a:lnTo>
                  <a:lnTo>
                    <a:pt x="197" y="532"/>
                  </a:lnTo>
                  <a:lnTo>
                    <a:pt x="235" y="540"/>
                  </a:lnTo>
                  <a:lnTo>
                    <a:pt x="244" y="506"/>
                  </a:lnTo>
                  <a:lnTo>
                    <a:pt x="310" y="497"/>
                  </a:lnTo>
                  <a:lnTo>
                    <a:pt x="296" y="387"/>
                  </a:lnTo>
                  <a:lnTo>
                    <a:pt x="293" y="0"/>
                  </a:lnTo>
                  <a:lnTo>
                    <a:pt x="88" y="1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37" name="Freeform 39"/>
            <p:cNvSpPr>
              <a:spLocks/>
            </p:cNvSpPr>
            <p:nvPr/>
          </p:nvSpPr>
          <p:spPr bwMode="auto">
            <a:xfrm>
              <a:off x="6941545" y="4815345"/>
              <a:ext cx="412122" cy="712674"/>
            </a:xfrm>
            <a:custGeom>
              <a:avLst/>
              <a:gdLst>
                <a:gd name="T0" fmla="*/ 0 w 350"/>
                <a:gd name="T1" fmla="*/ 2147483647 h 545"/>
                <a:gd name="T2" fmla="*/ 2147483647 w 350"/>
                <a:gd name="T3" fmla="*/ 0 h 545"/>
                <a:gd name="T4" fmla="*/ 2147483647 w 350"/>
                <a:gd name="T5" fmla="*/ 2147483647 h 545"/>
                <a:gd name="T6" fmla="*/ 2147483647 w 350"/>
                <a:gd name="T7" fmla="*/ 2147483647 h 545"/>
                <a:gd name="T8" fmla="*/ 2147483647 w 350"/>
                <a:gd name="T9" fmla="*/ 2147483647 h 545"/>
                <a:gd name="T10" fmla="*/ 2147483647 w 350"/>
                <a:gd name="T11" fmla="*/ 2147483647 h 545"/>
                <a:gd name="T12" fmla="*/ 2147483647 w 350"/>
                <a:gd name="T13" fmla="*/ 2147483647 h 545"/>
                <a:gd name="T14" fmla="*/ 2147483647 w 350"/>
                <a:gd name="T15" fmla="*/ 2147483647 h 545"/>
                <a:gd name="T16" fmla="*/ 2147483647 w 350"/>
                <a:gd name="T17" fmla="*/ 2147483647 h 545"/>
                <a:gd name="T18" fmla="*/ 2147483647 w 350"/>
                <a:gd name="T19" fmla="*/ 2147483647 h 545"/>
                <a:gd name="T20" fmla="*/ 2147483647 w 350"/>
                <a:gd name="T21" fmla="*/ 2147483647 h 545"/>
                <a:gd name="T22" fmla="*/ 2147483647 w 350"/>
                <a:gd name="T23" fmla="*/ 2147483647 h 545"/>
                <a:gd name="T24" fmla="*/ 2147483647 w 350"/>
                <a:gd name="T25" fmla="*/ 2147483647 h 545"/>
                <a:gd name="T26" fmla="*/ 2147483647 w 350"/>
                <a:gd name="T27" fmla="*/ 2147483647 h 545"/>
                <a:gd name="T28" fmla="*/ 0 w 350"/>
                <a:gd name="T29" fmla="*/ 2147483647 h 5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0"/>
                <a:gd name="T46" fmla="*/ 0 h 545"/>
                <a:gd name="T47" fmla="*/ 350 w 350"/>
                <a:gd name="T48" fmla="*/ 545 h 5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0" h="545">
                  <a:moveTo>
                    <a:pt x="0" y="27"/>
                  </a:moveTo>
                  <a:lnTo>
                    <a:pt x="228" y="0"/>
                  </a:lnTo>
                  <a:lnTo>
                    <a:pt x="300" y="252"/>
                  </a:lnTo>
                  <a:lnTo>
                    <a:pt x="350" y="292"/>
                  </a:lnTo>
                  <a:lnTo>
                    <a:pt x="310" y="366"/>
                  </a:lnTo>
                  <a:lnTo>
                    <a:pt x="349" y="437"/>
                  </a:lnTo>
                  <a:lnTo>
                    <a:pt x="116" y="463"/>
                  </a:lnTo>
                  <a:lnTo>
                    <a:pt x="126" y="524"/>
                  </a:lnTo>
                  <a:lnTo>
                    <a:pt x="92" y="545"/>
                  </a:lnTo>
                  <a:lnTo>
                    <a:pt x="65" y="468"/>
                  </a:lnTo>
                  <a:lnTo>
                    <a:pt x="49" y="531"/>
                  </a:lnTo>
                  <a:lnTo>
                    <a:pt x="19" y="524"/>
                  </a:lnTo>
                  <a:lnTo>
                    <a:pt x="10" y="461"/>
                  </a:lnTo>
                  <a:lnTo>
                    <a:pt x="2" y="40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38" name="Freeform 40"/>
            <p:cNvSpPr>
              <a:spLocks/>
            </p:cNvSpPr>
            <p:nvPr/>
          </p:nvSpPr>
          <p:spPr bwMode="auto">
            <a:xfrm>
              <a:off x="7212498" y="4778915"/>
              <a:ext cx="569229" cy="656890"/>
            </a:xfrm>
            <a:custGeom>
              <a:avLst/>
              <a:gdLst>
                <a:gd name="T0" fmla="*/ 0 w 484"/>
                <a:gd name="T1" fmla="*/ 2147483647 h 502"/>
                <a:gd name="T2" fmla="*/ 2147483647 w 484"/>
                <a:gd name="T3" fmla="*/ 2147483647 h 502"/>
                <a:gd name="T4" fmla="*/ 2147483647 w 484"/>
                <a:gd name="T5" fmla="*/ 2147483647 h 502"/>
                <a:gd name="T6" fmla="*/ 2147483647 w 484"/>
                <a:gd name="T7" fmla="*/ 0 h 502"/>
                <a:gd name="T8" fmla="*/ 2147483647 w 484"/>
                <a:gd name="T9" fmla="*/ 2147483647 h 502"/>
                <a:gd name="T10" fmla="*/ 2147483647 w 484"/>
                <a:gd name="T11" fmla="*/ 2147483647 h 502"/>
                <a:gd name="T12" fmla="*/ 2147483647 w 484"/>
                <a:gd name="T13" fmla="*/ 2147483647 h 502"/>
                <a:gd name="T14" fmla="*/ 2147483647 w 484"/>
                <a:gd name="T15" fmla="*/ 2147483647 h 502"/>
                <a:gd name="T16" fmla="*/ 2147483647 w 484"/>
                <a:gd name="T17" fmla="*/ 2147483647 h 502"/>
                <a:gd name="T18" fmla="*/ 2147483647 w 484"/>
                <a:gd name="T19" fmla="*/ 2147483647 h 502"/>
                <a:gd name="T20" fmla="*/ 2147483647 w 484"/>
                <a:gd name="T21" fmla="*/ 2147483647 h 502"/>
                <a:gd name="T22" fmla="*/ 2147483647 w 484"/>
                <a:gd name="T23" fmla="*/ 2147483647 h 502"/>
                <a:gd name="T24" fmla="*/ 2147483647 w 484"/>
                <a:gd name="T25" fmla="*/ 2147483647 h 502"/>
                <a:gd name="T26" fmla="*/ 2147483647 w 484"/>
                <a:gd name="T27" fmla="*/ 2147483647 h 502"/>
                <a:gd name="T28" fmla="*/ 2147483647 w 484"/>
                <a:gd name="T29" fmla="*/ 2147483647 h 502"/>
                <a:gd name="T30" fmla="*/ 2147483647 w 484"/>
                <a:gd name="T31" fmla="*/ 2147483647 h 502"/>
                <a:gd name="T32" fmla="*/ 2147483647 w 484"/>
                <a:gd name="T33" fmla="*/ 2147483647 h 502"/>
                <a:gd name="T34" fmla="*/ 2147483647 w 484"/>
                <a:gd name="T35" fmla="*/ 2147483647 h 502"/>
                <a:gd name="T36" fmla="*/ 0 w 484"/>
                <a:gd name="T37" fmla="*/ 2147483647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4"/>
                <a:gd name="T58" fmla="*/ 0 h 502"/>
                <a:gd name="T59" fmla="*/ 484 w 484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4" h="502">
                  <a:moveTo>
                    <a:pt x="0" y="31"/>
                  </a:moveTo>
                  <a:lnTo>
                    <a:pt x="5" y="31"/>
                  </a:lnTo>
                  <a:lnTo>
                    <a:pt x="118" y="10"/>
                  </a:lnTo>
                  <a:lnTo>
                    <a:pt x="218" y="0"/>
                  </a:lnTo>
                  <a:lnTo>
                    <a:pt x="203" y="26"/>
                  </a:lnTo>
                  <a:lnTo>
                    <a:pt x="234" y="26"/>
                  </a:lnTo>
                  <a:lnTo>
                    <a:pt x="407" y="181"/>
                  </a:lnTo>
                  <a:lnTo>
                    <a:pt x="474" y="281"/>
                  </a:lnTo>
                  <a:lnTo>
                    <a:pt x="484" y="349"/>
                  </a:lnTo>
                  <a:lnTo>
                    <a:pt x="461" y="365"/>
                  </a:lnTo>
                  <a:lnTo>
                    <a:pt x="474" y="433"/>
                  </a:lnTo>
                  <a:lnTo>
                    <a:pt x="426" y="436"/>
                  </a:lnTo>
                  <a:lnTo>
                    <a:pt x="426" y="494"/>
                  </a:lnTo>
                  <a:lnTo>
                    <a:pt x="387" y="465"/>
                  </a:lnTo>
                  <a:lnTo>
                    <a:pt x="139" y="502"/>
                  </a:lnTo>
                  <a:lnTo>
                    <a:pt x="82" y="394"/>
                  </a:lnTo>
                  <a:lnTo>
                    <a:pt x="122" y="320"/>
                  </a:lnTo>
                  <a:lnTo>
                    <a:pt x="69" y="283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39" name="Freeform 41"/>
            <p:cNvSpPr>
              <a:spLocks/>
            </p:cNvSpPr>
            <p:nvPr/>
          </p:nvSpPr>
          <p:spPr bwMode="auto">
            <a:xfrm>
              <a:off x="7451574" y="4691254"/>
              <a:ext cx="522552" cy="457660"/>
            </a:xfrm>
            <a:custGeom>
              <a:avLst/>
              <a:gdLst>
                <a:gd name="T0" fmla="*/ 2147483647 w 442"/>
                <a:gd name="T1" fmla="*/ 2147483647 h 351"/>
                <a:gd name="T2" fmla="*/ 2147483647 w 442"/>
                <a:gd name="T3" fmla="*/ 2147483647 h 351"/>
                <a:gd name="T4" fmla="*/ 2147483647 w 442"/>
                <a:gd name="T5" fmla="*/ 0 h 351"/>
                <a:gd name="T6" fmla="*/ 2147483647 w 442"/>
                <a:gd name="T7" fmla="*/ 2147483647 h 351"/>
                <a:gd name="T8" fmla="*/ 2147483647 w 442"/>
                <a:gd name="T9" fmla="*/ 2147483647 h 351"/>
                <a:gd name="T10" fmla="*/ 2147483647 w 442"/>
                <a:gd name="T11" fmla="*/ 2147483647 h 351"/>
                <a:gd name="T12" fmla="*/ 2147483647 w 442"/>
                <a:gd name="T13" fmla="*/ 2147483647 h 351"/>
                <a:gd name="T14" fmla="*/ 2147483647 w 442"/>
                <a:gd name="T15" fmla="*/ 2147483647 h 351"/>
                <a:gd name="T16" fmla="*/ 2147483647 w 442"/>
                <a:gd name="T17" fmla="*/ 2147483647 h 351"/>
                <a:gd name="T18" fmla="*/ 2147483647 w 442"/>
                <a:gd name="T19" fmla="*/ 2147483647 h 351"/>
                <a:gd name="T20" fmla="*/ 2147483647 w 442"/>
                <a:gd name="T21" fmla="*/ 2147483647 h 351"/>
                <a:gd name="T22" fmla="*/ 2147483647 w 442"/>
                <a:gd name="T23" fmla="*/ 2147483647 h 351"/>
                <a:gd name="T24" fmla="*/ 2147483647 w 442"/>
                <a:gd name="T25" fmla="*/ 2147483647 h 351"/>
                <a:gd name="T26" fmla="*/ 2147483647 w 442"/>
                <a:gd name="T27" fmla="*/ 2147483647 h 351"/>
                <a:gd name="T28" fmla="*/ 0 w 442"/>
                <a:gd name="T29" fmla="*/ 2147483647 h 351"/>
                <a:gd name="T30" fmla="*/ 2147483647 w 442"/>
                <a:gd name="T31" fmla="*/ 2147483647 h 3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2"/>
                <a:gd name="T49" fmla="*/ 0 h 351"/>
                <a:gd name="T50" fmla="*/ 442 w 442"/>
                <a:gd name="T51" fmla="*/ 351 h 3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2" h="351">
                  <a:moveTo>
                    <a:pt x="16" y="63"/>
                  </a:moveTo>
                  <a:lnTo>
                    <a:pt x="52" y="30"/>
                  </a:lnTo>
                  <a:lnTo>
                    <a:pt x="184" y="0"/>
                  </a:lnTo>
                  <a:lnTo>
                    <a:pt x="225" y="20"/>
                  </a:lnTo>
                  <a:lnTo>
                    <a:pt x="310" y="5"/>
                  </a:lnTo>
                  <a:lnTo>
                    <a:pt x="379" y="55"/>
                  </a:lnTo>
                  <a:lnTo>
                    <a:pt x="442" y="94"/>
                  </a:lnTo>
                  <a:lnTo>
                    <a:pt x="407" y="199"/>
                  </a:lnTo>
                  <a:lnTo>
                    <a:pt x="354" y="252"/>
                  </a:lnTo>
                  <a:lnTo>
                    <a:pt x="296" y="268"/>
                  </a:lnTo>
                  <a:lnTo>
                    <a:pt x="307" y="310"/>
                  </a:lnTo>
                  <a:lnTo>
                    <a:pt x="271" y="351"/>
                  </a:lnTo>
                  <a:lnTo>
                    <a:pt x="204" y="252"/>
                  </a:lnTo>
                  <a:lnTo>
                    <a:pt x="29" y="94"/>
                  </a:lnTo>
                  <a:lnTo>
                    <a:pt x="0" y="94"/>
                  </a:lnTo>
                  <a:lnTo>
                    <a:pt x="16" y="63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40" name="Freeform 42"/>
            <p:cNvSpPr>
              <a:spLocks/>
            </p:cNvSpPr>
            <p:nvPr/>
          </p:nvSpPr>
          <p:spPr bwMode="auto">
            <a:xfrm>
              <a:off x="7079298" y="5344728"/>
              <a:ext cx="977935" cy="733166"/>
            </a:xfrm>
            <a:custGeom>
              <a:avLst/>
              <a:gdLst>
                <a:gd name="T0" fmla="*/ 0 w 828"/>
                <a:gd name="T1" fmla="*/ 2147483647 h 562"/>
                <a:gd name="T2" fmla="*/ 2147483647 w 828"/>
                <a:gd name="T3" fmla="*/ 2147483647 h 562"/>
                <a:gd name="T4" fmla="*/ 2147483647 w 828"/>
                <a:gd name="T5" fmla="*/ 2147483647 h 562"/>
                <a:gd name="T6" fmla="*/ 2147483647 w 828"/>
                <a:gd name="T7" fmla="*/ 2147483647 h 562"/>
                <a:gd name="T8" fmla="*/ 2147483647 w 828"/>
                <a:gd name="T9" fmla="*/ 2147483647 h 562"/>
                <a:gd name="T10" fmla="*/ 2147483647 w 828"/>
                <a:gd name="T11" fmla="*/ 2147483647 h 562"/>
                <a:gd name="T12" fmla="*/ 2147483647 w 828"/>
                <a:gd name="T13" fmla="*/ 0 h 562"/>
                <a:gd name="T14" fmla="*/ 2147483647 w 828"/>
                <a:gd name="T15" fmla="*/ 2147483647 h 562"/>
                <a:gd name="T16" fmla="*/ 2147483647 w 828"/>
                <a:gd name="T17" fmla="*/ 2147483647 h 562"/>
                <a:gd name="T18" fmla="*/ 2147483647 w 828"/>
                <a:gd name="T19" fmla="*/ 2147483647 h 562"/>
                <a:gd name="T20" fmla="*/ 2147483647 w 828"/>
                <a:gd name="T21" fmla="*/ 2147483647 h 562"/>
                <a:gd name="T22" fmla="*/ 2147483647 w 828"/>
                <a:gd name="T23" fmla="*/ 2147483647 h 562"/>
                <a:gd name="T24" fmla="*/ 2147483647 w 828"/>
                <a:gd name="T25" fmla="*/ 2147483647 h 562"/>
                <a:gd name="T26" fmla="*/ 2147483647 w 828"/>
                <a:gd name="T27" fmla="*/ 2147483647 h 562"/>
                <a:gd name="T28" fmla="*/ 2147483647 w 828"/>
                <a:gd name="T29" fmla="*/ 2147483647 h 562"/>
                <a:gd name="T30" fmla="*/ 2147483647 w 828"/>
                <a:gd name="T31" fmla="*/ 2147483647 h 562"/>
                <a:gd name="T32" fmla="*/ 2147483647 w 828"/>
                <a:gd name="T33" fmla="*/ 2147483647 h 562"/>
                <a:gd name="T34" fmla="*/ 2147483647 w 828"/>
                <a:gd name="T35" fmla="*/ 2147483647 h 562"/>
                <a:gd name="T36" fmla="*/ 2147483647 w 828"/>
                <a:gd name="T37" fmla="*/ 2147483647 h 562"/>
                <a:gd name="T38" fmla="*/ 2147483647 w 828"/>
                <a:gd name="T39" fmla="*/ 2147483647 h 562"/>
                <a:gd name="T40" fmla="*/ 2147483647 w 828"/>
                <a:gd name="T41" fmla="*/ 2147483647 h 562"/>
                <a:gd name="T42" fmla="*/ 2147483647 w 828"/>
                <a:gd name="T43" fmla="*/ 2147483647 h 562"/>
                <a:gd name="T44" fmla="*/ 2147483647 w 828"/>
                <a:gd name="T45" fmla="*/ 2147483647 h 562"/>
                <a:gd name="T46" fmla="*/ 2147483647 w 828"/>
                <a:gd name="T47" fmla="*/ 2147483647 h 562"/>
                <a:gd name="T48" fmla="*/ 2147483647 w 828"/>
                <a:gd name="T49" fmla="*/ 2147483647 h 562"/>
                <a:gd name="T50" fmla="*/ 2147483647 w 828"/>
                <a:gd name="T51" fmla="*/ 2147483647 h 562"/>
                <a:gd name="T52" fmla="*/ 2147483647 w 828"/>
                <a:gd name="T53" fmla="*/ 2147483647 h 562"/>
                <a:gd name="T54" fmla="*/ 2147483647 w 828"/>
                <a:gd name="T55" fmla="*/ 2147483647 h 562"/>
                <a:gd name="T56" fmla="*/ 2147483647 w 828"/>
                <a:gd name="T57" fmla="*/ 2147483647 h 562"/>
                <a:gd name="T58" fmla="*/ 2147483647 w 828"/>
                <a:gd name="T59" fmla="*/ 2147483647 h 562"/>
                <a:gd name="T60" fmla="*/ 2147483647 w 828"/>
                <a:gd name="T61" fmla="*/ 2147483647 h 562"/>
                <a:gd name="T62" fmla="*/ 2147483647 w 828"/>
                <a:gd name="T63" fmla="*/ 2147483647 h 562"/>
                <a:gd name="T64" fmla="*/ 2147483647 w 828"/>
                <a:gd name="T65" fmla="*/ 2147483647 h 562"/>
                <a:gd name="T66" fmla="*/ 2147483647 w 828"/>
                <a:gd name="T67" fmla="*/ 2147483647 h 562"/>
                <a:gd name="T68" fmla="*/ 2147483647 w 828"/>
                <a:gd name="T69" fmla="*/ 2147483647 h 562"/>
                <a:gd name="T70" fmla="*/ 2147483647 w 828"/>
                <a:gd name="T71" fmla="*/ 2147483647 h 562"/>
                <a:gd name="T72" fmla="*/ 2147483647 w 828"/>
                <a:gd name="T73" fmla="*/ 2147483647 h 562"/>
                <a:gd name="T74" fmla="*/ 2147483647 w 828"/>
                <a:gd name="T75" fmla="*/ 2147483647 h 562"/>
                <a:gd name="T76" fmla="*/ 2147483647 w 828"/>
                <a:gd name="T77" fmla="*/ 2147483647 h 562"/>
                <a:gd name="T78" fmla="*/ 0 w 828"/>
                <a:gd name="T79" fmla="*/ 2147483647 h 56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28"/>
                <a:gd name="T121" fmla="*/ 0 h 562"/>
                <a:gd name="T122" fmla="*/ 828 w 828"/>
                <a:gd name="T123" fmla="*/ 562 h 56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28" h="562">
                  <a:moveTo>
                    <a:pt x="0" y="55"/>
                  </a:moveTo>
                  <a:lnTo>
                    <a:pt x="228" y="32"/>
                  </a:lnTo>
                  <a:lnTo>
                    <a:pt x="252" y="69"/>
                  </a:lnTo>
                  <a:lnTo>
                    <a:pt x="496" y="32"/>
                  </a:lnTo>
                  <a:lnTo>
                    <a:pt x="538" y="63"/>
                  </a:lnTo>
                  <a:lnTo>
                    <a:pt x="538" y="5"/>
                  </a:lnTo>
                  <a:lnTo>
                    <a:pt x="535" y="0"/>
                  </a:lnTo>
                  <a:lnTo>
                    <a:pt x="583" y="3"/>
                  </a:lnTo>
                  <a:lnTo>
                    <a:pt x="635" y="90"/>
                  </a:lnTo>
                  <a:lnTo>
                    <a:pt x="717" y="208"/>
                  </a:lnTo>
                  <a:lnTo>
                    <a:pt x="757" y="310"/>
                  </a:lnTo>
                  <a:lnTo>
                    <a:pt x="819" y="381"/>
                  </a:lnTo>
                  <a:lnTo>
                    <a:pt x="828" y="484"/>
                  </a:lnTo>
                  <a:lnTo>
                    <a:pt x="809" y="546"/>
                  </a:lnTo>
                  <a:lnTo>
                    <a:pt x="722" y="562"/>
                  </a:lnTo>
                  <a:lnTo>
                    <a:pt x="707" y="536"/>
                  </a:lnTo>
                  <a:lnTo>
                    <a:pt x="646" y="499"/>
                  </a:lnTo>
                  <a:lnTo>
                    <a:pt x="627" y="460"/>
                  </a:lnTo>
                  <a:lnTo>
                    <a:pt x="611" y="445"/>
                  </a:lnTo>
                  <a:lnTo>
                    <a:pt x="601" y="410"/>
                  </a:lnTo>
                  <a:lnTo>
                    <a:pt x="586" y="420"/>
                  </a:lnTo>
                  <a:lnTo>
                    <a:pt x="538" y="373"/>
                  </a:lnTo>
                  <a:lnTo>
                    <a:pt x="549" y="329"/>
                  </a:lnTo>
                  <a:lnTo>
                    <a:pt x="538" y="305"/>
                  </a:lnTo>
                  <a:lnTo>
                    <a:pt x="523" y="313"/>
                  </a:lnTo>
                  <a:lnTo>
                    <a:pt x="525" y="339"/>
                  </a:lnTo>
                  <a:lnTo>
                    <a:pt x="509" y="305"/>
                  </a:lnTo>
                  <a:lnTo>
                    <a:pt x="510" y="226"/>
                  </a:lnTo>
                  <a:lnTo>
                    <a:pt x="480" y="179"/>
                  </a:lnTo>
                  <a:lnTo>
                    <a:pt x="402" y="140"/>
                  </a:lnTo>
                  <a:lnTo>
                    <a:pt x="364" y="97"/>
                  </a:lnTo>
                  <a:lnTo>
                    <a:pt x="320" y="92"/>
                  </a:lnTo>
                  <a:lnTo>
                    <a:pt x="302" y="119"/>
                  </a:lnTo>
                  <a:lnTo>
                    <a:pt x="238" y="139"/>
                  </a:lnTo>
                  <a:lnTo>
                    <a:pt x="200" y="119"/>
                  </a:lnTo>
                  <a:lnTo>
                    <a:pt x="181" y="90"/>
                  </a:lnTo>
                  <a:lnTo>
                    <a:pt x="60" y="116"/>
                  </a:lnTo>
                  <a:lnTo>
                    <a:pt x="34" y="95"/>
                  </a:lnTo>
                  <a:lnTo>
                    <a:pt x="7" y="118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41" name="Freeform 43"/>
            <p:cNvSpPr>
              <a:spLocks/>
            </p:cNvSpPr>
            <p:nvPr/>
          </p:nvSpPr>
          <p:spPr bwMode="auto">
            <a:xfrm>
              <a:off x="7347974" y="4377040"/>
              <a:ext cx="901658" cy="436029"/>
            </a:xfrm>
            <a:custGeom>
              <a:avLst/>
              <a:gdLst>
                <a:gd name="T0" fmla="*/ 2147483647 w 762"/>
                <a:gd name="T1" fmla="*/ 2147483647 h 334"/>
                <a:gd name="T2" fmla="*/ 0 w 762"/>
                <a:gd name="T3" fmla="*/ 2147483647 h 334"/>
                <a:gd name="T4" fmla="*/ 2147483647 w 762"/>
                <a:gd name="T5" fmla="*/ 2147483647 h 334"/>
                <a:gd name="T6" fmla="*/ 2147483647 w 762"/>
                <a:gd name="T7" fmla="*/ 2147483647 h 334"/>
                <a:gd name="T8" fmla="*/ 2147483647 w 762"/>
                <a:gd name="T9" fmla="*/ 2147483647 h 334"/>
                <a:gd name="T10" fmla="*/ 2147483647 w 762"/>
                <a:gd name="T11" fmla="*/ 2147483647 h 334"/>
                <a:gd name="T12" fmla="*/ 2147483647 w 762"/>
                <a:gd name="T13" fmla="*/ 2147483647 h 334"/>
                <a:gd name="T14" fmla="*/ 2147483647 w 762"/>
                <a:gd name="T15" fmla="*/ 2147483647 h 334"/>
                <a:gd name="T16" fmla="*/ 2147483647 w 762"/>
                <a:gd name="T17" fmla="*/ 2147483647 h 334"/>
                <a:gd name="T18" fmla="*/ 2147483647 w 762"/>
                <a:gd name="T19" fmla="*/ 2147483647 h 334"/>
                <a:gd name="T20" fmla="*/ 2147483647 w 762"/>
                <a:gd name="T21" fmla="*/ 2147483647 h 334"/>
                <a:gd name="T22" fmla="*/ 2147483647 w 762"/>
                <a:gd name="T23" fmla="*/ 2147483647 h 334"/>
                <a:gd name="T24" fmla="*/ 2147483647 w 762"/>
                <a:gd name="T25" fmla="*/ 2147483647 h 334"/>
                <a:gd name="T26" fmla="*/ 2147483647 w 762"/>
                <a:gd name="T27" fmla="*/ 2147483647 h 334"/>
                <a:gd name="T28" fmla="*/ 2147483647 w 762"/>
                <a:gd name="T29" fmla="*/ 2147483647 h 334"/>
                <a:gd name="T30" fmla="*/ 2147483647 w 762"/>
                <a:gd name="T31" fmla="*/ 2147483647 h 334"/>
                <a:gd name="T32" fmla="*/ 2147483647 w 762"/>
                <a:gd name="T33" fmla="*/ 2147483647 h 334"/>
                <a:gd name="T34" fmla="*/ 2147483647 w 762"/>
                <a:gd name="T35" fmla="*/ 2147483647 h 334"/>
                <a:gd name="T36" fmla="*/ 2147483647 w 762"/>
                <a:gd name="T37" fmla="*/ 2147483647 h 334"/>
                <a:gd name="T38" fmla="*/ 2147483647 w 762"/>
                <a:gd name="T39" fmla="*/ 2147483647 h 334"/>
                <a:gd name="T40" fmla="*/ 2147483647 w 762"/>
                <a:gd name="T41" fmla="*/ 2147483647 h 334"/>
                <a:gd name="T42" fmla="*/ 2147483647 w 762"/>
                <a:gd name="T43" fmla="*/ 2147483647 h 334"/>
                <a:gd name="T44" fmla="*/ 2147483647 w 762"/>
                <a:gd name="T45" fmla="*/ 2147483647 h 334"/>
                <a:gd name="T46" fmla="*/ 2147483647 w 762"/>
                <a:gd name="T47" fmla="*/ 2147483647 h 334"/>
                <a:gd name="T48" fmla="*/ 2147483647 w 762"/>
                <a:gd name="T49" fmla="*/ 2147483647 h 334"/>
                <a:gd name="T50" fmla="*/ 2147483647 w 762"/>
                <a:gd name="T51" fmla="*/ 2147483647 h 334"/>
                <a:gd name="T52" fmla="*/ 2147483647 w 762"/>
                <a:gd name="T53" fmla="*/ 2147483647 h 334"/>
                <a:gd name="T54" fmla="*/ 2147483647 w 762"/>
                <a:gd name="T55" fmla="*/ 2147483647 h 334"/>
                <a:gd name="T56" fmla="*/ 2147483647 w 762"/>
                <a:gd name="T57" fmla="*/ 2147483647 h 334"/>
                <a:gd name="T58" fmla="*/ 2147483647 w 762"/>
                <a:gd name="T59" fmla="*/ 0 h 334"/>
                <a:gd name="T60" fmla="*/ 2147483647 w 762"/>
                <a:gd name="T61" fmla="*/ 2147483647 h 334"/>
                <a:gd name="T62" fmla="*/ 2147483647 w 762"/>
                <a:gd name="T63" fmla="*/ 2147483647 h 334"/>
                <a:gd name="T64" fmla="*/ 2147483647 w 762"/>
                <a:gd name="T65" fmla="*/ 2147483647 h 334"/>
                <a:gd name="T66" fmla="*/ 2147483647 w 762"/>
                <a:gd name="T67" fmla="*/ 2147483647 h 3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62"/>
                <a:gd name="T103" fmla="*/ 0 h 334"/>
                <a:gd name="T104" fmla="*/ 762 w 762"/>
                <a:gd name="T105" fmla="*/ 334 h 3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62" h="334">
                  <a:moveTo>
                    <a:pt x="26" y="247"/>
                  </a:moveTo>
                  <a:lnTo>
                    <a:pt x="0" y="318"/>
                  </a:lnTo>
                  <a:lnTo>
                    <a:pt x="98" y="308"/>
                  </a:lnTo>
                  <a:lnTo>
                    <a:pt x="137" y="276"/>
                  </a:lnTo>
                  <a:lnTo>
                    <a:pt x="271" y="240"/>
                  </a:lnTo>
                  <a:lnTo>
                    <a:pt x="308" y="260"/>
                  </a:lnTo>
                  <a:lnTo>
                    <a:pt x="397" y="247"/>
                  </a:lnTo>
                  <a:lnTo>
                    <a:pt x="397" y="252"/>
                  </a:lnTo>
                  <a:lnTo>
                    <a:pt x="529" y="334"/>
                  </a:lnTo>
                  <a:lnTo>
                    <a:pt x="607" y="310"/>
                  </a:lnTo>
                  <a:lnTo>
                    <a:pt x="651" y="218"/>
                  </a:lnTo>
                  <a:lnTo>
                    <a:pt x="726" y="192"/>
                  </a:lnTo>
                  <a:lnTo>
                    <a:pt x="762" y="124"/>
                  </a:lnTo>
                  <a:lnTo>
                    <a:pt x="760" y="42"/>
                  </a:lnTo>
                  <a:lnTo>
                    <a:pt x="751" y="110"/>
                  </a:lnTo>
                  <a:lnTo>
                    <a:pt x="709" y="168"/>
                  </a:lnTo>
                  <a:lnTo>
                    <a:pt x="693" y="163"/>
                  </a:lnTo>
                  <a:lnTo>
                    <a:pt x="636" y="179"/>
                  </a:lnTo>
                  <a:lnTo>
                    <a:pt x="636" y="160"/>
                  </a:lnTo>
                  <a:lnTo>
                    <a:pt x="693" y="140"/>
                  </a:lnTo>
                  <a:lnTo>
                    <a:pt x="641" y="134"/>
                  </a:lnTo>
                  <a:lnTo>
                    <a:pt x="699" y="116"/>
                  </a:lnTo>
                  <a:lnTo>
                    <a:pt x="722" y="126"/>
                  </a:lnTo>
                  <a:lnTo>
                    <a:pt x="733" y="61"/>
                  </a:lnTo>
                  <a:lnTo>
                    <a:pt x="718" y="47"/>
                  </a:lnTo>
                  <a:lnTo>
                    <a:pt x="649" y="73"/>
                  </a:lnTo>
                  <a:lnTo>
                    <a:pt x="651" y="34"/>
                  </a:lnTo>
                  <a:lnTo>
                    <a:pt x="680" y="44"/>
                  </a:lnTo>
                  <a:lnTo>
                    <a:pt x="718" y="14"/>
                  </a:lnTo>
                  <a:lnTo>
                    <a:pt x="697" y="0"/>
                  </a:lnTo>
                  <a:lnTo>
                    <a:pt x="470" y="52"/>
                  </a:lnTo>
                  <a:lnTo>
                    <a:pt x="190" y="108"/>
                  </a:lnTo>
                  <a:lnTo>
                    <a:pt x="63" y="245"/>
                  </a:lnTo>
                  <a:lnTo>
                    <a:pt x="26" y="24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42" name="Freeform 44"/>
            <p:cNvSpPr>
              <a:spLocks/>
            </p:cNvSpPr>
            <p:nvPr/>
          </p:nvSpPr>
          <p:spPr bwMode="auto">
            <a:xfrm>
              <a:off x="7384405" y="4016148"/>
              <a:ext cx="786674" cy="541906"/>
            </a:xfrm>
            <a:custGeom>
              <a:avLst/>
              <a:gdLst>
                <a:gd name="T0" fmla="*/ 2147483647 w 666"/>
                <a:gd name="T1" fmla="*/ 2147483647 h 415"/>
                <a:gd name="T2" fmla="*/ 2147483647 w 666"/>
                <a:gd name="T3" fmla="*/ 2147483647 h 415"/>
                <a:gd name="T4" fmla="*/ 2147483647 w 666"/>
                <a:gd name="T5" fmla="*/ 2147483647 h 415"/>
                <a:gd name="T6" fmla="*/ 2147483647 w 666"/>
                <a:gd name="T7" fmla="*/ 2147483647 h 415"/>
                <a:gd name="T8" fmla="*/ 2147483647 w 666"/>
                <a:gd name="T9" fmla="*/ 2147483647 h 415"/>
                <a:gd name="T10" fmla="*/ 0 w 666"/>
                <a:gd name="T11" fmla="*/ 2147483647 h 415"/>
                <a:gd name="T12" fmla="*/ 2147483647 w 666"/>
                <a:gd name="T13" fmla="*/ 2147483647 h 415"/>
                <a:gd name="T14" fmla="*/ 2147483647 w 666"/>
                <a:gd name="T15" fmla="*/ 2147483647 h 415"/>
                <a:gd name="T16" fmla="*/ 2147483647 w 666"/>
                <a:gd name="T17" fmla="*/ 2147483647 h 415"/>
                <a:gd name="T18" fmla="*/ 2147483647 w 666"/>
                <a:gd name="T19" fmla="*/ 2147483647 h 415"/>
                <a:gd name="T20" fmla="*/ 2147483647 w 666"/>
                <a:gd name="T21" fmla="*/ 2147483647 h 415"/>
                <a:gd name="T22" fmla="*/ 2147483647 w 666"/>
                <a:gd name="T23" fmla="*/ 2147483647 h 415"/>
                <a:gd name="T24" fmla="*/ 2147483647 w 666"/>
                <a:gd name="T25" fmla="*/ 2147483647 h 415"/>
                <a:gd name="T26" fmla="*/ 2147483647 w 666"/>
                <a:gd name="T27" fmla="*/ 2147483647 h 415"/>
                <a:gd name="T28" fmla="*/ 2147483647 w 666"/>
                <a:gd name="T29" fmla="*/ 2147483647 h 415"/>
                <a:gd name="T30" fmla="*/ 2147483647 w 666"/>
                <a:gd name="T31" fmla="*/ 2147483647 h 415"/>
                <a:gd name="T32" fmla="*/ 2147483647 w 666"/>
                <a:gd name="T33" fmla="*/ 2147483647 h 415"/>
                <a:gd name="T34" fmla="*/ 2147483647 w 666"/>
                <a:gd name="T35" fmla="*/ 0 h 415"/>
                <a:gd name="T36" fmla="*/ 2147483647 w 666"/>
                <a:gd name="T37" fmla="*/ 2147483647 h 415"/>
                <a:gd name="T38" fmla="*/ 2147483647 w 666"/>
                <a:gd name="T39" fmla="*/ 2147483647 h 415"/>
                <a:gd name="T40" fmla="*/ 2147483647 w 666"/>
                <a:gd name="T41" fmla="*/ 2147483647 h 415"/>
                <a:gd name="T42" fmla="*/ 2147483647 w 666"/>
                <a:gd name="T43" fmla="*/ 2147483647 h 415"/>
                <a:gd name="T44" fmla="*/ 2147483647 w 666"/>
                <a:gd name="T45" fmla="*/ 2147483647 h 415"/>
                <a:gd name="T46" fmla="*/ 2147483647 w 666"/>
                <a:gd name="T47" fmla="*/ 2147483647 h 415"/>
                <a:gd name="T48" fmla="*/ 2147483647 w 666"/>
                <a:gd name="T49" fmla="*/ 2147483647 h 4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6"/>
                <a:gd name="T76" fmla="*/ 0 h 415"/>
                <a:gd name="T77" fmla="*/ 666 w 666"/>
                <a:gd name="T78" fmla="*/ 415 h 4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6" h="415">
                  <a:moveTo>
                    <a:pt x="109" y="290"/>
                  </a:moveTo>
                  <a:lnTo>
                    <a:pt x="90" y="332"/>
                  </a:lnTo>
                  <a:lnTo>
                    <a:pt x="63" y="344"/>
                  </a:lnTo>
                  <a:lnTo>
                    <a:pt x="61" y="371"/>
                  </a:lnTo>
                  <a:lnTo>
                    <a:pt x="3" y="392"/>
                  </a:lnTo>
                  <a:lnTo>
                    <a:pt x="0" y="415"/>
                  </a:lnTo>
                  <a:lnTo>
                    <a:pt x="158" y="387"/>
                  </a:lnTo>
                  <a:lnTo>
                    <a:pt x="445" y="328"/>
                  </a:lnTo>
                  <a:lnTo>
                    <a:pt x="666" y="274"/>
                  </a:lnTo>
                  <a:lnTo>
                    <a:pt x="666" y="232"/>
                  </a:lnTo>
                  <a:lnTo>
                    <a:pt x="642" y="219"/>
                  </a:lnTo>
                  <a:lnTo>
                    <a:pt x="623" y="240"/>
                  </a:lnTo>
                  <a:lnTo>
                    <a:pt x="611" y="184"/>
                  </a:lnTo>
                  <a:lnTo>
                    <a:pt x="623" y="134"/>
                  </a:lnTo>
                  <a:lnTo>
                    <a:pt x="540" y="97"/>
                  </a:lnTo>
                  <a:lnTo>
                    <a:pt x="484" y="106"/>
                  </a:lnTo>
                  <a:lnTo>
                    <a:pt x="482" y="29"/>
                  </a:lnTo>
                  <a:lnTo>
                    <a:pt x="424" y="0"/>
                  </a:lnTo>
                  <a:lnTo>
                    <a:pt x="381" y="18"/>
                  </a:lnTo>
                  <a:lnTo>
                    <a:pt x="352" y="90"/>
                  </a:lnTo>
                  <a:lnTo>
                    <a:pt x="300" y="119"/>
                  </a:lnTo>
                  <a:lnTo>
                    <a:pt x="279" y="234"/>
                  </a:lnTo>
                  <a:lnTo>
                    <a:pt x="195" y="290"/>
                  </a:lnTo>
                  <a:lnTo>
                    <a:pt x="127" y="313"/>
                  </a:lnTo>
                  <a:lnTo>
                    <a:pt x="109" y="29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43" name="Freeform 45"/>
            <p:cNvSpPr>
              <a:spLocks/>
            </p:cNvSpPr>
            <p:nvPr/>
          </p:nvSpPr>
          <p:spPr bwMode="auto">
            <a:xfrm>
              <a:off x="7440190" y="3907995"/>
              <a:ext cx="447413" cy="516860"/>
            </a:xfrm>
            <a:custGeom>
              <a:avLst/>
              <a:gdLst>
                <a:gd name="T0" fmla="*/ 2147483647 w 440"/>
                <a:gd name="T1" fmla="*/ 2147483647 h 458"/>
                <a:gd name="T2" fmla="*/ 2147483647 w 440"/>
                <a:gd name="T3" fmla="*/ 2147483647 h 458"/>
                <a:gd name="T4" fmla="*/ 0 w 440"/>
                <a:gd name="T5" fmla="*/ 2147483647 h 458"/>
                <a:gd name="T6" fmla="*/ 2147483647 w 440"/>
                <a:gd name="T7" fmla="*/ 2147483647 h 458"/>
                <a:gd name="T8" fmla="*/ 2147483647 w 440"/>
                <a:gd name="T9" fmla="*/ 2147483647 h 458"/>
                <a:gd name="T10" fmla="*/ 2147483647 w 440"/>
                <a:gd name="T11" fmla="*/ 2147483647 h 458"/>
                <a:gd name="T12" fmla="*/ 2147483647 w 440"/>
                <a:gd name="T13" fmla="*/ 2147483647 h 458"/>
                <a:gd name="T14" fmla="*/ 2147483647 w 440"/>
                <a:gd name="T15" fmla="*/ 2147483647 h 458"/>
                <a:gd name="T16" fmla="*/ 2147483647 w 440"/>
                <a:gd name="T17" fmla="*/ 2147483647 h 458"/>
                <a:gd name="T18" fmla="*/ 2147483647 w 440"/>
                <a:gd name="T19" fmla="*/ 2147483647 h 458"/>
                <a:gd name="T20" fmla="*/ 2147483647 w 440"/>
                <a:gd name="T21" fmla="*/ 2147483647 h 458"/>
                <a:gd name="T22" fmla="*/ 2147483647 w 440"/>
                <a:gd name="T23" fmla="*/ 2147483647 h 458"/>
                <a:gd name="T24" fmla="*/ 2147483647 w 440"/>
                <a:gd name="T25" fmla="*/ 2147483647 h 458"/>
                <a:gd name="T26" fmla="*/ 2147483647 w 440"/>
                <a:gd name="T27" fmla="*/ 2147483647 h 458"/>
                <a:gd name="T28" fmla="*/ 2147483647 w 440"/>
                <a:gd name="T29" fmla="*/ 2147483647 h 458"/>
                <a:gd name="T30" fmla="*/ 2147483647 w 440"/>
                <a:gd name="T31" fmla="*/ 2147483647 h 458"/>
                <a:gd name="T32" fmla="*/ 2147483647 w 440"/>
                <a:gd name="T33" fmla="*/ 0 h 458"/>
                <a:gd name="T34" fmla="*/ 2147483647 w 440"/>
                <a:gd name="T35" fmla="*/ 2147483647 h 458"/>
                <a:gd name="T36" fmla="*/ 2147483647 w 440"/>
                <a:gd name="T37" fmla="*/ 2147483647 h 458"/>
                <a:gd name="T38" fmla="*/ 2147483647 w 440"/>
                <a:gd name="T39" fmla="*/ 2147483647 h 458"/>
                <a:gd name="T40" fmla="*/ 2147483647 w 440"/>
                <a:gd name="T41" fmla="*/ 2147483647 h 4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0"/>
                <a:gd name="T64" fmla="*/ 0 h 458"/>
                <a:gd name="T65" fmla="*/ 440 w 440"/>
                <a:gd name="T66" fmla="*/ 458 h 4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0" h="458">
                  <a:moveTo>
                    <a:pt x="45" y="239"/>
                  </a:moveTo>
                  <a:lnTo>
                    <a:pt x="12" y="230"/>
                  </a:lnTo>
                  <a:lnTo>
                    <a:pt x="0" y="303"/>
                  </a:lnTo>
                  <a:lnTo>
                    <a:pt x="12" y="379"/>
                  </a:lnTo>
                  <a:lnTo>
                    <a:pt x="75" y="431"/>
                  </a:lnTo>
                  <a:lnTo>
                    <a:pt x="90" y="458"/>
                  </a:lnTo>
                  <a:lnTo>
                    <a:pt x="170" y="431"/>
                  </a:lnTo>
                  <a:lnTo>
                    <a:pt x="267" y="370"/>
                  </a:lnTo>
                  <a:lnTo>
                    <a:pt x="294" y="235"/>
                  </a:lnTo>
                  <a:lnTo>
                    <a:pt x="356" y="199"/>
                  </a:lnTo>
                  <a:lnTo>
                    <a:pt x="389" y="117"/>
                  </a:lnTo>
                  <a:lnTo>
                    <a:pt x="440" y="93"/>
                  </a:lnTo>
                  <a:lnTo>
                    <a:pt x="374" y="83"/>
                  </a:lnTo>
                  <a:lnTo>
                    <a:pt x="260" y="141"/>
                  </a:lnTo>
                  <a:lnTo>
                    <a:pt x="248" y="86"/>
                  </a:lnTo>
                  <a:lnTo>
                    <a:pt x="152" y="92"/>
                  </a:lnTo>
                  <a:lnTo>
                    <a:pt x="130" y="0"/>
                  </a:lnTo>
                  <a:lnTo>
                    <a:pt x="105" y="24"/>
                  </a:lnTo>
                  <a:lnTo>
                    <a:pt x="112" y="155"/>
                  </a:lnTo>
                  <a:lnTo>
                    <a:pt x="70" y="166"/>
                  </a:lnTo>
                  <a:lnTo>
                    <a:pt x="45" y="23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44" name="Freeform 46"/>
            <p:cNvSpPr>
              <a:spLocks/>
            </p:cNvSpPr>
            <p:nvPr/>
          </p:nvSpPr>
          <p:spPr bwMode="auto">
            <a:xfrm>
              <a:off x="8074310" y="3915964"/>
              <a:ext cx="128646" cy="173045"/>
            </a:xfrm>
            <a:custGeom>
              <a:avLst/>
              <a:gdLst>
                <a:gd name="T0" fmla="*/ 0 w 107"/>
                <a:gd name="T1" fmla="*/ 2147483647 h 132"/>
                <a:gd name="T2" fmla="*/ 2147483647 w 107"/>
                <a:gd name="T3" fmla="*/ 0 h 132"/>
                <a:gd name="T4" fmla="*/ 2147483647 w 107"/>
                <a:gd name="T5" fmla="*/ 2147483647 h 132"/>
                <a:gd name="T6" fmla="*/ 2147483647 w 107"/>
                <a:gd name="T7" fmla="*/ 2147483647 h 132"/>
                <a:gd name="T8" fmla="*/ 2147483647 w 107"/>
                <a:gd name="T9" fmla="*/ 2147483647 h 132"/>
                <a:gd name="T10" fmla="*/ 2147483647 w 107"/>
                <a:gd name="T11" fmla="*/ 2147483647 h 132"/>
                <a:gd name="T12" fmla="*/ 2147483647 w 107"/>
                <a:gd name="T13" fmla="*/ 2147483647 h 132"/>
                <a:gd name="T14" fmla="*/ 0 w 107"/>
                <a:gd name="T15" fmla="*/ 2147483647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"/>
                <a:gd name="T25" fmla="*/ 0 h 132"/>
                <a:gd name="T26" fmla="*/ 107 w 107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" h="132">
                  <a:moveTo>
                    <a:pt x="0" y="8"/>
                  </a:moveTo>
                  <a:lnTo>
                    <a:pt x="23" y="0"/>
                  </a:lnTo>
                  <a:lnTo>
                    <a:pt x="71" y="29"/>
                  </a:lnTo>
                  <a:lnTo>
                    <a:pt x="71" y="58"/>
                  </a:lnTo>
                  <a:lnTo>
                    <a:pt x="105" y="79"/>
                  </a:lnTo>
                  <a:lnTo>
                    <a:pt x="107" y="118"/>
                  </a:lnTo>
                  <a:lnTo>
                    <a:pt x="52" y="132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45" name="Freeform 47"/>
            <p:cNvSpPr>
              <a:spLocks/>
            </p:cNvSpPr>
            <p:nvPr/>
          </p:nvSpPr>
          <p:spPr bwMode="auto">
            <a:xfrm>
              <a:off x="7538097" y="3576704"/>
              <a:ext cx="604520" cy="439444"/>
            </a:xfrm>
            <a:custGeom>
              <a:avLst/>
              <a:gdLst>
                <a:gd name="T0" fmla="*/ 2147483647 w 512"/>
                <a:gd name="T1" fmla="*/ 2147483647 h 336"/>
                <a:gd name="T2" fmla="*/ 0 w 512"/>
                <a:gd name="T3" fmla="*/ 2147483647 h 336"/>
                <a:gd name="T4" fmla="*/ 2147483647 w 512"/>
                <a:gd name="T5" fmla="*/ 2147483647 h 336"/>
                <a:gd name="T6" fmla="*/ 2147483647 w 512"/>
                <a:gd name="T7" fmla="*/ 2147483647 h 336"/>
                <a:gd name="T8" fmla="*/ 2147483647 w 512"/>
                <a:gd name="T9" fmla="*/ 2147483647 h 336"/>
                <a:gd name="T10" fmla="*/ 2147483647 w 512"/>
                <a:gd name="T11" fmla="*/ 2147483647 h 336"/>
                <a:gd name="T12" fmla="*/ 2147483647 w 512"/>
                <a:gd name="T13" fmla="*/ 2147483647 h 336"/>
                <a:gd name="T14" fmla="*/ 2147483647 w 512"/>
                <a:gd name="T15" fmla="*/ 2147483647 h 336"/>
                <a:gd name="T16" fmla="*/ 2147483647 w 512"/>
                <a:gd name="T17" fmla="*/ 2147483647 h 336"/>
                <a:gd name="T18" fmla="*/ 2147483647 w 512"/>
                <a:gd name="T19" fmla="*/ 2147483647 h 336"/>
                <a:gd name="T20" fmla="*/ 2147483647 w 512"/>
                <a:gd name="T21" fmla="*/ 2147483647 h 336"/>
                <a:gd name="T22" fmla="*/ 2147483647 w 512"/>
                <a:gd name="T23" fmla="*/ 2147483647 h 336"/>
                <a:gd name="T24" fmla="*/ 2147483647 w 512"/>
                <a:gd name="T25" fmla="*/ 0 h 336"/>
                <a:gd name="T26" fmla="*/ 2147483647 w 512"/>
                <a:gd name="T27" fmla="*/ 2147483647 h 336"/>
                <a:gd name="T28" fmla="*/ 2147483647 w 512"/>
                <a:gd name="T29" fmla="*/ 2147483647 h 3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12"/>
                <a:gd name="T46" fmla="*/ 0 h 336"/>
                <a:gd name="T47" fmla="*/ 512 w 512"/>
                <a:gd name="T48" fmla="*/ 336 h 3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12" h="336">
                  <a:moveTo>
                    <a:pt x="47" y="49"/>
                  </a:moveTo>
                  <a:lnTo>
                    <a:pt x="0" y="94"/>
                  </a:lnTo>
                  <a:lnTo>
                    <a:pt x="26" y="257"/>
                  </a:lnTo>
                  <a:lnTo>
                    <a:pt x="47" y="336"/>
                  </a:lnTo>
                  <a:lnTo>
                    <a:pt x="134" y="329"/>
                  </a:lnTo>
                  <a:lnTo>
                    <a:pt x="457" y="268"/>
                  </a:lnTo>
                  <a:lnTo>
                    <a:pt x="480" y="258"/>
                  </a:lnTo>
                  <a:lnTo>
                    <a:pt x="512" y="183"/>
                  </a:lnTo>
                  <a:lnTo>
                    <a:pt x="464" y="141"/>
                  </a:lnTo>
                  <a:lnTo>
                    <a:pt x="490" y="44"/>
                  </a:lnTo>
                  <a:lnTo>
                    <a:pt x="452" y="34"/>
                  </a:lnTo>
                  <a:lnTo>
                    <a:pt x="452" y="10"/>
                  </a:lnTo>
                  <a:lnTo>
                    <a:pt x="436" y="0"/>
                  </a:lnTo>
                  <a:lnTo>
                    <a:pt x="62" y="70"/>
                  </a:lnTo>
                  <a:lnTo>
                    <a:pt x="47" y="4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46" name="Freeform 48"/>
            <p:cNvSpPr>
              <a:spLocks/>
            </p:cNvSpPr>
            <p:nvPr/>
          </p:nvSpPr>
          <p:spPr bwMode="auto">
            <a:xfrm>
              <a:off x="8086833" y="3626796"/>
              <a:ext cx="160522" cy="352922"/>
            </a:xfrm>
            <a:custGeom>
              <a:avLst/>
              <a:gdLst>
                <a:gd name="T0" fmla="*/ 2147483647 w 135"/>
                <a:gd name="T1" fmla="*/ 2147483647 h 268"/>
                <a:gd name="T2" fmla="*/ 2147483647 w 135"/>
                <a:gd name="T3" fmla="*/ 0 h 268"/>
                <a:gd name="T4" fmla="*/ 2147483647 w 135"/>
                <a:gd name="T5" fmla="*/ 2147483647 h 268"/>
                <a:gd name="T6" fmla="*/ 2147483647 w 135"/>
                <a:gd name="T7" fmla="*/ 2147483647 h 268"/>
                <a:gd name="T8" fmla="*/ 2147483647 w 135"/>
                <a:gd name="T9" fmla="*/ 2147483647 h 268"/>
                <a:gd name="T10" fmla="*/ 2147483647 w 135"/>
                <a:gd name="T11" fmla="*/ 2147483647 h 268"/>
                <a:gd name="T12" fmla="*/ 2147483647 w 135"/>
                <a:gd name="T13" fmla="*/ 2147483647 h 268"/>
                <a:gd name="T14" fmla="*/ 2147483647 w 135"/>
                <a:gd name="T15" fmla="*/ 2147483647 h 268"/>
                <a:gd name="T16" fmla="*/ 2147483647 w 135"/>
                <a:gd name="T17" fmla="*/ 2147483647 h 268"/>
                <a:gd name="T18" fmla="*/ 2147483647 w 135"/>
                <a:gd name="T19" fmla="*/ 2147483647 h 268"/>
                <a:gd name="T20" fmla="*/ 2147483647 w 135"/>
                <a:gd name="T21" fmla="*/ 2147483647 h 268"/>
                <a:gd name="T22" fmla="*/ 0 w 135"/>
                <a:gd name="T23" fmla="*/ 2147483647 h 268"/>
                <a:gd name="T24" fmla="*/ 2147483647 w 135"/>
                <a:gd name="T25" fmla="*/ 2147483647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5"/>
                <a:gd name="T40" fmla="*/ 0 h 268"/>
                <a:gd name="T41" fmla="*/ 135 w 135"/>
                <a:gd name="T42" fmla="*/ 268 h 2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5" h="268">
                  <a:moveTo>
                    <a:pt x="24" y="2"/>
                  </a:moveTo>
                  <a:lnTo>
                    <a:pt x="56" y="0"/>
                  </a:lnTo>
                  <a:lnTo>
                    <a:pt x="121" y="40"/>
                  </a:lnTo>
                  <a:lnTo>
                    <a:pt x="111" y="73"/>
                  </a:lnTo>
                  <a:lnTo>
                    <a:pt x="134" y="94"/>
                  </a:lnTo>
                  <a:lnTo>
                    <a:pt x="135" y="219"/>
                  </a:lnTo>
                  <a:lnTo>
                    <a:pt x="113" y="268"/>
                  </a:lnTo>
                  <a:lnTo>
                    <a:pt x="87" y="250"/>
                  </a:lnTo>
                  <a:lnTo>
                    <a:pt x="59" y="249"/>
                  </a:lnTo>
                  <a:lnTo>
                    <a:pt x="13" y="223"/>
                  </a:lnTo>
                  <a:lnTo>
                    <a:pt x="48" y="144"/>
                  </a:lnTo>
                  <a:lnTo>
                    <a:pt x="0" y="102"/>
                  </a:lnTo>
                  <a:lnTo>
                    <a:pt x="24" y="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47" name="Freeform 49"/>
            <p:cNvSpPr>
              <a:spLocks/>
            </p:cNvSpPr>
            <p:nvPr/>
          </p:nvSpPr>
          <p:spPr bwMode="auto">
            <a:xfrm>
              <a:off x="7589327" y="3081475"/>
              <a:ext cx="670552" cy="602243"/>
            </a:xfrm>
            <a:custGeom>
              <a:avLst/>
              <a:gdLst>
                <a:gd name="T0" fmla="*/ 2147483647 w 567"/>
                <a:gd name="T1" fmla="*/ 2147483647 h 461"/>
                <a:gd name="T2" fmla="*/ 2147483647 w 567"/>
                <a:gd name="T3" fmla="*/ 2147483647 h 461"/>
                <a:gd name="T4" fmla="*/ 2147483647 w 567"/>
                <a:gd name="T5" fmla="*/ 2147483647 h 461"/>
                <a:gd name="T6" fmla="*/ 2147483647 w 567"/>
                <a:gd name="T7" fmla="*/ 2147483647 h 461"/>
                <a:gd name="T8" fmla="*/ 2147483647 w 567"/>
                <a:gd name="T9" fmla="*/ 2147483647 h 461"/>
                <a:gd name="T10" fmla="*/ 2147483647 w 567"/>
                <a:gd name="T11" fmla="*/ 2147483647 h 461"/>
                <a:gd name="T12" fmla="*/ 2147483647 w 567"/>
                <a:gd name="T13" fmla="*/ 2147483647 h 461"/>
                <a:gd name="T14" fmla="*/ 2147483647 w 567"/>
                <a:gd name="T15" fmla="*/ 2147483647 h 461"/>
                <a:gd name="T16" fmla="*/ 2147483647 w 567"/>
                <a:gd name="T17" fmla="*/ 2147483647 h 461"/>
                <a:gd name="T18" fmla="*/ 2147483647 w 567"/>
                <a:gd name="T19" fmla="*/ 2147483647 h 461"/>
                <a:gd name="T20" fmla="*/ 2147483647 w 567"/>
                <a:gd name="T21" fmla="*/ 2147483647 h 461"/>
                <a:gd name="T22" fmla="*/ 2147483647 w 567"/>
                <a:gd name="T23" fmla="*/ 2147483647 h 461"/>
                <a:gd name="T24" fmla="*/ 2147483647 w 567"/>
                <a:gd name="T25" fmla="*/ 0 h 461"/>
                <a:gd name="T26" fmla="*/ 2147483647 w 567"/>
                <a:gd name="T27" fmla="*/ 2147483647 h 461"/>
                <a:gd name="T28" fmla="*/ 2147483647 w 567"/>
                <a:gd name="T29" fmla="*/ 2147483647 h 461"/>
                <a:gd name="T30" fmla="*/ 2147483647 w 567"/>
                <a:gd name="T31" fmla="*/ 2147483647 h 461"/>
                <a:gd name="T32" fmla="*/ 2147483647 w 567"/>
                <a:gd name="T33" fmla="*/ 2147483647 h 461"/>
                <a:gd name="T34" fmla="*/ 2147483647 w 567"/>
                <a:gd name="T35" fmla="*/ 2147483647 h 461"/>
                <a:gd name="T36" fmla="*/ 2147483647 w 567"/>
                <a:gd name="T37" fmla="*/ 2147483647 h 461"/>
                <a:gd name="T38" fmla="*/ 2147483647 w 567"/>
                <a:gd name="T39" fmla="*/ 2147483647 h 461"/>
                <a:gd name="T40" fmla="*/ 2147483647 w 567"/>
                <a:gd name="T41" fmla="*/ 2147483647 h 461"/>
                <a:gd name="T42" fmla="*/ 2147483647 w 567"/>
                <a:gd name="T43" fmla="*/ 2147483647 h 461"/>
                <a:gd name="T44" fmla="*/ 2147483647 w 567"/>
                <a:gd name="T45" fmla="*/ 2147483647 h 461"/>
                <a:gd name="T46" fmla="*/ 2147483647 w 567"/>
                <a:gd name="T47" fmla="*/ 2147483647 h 461"/>
                <a:gd name="T48" fmla="*/ 2147483647 w 567"/>
                <a:gd name="T49" fmla="*/ 2147483647 h 461"/>
                <a:gd name="T50" fmla="*/ 2147483647 w 567"/>
                <a:gd name="T51" fmla="*/ 2147483647 h 461"/>
                <a:gd name="T52" fmla="*/ 2147483647 w 567"/>
                <a:gd name="T53" fmla="*/ 2147483647 h 461"/>
                <a:gd name="T54" fmla="*/ 2147483647 w 567"/>
                <a:gd name="T55" fmla="*/ 2147483647 h 461"/>
                <a:gd name="T56" fmla="*/ 0 w 567"/>
                <a:gd name="T57" fmla="*/ 2147483647 h 461"/>
                <a:gd name="T58" fmla="*/ 2147483647 w 567"/>
                <a:gd name="T59" fmla="*/ 2147483647 h 461"/>
                <a:gd name="T60" fmla="*/ 2147483647 w 567"/>
                <a:gd name="T61" fmla="*/ 2147483647 h 46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7"/>
                <a:gd name="T94" fmla="*/ 0 h 461"/>
                <a:gd name="T95" fmla="*/ 567 w 567"/>
                <a:gd name="T96" fmla="*/ 461 h 46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7" h="461">
                  <a:moveTo>
                    <a:pt x="44" y="310"/>
                  </a:moveTo>
                  <a:lnTo>
                    <a:pt x="97" y="282"/>
                  </a:lnTo>
                  <a:lnTo>
                    <a:pt x="169" y="276"/>
                  </a:lnTo>
                  <a:lnTo>
                    <a:pt x="187" y="252"/>
                  </a:lnTo>
                  <a:lnTo>
                    <a:pt x="213" y="248"/>
                  </a:lnTo>
                  <a:lnTo>
                    <a:pt x="228" y="223"/>
                  </a:lnTo>
                  <a:lnTo>
                    <a:pt x="252" y="213"/>
                  </a:lnTo>
                  <a:lnTo>
                    <a:pt x="241" y="164"/>
                  </a:lnTo>
                  <a:lnTo>
                    <a:pt x="226" y="152"/>
                  </a:lnTo>
                  <a:lnTo>
                    <a:pt x="257" y="113"/>
                  </a:lnTo>
                  <a:lnTo>
                    <a:pt x="276" y="113"/>
                  </a:lnTo>
                  <a:lnTo>
                    <a:pt x="342" y="30"/>
                  </a:lnTo>
                  <a:lnTo>
                    <a:pt x="444" y="0"/>
                  </a:lnTo>
                  <a:lnTo>
                    <a:pt x="455" y="77"/>
                  </a:lnTo>
                  <a:lnTo>
                    <a:pt x="460" y="74"/>
                  </a:lnTo>
                  <a:lnTo>
                    <a:pt x="484" y="102"/>
                  </a:lnTo>
                  <a:lnTo>
                    <a:pt x="486" y="181"/>
                  </a:lnTo>
                  <a:lnTo>
                    <a:pt x="517" y="245"/>
                  </a:lnTo>
                  <a:lnTo>
                    <a:pt x="528" y="329"/>
                  </a:lnTo>
                  <a:lnTo>
                    <a:pt x="531" y="402"/>
                  </a:lnTo>
                  <a:lnTo>
                    <a:pt x="567" y="426"/>
                  </a:lnTo>
                  <a:lnTo>
                    <a:pt x="541" y="461"/>
                  </a:lnTo>
                  <a:lnTo>
                    <a:pt x="475" y="420"/>
                  </a:lnTo>
                  <a:lnTo>
                    <a:pt x="441" y="423"/>
                  </a:lnTo>
                  <a:lnTo>
                    <a:pt x="407" y="413"/>
                  </a:lnTo>
                  <a:lnTo>
                    <a:pt x="408" y="389"/>
                  </a:lnTo>
                  <a:lnTo>
                    <a:pt x="387" y="381"/>
                  </a:lnTo>
                  <a:lnTo>
                    <a:pt x="16" y="452"/>
                  </a:lnTo>
                  <a:lnTo>
                    <a:pt x="0" y="431"/>
                  </a:lnTo>
                  <a:lnTo>
                    <a:pt x="56" y="348"/>
                  </a:lnTo>
                  <a:lnTo>
                    <a:pt x="44" y="31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48" name="Freeform 50"/>
            <p:cNvSpPr>
              <a:spLocks/>
            </p:cNvSpPr>
            <p:nvPr/>
          </p:nvSpPr>
          <p:spPr bwMode="auto">
            <a:xfrm>
              <a:off x="8111879" y="3048460"/>
              <a:ext cx="176461" cy="363168"/>
            </a:xfrm>
            <a:custGeom>
              <a:avLst/>
              <a:gdLst>
                <a:gd name="T0" fmla="*/ 0 w 150"/>
                <a:gd name="T1" fmla="*/ 2147483647 h 278"/>
                <a:gd name="T2" fmla="*/ 2147483647 w 150"/>
                <a:gd name="T3" fmla="*/ 0 h 278"/>
                <a:gd name="T4" fmla="*/ 2147483647 w 150"/>
                <a:gd name="T5" fmla="*/ 2147483647 h 278"/>
                <a:gd name="T6" fmla="*/ 2147483647 w 150"/>
                <a:gd name="T7" fmla="*/ 2147483647 h 278"/>
                <a:gd name="T8" fmla="*/ 2147483647 w 150"/>
                <a:gd name="T9" fmla="*/ 2147483647 h 278"/>
                <a:gd name="T10" fmla="*/ 2147483647 w 150"/>
                <a:gd name="T11" fmla="*/ 2147483647 h 278"/>
                <a:gd name="T12" fmla="*/ 2147483647 w 150"/>
                <a:gd name="T13" fmla="*/ 2147483647 h 278"/>
                <a:gd name="T14" fmla="*/ 2147483647 w 150"/>
                <a:gd name="T15" fmla="*/ 2147483647 h 278"/>
                <a:gd name="T16" fmla="*/ 2147483647 w 150"/>
                <a:gd name="T17" fmla="*/ 2147483647 h 278"/>
                <a:gd name="T18" fmla="*/ 0 w 150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278"/>
                <a:gd name="T32" fmla="*/ 150 w 150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278">
                  <a:moveTo>
                    <a:pt x="0" y="29"/>
                  </a:moveTo>
                  <a:lnTo>
                    <a:pt x="109" y="0"/>
                  </a:lnTo>
                  <a:lnTo>
                    <a:pt x="150" y="76"/>
                  </a:lnTo>
                  <a:lnTo>
                    <a:pt x="129" y="95"/>
                  </a:lnTo>
                  <a:lnTo>
                    <a:pt x="137" y="263"/>
                  </a:lnTo>
                  <a:lnTo>
                    <a:pt x="74" y="278"/>
                  </a:lnTo>
                  <a:lnTo>
                    <a:pt x="43" y="208"/>
                  </a:lnTo>
                  <a:lnTo>
                    <a:pt x="42" y="126"/>
                  </a:lnTo>
                  <a:lnTo>
                    <a:pt x="14" y="102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49" name="Freeform 51"/>
            <p:cNvSpPr>
              <a:spLocks/>
            </p:cNvSpPr>
            <p:nvPr/>
          </p:nvSpPr>
          <p:spPr bwMode="auto">
            <a:xfrm>
              <a:off x="8196125" y="3330797"/>
              <a:ext cx="379106" cy="188984"/>
            </a:xfrm>
            <a:custGeom>
              <a:avLst/>
              <a:gdLst>
                <a:gd name="T0" fmla="*/ 0 w 320"/>
                <a:gd name="T1" fmla="*/ 2147483647 h 146"/>
                <a:gd name="T2" fmla="*/ 2147483647 w 320"/>
                <a:gd name="T3" fmla="*/ 2147483647 h 146"/>
                <a:gd name="T4" fmla="*/ 2147483647 w 320"/>
                <a:gd name="T5" fmla="*/ 2147483647 h 146"/>
                <a:gd name="T6" fmla="*/ 2147483647 w 320"/>
                <a:gd name="T7" fmla="*/ 0 h 146"/>
                <a:gd name="T8" fmla="*/ 2147483647 w 320"/>
                <a:gd name="T9" fmla="*/ 2147483647 h 146"/>
                <a:gd name="T10" fmla="*/ 2147483647 w 320"/>
                <a:gd name="T11" fmla="*/ 2147483647 h 146"/>
                <a:gd name="T12" fmla="*/ 2147483647 w 320"/>
                <a:gd name="T13" fmla="*/ 2147483647 h 146"/>
                <a:gd name="T14" fmla="*/ 2147483647 w 320"/>
                <a:gd name="T15" fmla="*/ 2147483647 h 146"/>
                <a:gd name="T16" fmla="*/ 2147483647 w 320"/>
                <a:gd name="T17" fmla="*/ 2147483647 h 146"/>
                <a:gd name="T18" fmla="*/ 2147483647 w 320"/>
                <a:gd name="T19" fmla="*/ 2147483647 h 146"/>
                <a:gd name="T20" fmla="*/ 2147483647 w 320"/>
                <a:gd name="T21" fmla="*/ 2147483647 h 146"/>
                <a:gd name="T22" fmla="*/ 2147483647 w 320"/>
                <a:gd name="T23" fmla="*/ 2147483647 h 146"/>
                <a:gd name="T24" fmla="*/ 2147483647 w 320"/>
                <a:gd name="T25" fmla="*/ 2147483647 h 146"/>
                <a:gd name="T26" fmla="*/ 2147483647 w 320"/>
                <a:gd name="T27" fmla="*/ 2147483647 h 146"/>
                <a:gd name="T28" fmla="*/ 2147483647 w 320"/>
                <a:gd name="T29" fmla="*/ 2147483647 h 146"/>
                <a:gd name="T30" fmla="*/ 2147483647 w 320"/>
                <a:gd name="T31" fmla="*/ 2147483647 h 146"/>
                <a:gd name="T32" fmla="*/ 2147483647 w 320"/>
                <a:gd name="T33" fmla="*/ 2147483647 h 146"/>
                <a:gd name="T34" fmla="*/ 2147483647 w 320"/>
                <a:gd name="T35" fmla="*/ 2147483647 h 146"/>
                <a:gd name="T36" fmla="*/ 2147483647 w 320"/>
                <a:gd name="T37" fmla="*/ 2147483647 h 146"/>
                <a:gd name="T38" fmla="*/ 0 w 320"/>
                <a:gd name="T39" fmla="*/ 2147483647 h 1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0"/>
                <a:gd name="T61" fmla="*/ 0 h 146"/>
                <a:gd name="T62" fmla="*/ 320 w 320"/>
                <a:gd name="T63" fmla="*/ 146 h 14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0" h="146">
                  <a:moveTo>
                    <a:pt x="0" y="58"/>
                  </a:moveTo>
                  <a:lnTo>
                    <a:pt x="163" y="18"/>
                  </a:lnTo>
                  <a:lnTo>
                    <a:pt x="183" y="20"/>
                  </a:lnTo>
                  <a:lnTo>
                    <a:pt x="202" y="0"/>
                  </a:lnTo>
                  <a:lnTo>
                    <a:pt x="218" y="10"/>
                  </a:lnTo>
                  <a:lnTo>
                    <a:pt x="199" y="52"/>
                  </a:lnTo>
                  <a:lnTo>
                    <a:pt x="233" y="49"/>
                  </a:lnTo>
                  <a:lnTo>
                    <a:pt x="252" y="81"/>
                  </a:lnTo>
                  <a:lnTo>
                    <a:pt x="275" y="84"/>
                  </a:lnTo>
                  <a:lnTo>
                    <a:pt x="291" y="79"/>
                  </a:lnTo>
                  <a:lnTo>
                    <a:pt x="291" y="62"/>
                  </a:lnTo>
                  <a:lnTo>
                    <a:pt x="263" y="39"/>
                  </a:lnTo>
                  <a:lnTo>
                    <a:pt x="284" y="37"/>
                  </a:lnTo>
                  <a:lnTo>
                    <a:pt x="320" y="86"/>
                  </a:lnTo>
                  <a:lnTo>
                    <a:pt x="286" y="115"/>
                  </a:lnTo>
                  <a:lnTo>
                    <a:pt x="247" y="100"/>
                  </a:lnTo>
                  <a:lnTo>
                    <a:pt x="223" y="136"/>
                  </a:lnTo>
                  <a:lnTo>
                    <a:pt x="175" y="100"/>
                  </a:lnTo>
                  <a:lnTo>
                    <a:pt x="13" y="14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FF6600"/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50" name="Freeform 52"/>
            <p:cNvSpPr>
              <a:spLocks/>
            </p:cNvSpPr>
            <p:nvPr/>
          </p:nvSpPr>
          <p:spPr bwMode="auto">
            <a:xfrm>
              <a:off x="8209787" y="3473105"/>
              <a:ext cx="199230" cy="169630"/>
            </a:xfrm>
            <a:custGeom>
              <a:avLst/>
              <a:gdLst>
                <a:gd name="T0" fmla="*/ 0 w 166"/>
                <a:gd name="T1" fmla="*/ 2147483647 h 128"/>
                <a:gd name="T2" fmla="*/ 2147483647 w 166"/>
                <a:gd name="T3" fmla="*/ 0 h 128"/>
                <a:gd name="T4" fmla="*/ 2147483647 w 166"/>
                <a:gd name="T5" fmla="*/ 2147483647 h 128"/>
                <a:gd name="T6" fmla="*/ 2147483647 w 166"/>
                <a:gd name="T7" fmla="*/ 2147483647 h 128"/>
                <a:gd name="T8" fmla="*/ 2147483647 w 166"/>
                <a:gd name="T9" fmla="*/ 2147483647 h 128"/>
                <a:gd name="T10" fmla="*/ 2147483647 w 166"/>
                <a:gd name="T11" fmla="*/ 2147483647 h 128"/>
                <a:gd name="T12" fmla="*/ 2147483647 w 166"/>
                <a:gd name="T13" fmla="*/ 2147483647 h 128"/>
                <a:gd name="T14" fmla="*/ 0 w 166"/>
                <a:gd name="T15" fmla="*/ 2147483647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"/>
                <a:gd name="T25" fmla="*/ 0 h 128"/>
                <a:gd name="T26" fmla="*/ 166 w 166"/>
                <a:gd name="T27" fmla="*/ 128 h 1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" h="128">
                  <a:moveTo>
                    <a:pt x="0" y="32"/>
                  </a:moveTo>
                  <a:lnTo>
                    <a:pt x="127" y="0"/>
                  </a:lnTo>
                  <a:lnTo>
                    <a:pt x="166" y="58"/>
                  </a:lnTo>
                  <a:lnTo>
                    <a:pt x="143" y="84"/>
                  </a:lnTo>
                  <a:lnTo>
                    <a:pt x="103" y="74"/>
                  </a:lnTo>
                  <a:lnTo>
                    <a:pt x="40" y="128"/>
                  </a:lnTo>
                  <a:lnTo>
                    <a:pt x="6" y="10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51" name="Freeform 53"/>
            <p:cNvSpPr>
              <a:spLocks/>
            </p:cNvSpPr>
            <p:nvPr/>
          </p:nvSpPr>
          <p:spPr bwMode="auto">
            <a:xfrm>
              <a:off x="8241664" y="3588088"/>
              <a:ext cx="195815" cy="128646"/>
            </a:xfrm>
            <a:custGeom>
              <a:avLst/>
              <a:gdLst>
                <a:gd name="T0" fmla="*/ 0 w 165"/>
                <a:gd name="T1" fmla="*/ 2147483647 h 99"/>
                <a:gd name="T2" fmla="*/ 2147483647 w 165"/>
                <a:gd name="T3" fmla="*/ 2147483647 h 99"/>
                <a:gd name="T4" fmla="*/ 2147483647 w 165"/>
                <a:gd name="T5" fmla="*/ 0 h 99"/>
                <a:gd name="T6" fmla="*/ 2147483647 w 165"/>
                <a:gd name="T7" fmla="*/ 2147483647 h 99"/>
                <a:gd name="T8" fmla="*/ 2147483647 w 165"/>
                <a:gd name="T9" fmla="*/ 2147483647 h 99"/>
                <a:gd name="T10" fmla="*/ 2147483647 w 165"/>
                <a:gd name="T11" fmla="*/ 2147483647 h 99"/>
                <a:gd name="T12" fmla="*/ 2147483647 w 165"/>
                <a:gd name="T13" fmla="*/ 2147483647 h 99"/>
                <a:gd name="T14" fmla="*/ 0 w 165"/>
                <a:gd name="T15" fmla="*/ 2147483647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5"/>
                <a:gd name="T25" fmla="*/ 0 h 99"/>
                <a:gd name="T26" fmla="*/ 165 w 165"/>
                <a:gd name="T27" fmla="*/ 99 h 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5" h="99">
                  <a:moveTo>
                    <a:pt x="0" y="73"/>
                  </a:moveTo>
                  <a:lnTo>
                    <a:pt x="68" y="41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65" y="3"/>
                  </a:lnTo>
                  <a:lnTo>
                    <a:pt x="100" y="55"/>
                  </a:lnTo>
                  <a:lnTo>
                    <a:pt x="19" y="99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52" name="Freeform 54"/>
            <p:cNvSpPr>
              <a:spLocks/>
            </p:cNvSpPr>
            <p:nvPr/>
          </p:nvSpPr>
          <p:spPr bwMode="auto">
            <a:xfrm>
              <a:off x="8240525" y="2979014"/>
              <a:ext cx="207199" cy="406429"/>
            </a:xfrm>
            <a:custGeom>
              <a:avLst/>
              <a:gdLst>
                <a:gd name="T0" fmla="*/ 2147483647 w 176"/>
                <a:gd name="T1" fmla="*/ 0 h 313"/>
                <a:gd name="T2" fmla="*/ 0 w 176"/>
                <a:gd name="T3" fmla="*/ 2147483647 h 313"/>
                <a:gd name="T4" fmla="*/ 2147483647 w 176"/>
                <a:gd name="T5" fmla="*/ 2147483647 h 313"/>
                <a:gd name="T6" fmla="*/ 2147483647 w 176"/>
                <a:gd name="T7" fmla="*/ 2147483647 h 313"/>
                <a:gd name="T8" fmla="*/ 2147483647 w 176"/>
                <a:gd name="T9" fmla="*/ 2147483647 h 313"/>
                <a:gd name="T10" fmla="*/ 2147483647 w 176"/>
                <a:gd name="T11" fmla="*/ 2147483647 h 313"/>
                <a:gd name="T12" fmla="*/ 2147483647 w 176"/>
                <a:gd name="T13" fmla="*/ 2147483647 h 313"/>
                <a:gd name="T14" fmla="*/ 2147483647 w 176"/>
                <a:gd name="T15" fmla="*/ 2147483647 h 313"/>
                <a:gd name="T16" fmla="*/ 2147483647 w 176"/>
                <a:gd name="T17" fmla="*/ 2147483647 h 313"/>
                <a:gd name="T18" fmla="*/ 2147483647 w 176"/>
                <a:gd name="T19" fmla="*/ 2147483647 h 313"/>
                <a:gd name="T20" fmla="*/ 2147483647 w 176"/>
                <a:gd name="T21" fmla="*/ 2147483647 h 313"/>
                <a:gd name="T22" fmla="*/ 2147483647 w 176"/>
                <a:gd name="T23" fmla="*/ 2147483647 h 313"/>
                <a:gd name="T24" fmla="*/ 2147483647 w 176"/>
                <a:gd name="T25" fmla="*/ 0 h 3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6"/>
                <a:gd name="T40" fmla="*/ 0 h 313"/>
                <a:gd name="T41" fmla="*/ 176 w 176"/>
                <a:gd name="T42" fmla="*/ 313 h 3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6" h="313">
                  <a:moveTo>
                    <a:pt x="38" y="0"/>
                  </a:moveTo>
                  <a:lnTo>
                    <a:pt x="0" y="55"/>
                  </a:lnTo>
                  <a:lnTo>
                    <a:pt x="41" y="127"/>
                  </a:lnTo>
                  <a:lnTo>
                    <a:pt x="17" y="147"/>
                  </a:lnTo>
                  <a:lnTo>
                    <a:pt x="26" y="313"/>
                  </a:lnTo>
                  <a:lnTo>
                    <a:pt x="125" y="289"/>
                  </a:lnTo>
                  <a:lnTo>
                    <a:pt x="151" y="289"/>
                  </a:lnTo>
                  <a:lnTo>
                    <a:pt x="165" y="271"/>
                  </a:lnTo>
                  <a:lnTo>
                    <a:pt x="165" y="240"/>
                  </a:lnTo>
                  <a:lnTo>
                    <a:pt x="176" y="221"/>
                  </a:lnTo>
                  <a:lnTo>
                    <a:pt x="122" y="197"/>
                  </a:lnTo>
                  <a:lnTo>
                    <a:pt x="51" y="1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53" name="Freeform 55"/>
            <p:cNvSpPr>
              <a:spLocks/>
            </p:cNvSpPr>
            <p:nvPr/>
          </p:nvSpPr>
          <p:spPr bwMode="auto">
            <a:xfrm>
              <a:off x="8361201" y="3458304"/>
              <a:ext cx="99046" cy="91077"/>
            </a:xfrm>
            <a:custGeom>
              <a:avLst/>
              <a:gdLst>
                <a:gd name="T0" fmla="*/ 0 w 84"/>
                <a:gd name="T1" fmla="*/ 2147483647 h 69"/>
                <a:gd name="T2" fmla="*/ 2147483647 w 84"/>
                <a:gd name="T3" fmla="*/ 0 h 69"/>
                <a:gd name="T4" fmla="*/ 2147483647 w 84"/>
                <a:gd name="T5" fmla="*/ 2147483647 h 69"/>
                <a:gd name="T6" fmla="*/ 2147483647 w 84"/>
                <a:gd name="T7" fmla="*/ 2147483647 h 69"/>
                <a:gd name="T8" fmla="*/ 2147483647 w 84"/>
                <a:gd name="T9" fmla="*/ 2147483647 h 69"/>
                <a:gd name="T10" fmla="*/ 2147483647 w 84"/>
                <a:gd name="T11" fmla="*/ 2147483647 h 69"/>
                <a:gd name="T12" fmla="*/ 0 w 84"/>
                <a:gd name="T13" fmla="*/ 2147483647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4"/>
                <a:gd name="T22" fmla="*/ 0 h 69"/>
                <a:gd name="T23" fmla="*/ 84 w 84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4" h="69">
                  <a:moveTo>
                    <a:pt x="0" y="11"/>
                  </a:moveTo>
                  <a:lnTo>
                    <a:pt x="36" y="0"/>
                  </a:lnTo>
                  <a:lnTo>
                    <a:pt x="84" y="35"/>
                  </a:lnTo>
                  <a:lnTo>
                    <a:pt x="74" y="45"/>
                  </a:lnTo>
                  <a:lnTo>
                    <a:pt x="50" y="45"/>
                  </a:lnTo>
                  <a:lnTo>
                    <a:pt x="39" y="69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54" name="Freeform 56"/>
            <p:cNvSpPr>
              <a:spLocks/>
            </p:cNvSpPr>
            <p:nvPr/>
          </p:nvSpPr>
          <p:spPr bwMode="auto">
            <a:xfrm>
              <a:off x="8140341" y="4108364"/>
              <a:ext cx="51231" cy="102461"/>
            </a:xfrm>
            <a:custGeom>
              <a:avLst/>
              <a:gdLst>
                <a:gd name="T0" fmla="*/ 0 w 45"/>
                <a:gd name="T1" fmla="*/ 2147483647 h 78"/>
                <a:gd name="T2" fmla="*/ 2147483647 w 45"/>
                <a:gd name="T3" fmla="*/ 0 h 78"/>
                <a:gd name="T4" fmla="*/ 2147483647 w 45"/>
                <a:gd name="T5" fmla="*/ 2147483647 h 78"/>
                <a:gd name="T6" fmla="*/ 2147483647 w 45"/>
                <a:gd name="T7" fmla="*/ 2147483647 h 78"/>
                <a:gd name="T8" fmla="*/ 0 w 45"/>
                <a:gd name="T9" fmla="*/ 2147483647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78"/>
                <a:gd name="T17" fmla="*/ 45 w 45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78">
                  <a:moveTo>
                    <a:pt x="0" y="7"/>
                  </a:moveTo>
                  <a:lnTo>
                    <a:pt x="45" y="0"/>
                  </a:lnTo>
                  <a:lnTo>
                    <a:pt x="19" y="78"/>
                  </a:lnTo>
                  <a:lnTo>
                    <a:pt x="2" y="76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544D44"/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255" name="Group 69"/>
            <p:cNvGrpSpPr/>
            <p:nvPr/>
          </p:nvGrpSpPr>
          <p:grpSpPr>
            <a:xfrm>
              <a:off x="3915522" y="5844480"/>
              <a:ext cx="494086" cy="459932"/>
              <a:chOff x="466725" y="3965575"/>
              <a:chExt cx="688975" cy="641350"/>
            </a:xfrm>
            <a:solidFill>
              <a:schemeClr val="bg1">
                <a:lumMod val="75000"/>
              </a:schemeClr>
            </a:solidFill>
          </p:grpSpPr>
          <p:sp>
            <p:nvSpPr>
              <p:cNvPr id="257" name="Freeform 105"/>
              <p:cNvSpPr>
                <a:spLocks/>
              </p:cNvSpPr>
              <p:nvPr/>
            </p:nvSpPr>
            <p:spPr bwMode="auto">
              <a:xfrm>
                <a:off x="466725" y="4048125"/>
                <a:ext cx="52388" cy="90488"/>
              </a:xfrm>
              <a:custGeom>
                <a:avLst/>
                <a:gdLst>
                  <a:gd name="T0" fmla="*/ 0 w 71"/>
                  <a:gd name="T1" fmla="*/ 2147483647 h 103"/>
                  <a:gd name="T2" fmla="*/ 0 w 71"/>
                  <a:gd name="T3" fmla="*/ 2147483647 h 103"/>
                  <a:gd name="T4" fmla="*/ 2147483647 w 71"/>
                  <a:gd name="T5" fmla="*/ 0 h 103"/>
                  <a:gd name="T6" fmla="*/ 2147483647 w 71"/>
                  <a:gd name="T7" fmla="*/ 2147483647 h 103"/>
                  <a:gd name="T8" fmla="*/ 2147483647 w 71"/>
                  <a:gd name="T9" fmla="*/ 2147483647 h 103"/>
                  <a:gd name="T10" fmla="*/ 0 w 71"/>
                  <a:gd name="T11" fmla="*/ 2147483647 h 1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3"/>
                  <a:gd name="T20" fmla="*/ 71 w 71"/>
                  <a:gd name="T21" fmla="*/ 103 h 10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3">
                    <a:moveTo>
                      <a:pt x="0" y="103"/>
                    </a:moveTo>
                    <a:lnTo>
                      <a:pt x="0" y="73"/>
                    </a:lnTo>
                    <a:lnTo>
                      <a:pt x="41" y="0"/>
                    </a:lnTo>
                    <a:lnTo>
                      <a:pt x="71" y="21"/>
                    </a:lnTo>
                    <a:lnTo>
                      <a:pt x="37" y="103"/>
                    </a:lnTo>
                    <a:lnTo>
                      <a:pt x="0" y="10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58" name="Freeform 106"/>
              <p:cNvSpPr>
                <a:spLocks/>
              </p:cNvSpPr>
              <p:nvPr/>
            </p:nvSpPr>
            <p:spPr bwMode="auto">
              <a:xfrm>
                <a:off x="541338" y="3965575"/>
                <a:ext cx="100012" cy="117475"/>
              </a:xfrm>
              <a:custGeom>
                <a:avLst/>
                <a:gdLst>
                  <a:gd name="T0" fmla="*/ 2147483647 w 134"/>
                  <a:gd name="T1" fmla="*/ 2147483647 h 130"/>
                  <a:gd name="T2" fmla="*/ 0 w 134"/>
                  <a:gd name="T3" fmla="*/ 2147483647 h 130"/>
                  <a:gd name="T4" fmla="*/ 2147483647 w 134"/>
                  <a:gd name="T5" fmla="*/ 2147483647 h 130"/>
                  <a:gd name="T6" fmla="*/ 2147483647 w 134"/>
                  <a:gd name="T7" fmla="*/ 2147483647 h 130"/>
                  <a:gd name="T8" fmla="*/ 2147483647 w 134"/>
                  <a:gd name="T9" fmla="*/ 2147483647 h 130"/>
                  <a:gd name="T10" fmla="*/ 2147483647 w 134"/>
                  <a:gd name="T11" fmla="*/ 0 h 130"/>
                  <a:gd name="T12" fmla="*/ 2147483647 w 134"/>
                  <a:gd name="T13" fmla="*/ 2147483647 h 1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"/>
                  <a:gd name="T22" fmla="*/ 0 h 130"/>
                  <a:gd name="T23" fmla="*/ 134 w 134"/>
                  <a:gd name="T24" fmla="*/ 130 h 1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" h="130">
                    <a:moveTo>
                      <a:pt x="29" y="14"/>
                    </a:moveTo>
                    <a:lnTo>
                      <a:pt x="0" y="77"/>
                    </a:lnTo>
                    <a:lnTo>
                      <a:pt x="52" y="119"/>
                    </a:lnTo>
                    <a:lnTo>
                      <a:pt x="111" y="130"/>
                    </a:lnTo>
                    <a:lnTo>
                      <a:pt x="134" y="79"/>
                    </a:lnTo>
                    <a:lnTo>
                      <a:pt x="119" y="0"/>
                    </a:lnTo>
                    <a:lnTo>
                      <a:pt x="29" y="1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59" name="Freeform 107"/>
              <p:cNvSpPr>
                <a:spLocks/>
              </p:cNvSpPr>
              <p:nvPr/>
            </p:nvSpPr>
            <p:spPr bwMode="auto">
              <a:xfrm>
                <a:off x="635000" y="4048125"/>
                <a:ext cx="146050" cy="130175"/>
              </a:xfrm>
              <a:custGeom>
                <a:avLst/>
                <a:gdLst>
                  <a:gd name="T0" fmla="*/ 0 w 198"/>
                  <a:gd name="T1" fmla="*/ 2147483647 h 147"/>
                  <a:gd name="T2" fmla="*/ 2147483647 w 198"/>
                  <a:gd name="T3" fmla="*/ 0 h 147"/>
                  <a:gd name="T4" fmla="*/ 2147483647 w 198"/>
                  <a:gd name="T5" fmla="*/ 2147483647 h 147"/>
                  <a:gd name="T6" fmla="*/ 2147483647 w 198"/>
                  <a:gd name="T7" fmla="*/ 2147483647 h 147"/>
                  <a:gd name="T8" fmla="*/ 2147483647 w 198"/>
                  <a:gd name="T9" fmla="*/ 2147483647 h 147"/>
                  <a:gd name="T10" fmla="*/ 2147483647 w 198"/>
                  <a:gd name="T11" fmla="*/ 2147483647 h 147"/>
                  <a:gd name="T12" fmla="*/ 2147483647 w 198"/>
                  <a:gd name="T13" fmla="*/ 2147483647 h 147"/>
                  <a:gd name="T14" fmla="*/ 0 w 198"/>
                  <a:gd name="T15" fmla="*/ 2147483647 h 1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8"/>
                  <a:gd name="T25" fmla="*/ 0 h 147"/>
                  <a:gd name="T26" fmla="*/ 198 w 198"/>
                  <a:gd name="T27" fmla="*/ 147 h 1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8" h="147">
                    <a:moveTo>
                      <a:pt x="0" y="52"/>
                    </a:moveTo>
                    <a:lnTo>
                      <a:pt x="135" y="0"/>
                    </a:lnTo>
                    <a:lnTo>
                      <a:pt x="161" y="63"/>
                    </a:lnTo>
                    <a:lnTo>
                      <a:pt x="187" y="77"/>
                    </a:lnTo>
                    <a:lnTo>
                      <a:pt x="198" y="129"/>
                    </a:lnTo>
                    <a:lnTo>
                      <a:pt x="131" y="137"/>
                    </a:lnTo>
                    <a:lnTo>
                      <a:pt x="82" y="147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60" name="Freeform 108"/>
              <p:cNvSpPr>
                <a:spLocks/>
              </p:cNvSpPr>
              <p:nvPr/>
            </p:nvSpPr>
            <p:spPr bwMode="auto">
              <a:xfrm>
                <a:off x="785813" y="4148138"/>
                <a:ext cx="117475" cy="68262"/>
              </a:xfrm>
              <a:custGeom>
                <a:avLst/>
                <a:gdLst>
                  <a:gd name="T0" fmla="*/ 2147483647 w 158"/>
                  <a:gd name="T1" fmla="*/ 2147483647 h 78"/>
                  <a:gd name="T2" fmla="*/ 0 w 158"/>
                  <a:gd name="T3" fmla="*/ 2147483647 h 78"/>
                  <a:gd name="T4" fmla="*/ 2147483647 w 158"/>
                  <a:gd name="T5" fmla="*/ 2147483647 h 78"/>
                  <a:gd name="T6" fmla="*/ 2147483647 w 158"/>
                  <a:gd name="T7" fmla="*/ 2147483647 h 78"/>
                  <a:gd name="T8" fmla="*/ 2147483647 w 158"/>
                  <a:gd name="T9" fmla="*/ 2147483647 h 78"/>
                  <a:gd name="T10" fmla="*/ 2147483647 w 158"/>
                  <a:gd name="T11" fmla="*/ 2147483647 h 78"/>
                  <a:gd name="T12" fmla="*/ 2147483647 w 158"/>
                  <a:gd name="T13" fmla="*/ 2147483647 h 78"/>
                  <a:gd name="T14" fmla="*/ 2147483647 w 158"/>
                  <a:gd name="T15" fmla="*/ 0 h 78"/>
                  <a:gd name="T16" fmla="*/ 2147483647 w 158"/>
                  <a:gd name="T17" fmla="*/ 2147483647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8"/>
                  <a:gd name="T28" fmla="*/ 0 h 78"/>
                  <a:gd name="T29" fmla="*/ 158 w 15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8" h="78">
                    <a:moveTo>
                      <a:pt x="24" y="4"/>
                    </a:moveTo>
                    <a:lnTo>
                      <a:pt x="0" y="73"/>
                    </a:lnTo>
                    <a:lnTo>
                      <a:pt x="42" y="78"/>
                    </a:lnTo>
                    <a:lnTo>
                      <a:pt x="68" y="62"/>
                    </a:lnTo>
                    <a:lnTo>
                      <a:pt x="116" y="63"/>
                    </a:lnTo>
                    <a:lnTo>
                      <a:pt x="158" y="33"/>
                    </a:lnTo>
                    <a:lnTo>
                      <a:pt x="131" y="21"/>
                    </a:lnTo>
                    <a:lnTo>
                      <a:pt x="110" y="0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61" name="Freeform 109"/>
              <p:cNvSpPr>
                <a:spLocks/>
              </p:cNvSpPr>
              <p:nvPr/>
            </p:nvSpPr>
            <p:spPr bwMode="auto">
              <a:xfrm>
                <a:off x="820738" y="4244975"/>
                <a:ext cx="47625" cy="50800"/>
              </a:xfrm>
              <a:custGeom>
                <a:avLst/>
                <a:gdLst>
                  <a:gd name="T0" fmla="*/ 2147483647 w 64"/>
                  <a:gd name="T1" fmla="*/ 0 h 57"/>
                  <a:gd name="T2" fmla="*/ 0 w 64"/>
                  <a:gd name="T3" fmla="*/ 2147483647 h 57"/>
                  <a:gd name="T4" fmla="*/ 2147483647 w 64"/>
                  <a:gd name="T5" fmla="*/ 2147483647 h 57"/>
                  <a:gd name="T6" fmla="*/ 2147483647 w 64"/>
                  <a:gd name="T7" fmla="*/ 2147483647 h 57"/>
                  <a:gd name="T8" fmla="*/ 2147483647 w 64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57"/>
                  <a:gd name="T17" fmla="*/ 64 w 64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57">
                    <a:moveTo>
                      <a:pt x="56" y="0"/>
                    </a:moveTo>
                    <a:lnTo>
                      <a:pt x="0" y="5"/>
                    </a:lnTo>
                    <a:lnTo>
                      <a:pt x="9" y="57"/>
                    </a:lnTo>
                    <a:lnTo>
                      <a:pt x="64" y="44"/>
                    </a:lnTo>
                    <a:lnTo>
                      <a:pt x="56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62" name="Freeform 110"/>
              <p:cNvSpPr>
                <a:spLocks/>
              </p:cNvSpPr>
              <p:nvPr/>
            </p:nvSpPr>
            <p:spPr bwMode="auto">
              <a:xfrm>
                <a:off x="873125" y="4297363"/>
                <a:ext cx="33338" cy="52387"/>
              </a:xfrm>
              <a:custGeom>
                <a:avLst/>
                <a:gdLst>
                  <a:gd name="T0" fmla="*/ 0 w 43"/>
                  <a:gd name="T1" fmla="*/ 2147483647 h 55"/>
                  <a:gd name="T2" fmla="*/ 2147483647 w 43"/>
                  <a:gd name="T3" fmla="*/ 0 h 55"/>
                  <a:gd name="T4" fmla="*/ 2147483647 w 43"/>
                  <a:gd name="T5" fmla="*/ 2147483647 h 55"/>
                  <a:gd name="T6" fmla="*/ 2147483647 w 43"/>
                  <a:gd name="T7" fmla="*/ 2147483647 h 55"/>
                  <a:gd name="T8" fmla="*/ 0 w 43"/>
                  <a:gd name="T9" fmla="*/ 214748364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0" y="21"/>
                    </a:moveTo>
                    <a:lnTo>
                      <a:pt x="43" y="0"/>
                    </a:lnTo>
                    <a:lnTo>
                      <a:pt x="43" y="49"/>
                    </a:lnTo>
                    <a:lnTo>
                      <a:pt x="14" y="55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63" name="Freeform 111"/>
              <p:cNvSpPr>
                <a:spLocks/>
              </p:cNvSpPr>
              <p:nvPr/>
            </p:nvSpPr>
            <p:spPr bwMode="auto">
              <a:xfrm>
                <a:off x="955675" y="4322763"/>
                <a:ext cx="200025" cy="284162"/>
              </a:xfrm>
              <a:custGeom>
                <a:avLst/>
                <a:gdLst>
                  <a:gd name="T0" fmla="*/ 2147483647 w 270"/>
                  <a:gd name="T1" fmla="*/ 0 h 318"/>
                  <a:gd name="T2" fmla="*/ 0 w 270"/>
                  <a:gd name="T3" fmla="*/ 2147483647 h 318"/>
                  <a:gd name="T4" fmla="*/ 2147483647 w 270"/>
                  <a:gd name="T5" fmla="*/ 2147483647 h 318"/>
                  <a:gd name="T6" fmla="*/ 2147483647 w 270"/>
                  <a:gd name="T7" fmla="*/ 2147483647 h 318"/>
                  <a:gd name="T8" fmla="*/ 2147483647 w 270"/>
                  <a:gd name="T9" fmla="*/ 2147483647 h 318"/>
                  <a:gd name="T10" fmla="*/ 2147483647 w 270"/>
                  <a:gd name="T11" fmla="*/ 2147483647 h 318"/>
                  <a:gd name="T12" fmla="*/ 2147483647 w 270"/>
                  <a:gd name="T13" fmla="*/ 2147483647 h 318"/>
                  <a:gd name="T14" fmla="*/ 2147483647 w 270"/>
                  <a:gd name="T15" fmla="*/ 2147483647 h 318"/>
                  <a:gd name="T16" fmla="*/ 2147483647 w 270"/>
                  <a:gd name="T17" fmla="*/ 2147483647 h 318"/>
                  <a:gd name="T18" fmla="*/ 2147483647 w 270"/>
                  <a:gd name="T19" fmla="*/ 0 h 3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0"/>
                  <a:gd name="T31" fmla="*/ 0 h 318"/>
                  <a:gd name="T32" fmla="*/ 270 w 270"/>
                  <a:gd name="T33" fmla="*/ 318 h 3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0" h="318">
                    <a:moveTo>
                      <a:pt x="45" y="0"/>
                    </a:moveTo>
                    <a:lnTo>
                      <a:pt x="0" y="121"/>
                    </a:lnTo>
                    <a:lnTo>
                      <a:pt x="32" y="181"/>
                    </a:lnTo>
                    <a:lnTo>
                      <a:pt x="32" y="289"/>
                    </a:lnTo>
                    <a:lnTo>
                      <a:pt x="97" y="318"/>
                    </a:lnTo>
                    <a:lnTo>
                      <a:pt x="126" y="255"/>
                    </a:lnTo>
                    <a:lnTo>
                      <a:pt x="208" y="241"/>
                    </a:lnTo>
                    <a:lnTo>
                      <a:pt x="270" y="171"/>
                    </a:lnTo>
                    <a:lnTo>
                      <a:pt x="205" y="63"/>
                    </a:lnTo>
                    <a:lnTo>
                      <a:pt x="45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64" name="Freeform 112"/>
              <p:cNvSpPr>
                <a:spLocks/>
              </p:cNvSpPr>
              <p:nvPr/>
            </p:nvSpPr>
            <p:spPr bwMode="auto">
              <a:xfrm>
                <a:off x="885825" y="4191000"/>
                <a:ext cx="109538" cy="111125"/>
              </a:xfrm>
              <a:custGeom>
                <a:avLst/>
                <a:gdLst>
                  <a:gd name="T0" fmla="*/ 2147483647 w 148"/>
                  <a:gd name="T1" fmla="*/ 0 h 124"/>
                  <a:gd name="T2" fmla="*/ 0 w 148"/>
                  <a:gd name="T3" fmla="*/ 2147483647 h 124"/>
                  <a:gd name="T4" fmla="*/ 2147483647 w 148"/>
                  <a:gd name="T5" fmla="*/ 2147483647 h 124"/>
                  <a:gd name="T6" fmla="*/ 2147483647 w 148"/>
                  <a:gd name="T7" fmla="*/ 2147483647 h 124"/>
                  <a:gd name="T8" fmla="*/ 2147483647 w 148"/>
                  <a:gd name="T9" fmla="*/ 2147483647 h 124"/>
                  <a:gd name="T10" fmla="*/ 2147483647 w 148"/>
                  <a:gd name="T11" fmla="*/ 2147483647 h 124"/>
                  <a:gd name="T12" fmla="*/ 2147483647 w 148"/>
                  <a:gd name="T13" fmla="*/ 2147483647 h 124"/>
                  <a:gd name="T14" fmla="*/ 2147483647 w 148"/>
                  <a:gd name="T15" fmla="*/ 2147483647 h 124"/>
                  <a:gd name="T16" fmla="*/ 2147483647 w 148"/>
                  <a:gd name="T17" fmla="*/ 0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8"/>
                  <a:gd name="T28" fmla="*/ 0 h 124"/>
                  <a:gd name="T29" fmla="*/ 148 w 148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8" h="124">
                    <a:moveTo>
                      <a:pt x="30" y="0"/>
                    </a:moveTo>
                    <a:lnTo>
                      <a:pt x="0" y="37"/>
                    </a:lnTo>
                    <a:lnTo>
                      <a:pt x="13" y="66"/>
                    </a:lnTo>
                    <a:lnTo>
                      <a:pt x="40" y="76"/>
                    </a:lnTo>
                    <a:lnTo>
                      <a:pt x="69" y="124"/>
                    </a:lnTo>
                    <a:lnTo>
                      <a:pt x="147" y="105"/>
                    </a:lnTo>
                    <a:lnTo>
                      <a:pt x="148" y="53"/>
                    </a:lnTo>
                    <a:lnTo>
                      <a:pt x="92" y="9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sp>
          <p:nvSpPr>
            <p:cNvPr id="256" name="Freeform 113"/>
            <p:cNvSpPr>
              <a:spLocks/>
            </p:cNvSpPr>
            <p:nvPr/>
          </p:nvSpPr>
          <p:spPr bwMode="auto">
            <a:xfrm>
              <a:off x="2933037" y="5268451"/>
              <a:ext cx="901658" cy="1067873"/>
            </a:xfrm>
            <a:custGeom>
              <a:avLst/>
              <a:gdLst>
                <a:gd name="T0" fmla="*/ 2147483647 w 1702"/>
                <a:gd name="T1" fmla="*/ 2147483647 h 1661"/>
                <a:gd name="T2" fmla="*/ 2147483647 w 1702"/>
                <a:gd name="T3" fmla="*/ 0 h 1661"/>
                <a:gd name="T4" fmla="*/ 2147483647 w 1702"/>
                <a:gd name="T5" fmla="*/ 2147483647 h 1661"/>
                <a:gd name="T6" fmla="*/ 2147483647 w 1702"/>
                <a:gd name="T7" fmla="*/ 2147483647 h 1661"/>
                <a:gd name="T8" fmla="*/ 2147483647 w 1702"/>
                <a:gd name="T9" fmla="*/ 2147483647 h 1661"/>
                <a:gd name="T10" fmla="*/ 2147483647 w 1702"/>
                <a:gd name="T11" fmla="*/ 2147483647 h 1661"/>
                <a:gd name="T12" fmla="*/ 2147483647 w 1702"/>
                <a:gd name="T13" fmla="*/ 2147483647 h 1661"/>
                <a:gd name="T14" fmla="*/ 2147483647 w 1702"/>
                <a:gd name="T15" fmla="*/ 2147483647 h 1661"/>
                <a:gd name="T16" fmla="*/ 2147483647 w 1702"/>
                <a:gd name="T17" fmla="*/ 2147483647 h 1661"/>
                <a:gd name="T18" fmla="*/ 2147483647 w 1702"/>
                <a:gd name="T19" fmla="*/ 2147483647 h 1661"/>
                <a:gd name="T20" fmla="*/ 2147483647 w 1702"/>
                <a:gd name="T21" fmla="*/ 2147483647 h 1661"/>
                <a:gd name="T22" fmla="*/ 2147483647 w 1702"/>
                <a:gd name="T23" fmla="*/ 2147483647 h 1661"/>
                <a:gd name="T24" fmla="*/ 2147483647 w 1702"/>
                <a:gd name="T25" fmla="*/ 2147483647 h 1661"/>
                <a:gd name="T26" fmla="*/ 2147483647 w 1702"/>
                <a:gd name="T27" fmla="*/ 2147483647 h 1661"/>
                <a:gd name="T28" fmla="*/ 2147483647 w 1702"/>
                <a:gd name="T29" fmla="*/ 2147483647 h 1661"/>
                <a:gd name="T30" fmla="*/ 2147483647 w 1702"/>
                <a:gd name="T31" fmla="*/ 2147483647 h 1661"/>
                <a:gd name="T32" fmla="*/ 2147483647 w 1702"/>
                <a:gd name="T33" fmla="*/ 2147483647 h 1661"/>
                <a:gd name="T34" fmla="*/ 2147483647 w 1702"/>
                <a:gd name="T35" fmla="*/ 2147483647 h 1661"/>
                <a:gd name="T36" fmla="*/ 2147483647 w 1702"/>
                <a:gd name="T37" fmla="*/ 2147483647 h 1661"/>
                <a:gd name="T38" fmla="*/ 2147483647 w 1702"/>
                <a:gd name="T39" fmla="*/ 2147483647 h 1661"/>
                <a:gd name="T40" fmla="*/ 2147483647 w 1702"/>
                <a:gd name="T41" fmla="*/ 2147483647 h 1661"/>
                <a:gd name="T42" fmla="*/ 2147483647 w 1702"/>
                <a:gd name="T43" fmla="*/ 2147483647 h 1661"/>
                <a:gd name="T44" fmla="*/ 0 w 1702"/>
                <a:gd name="T45" fmla="*/ 2147483647 h 1661"/>
                <a:gd name="T46" fmla="*/ 2147483647 w 1702"/>
                <a:gd name="T47" fmla="*/ 2147483647 h 1661"/>
                <a:gd name="T48" fmla="*/ 2147483647 w 1702"/>
                <a:gd name="T49" fmla="*/ 2147483647 h 1661"/>
                <a:gd name="T50" fmla="*/ 2147483647 w 1702"/>
                <a:gd name="T51" fmla="*/ 2147483647 h 1661"/>
                <a:gd name="T52" fmla="*/ 2147483647 w 1702"/>
                <a:gd name="T53" fmla="*/ 2147483647 h 1661"/>
                <a:gd name="T54" fmla="*/ 2147483647 w 1702"/>
                <a:gd name="T55" fmla="*/ 2147483647 h 1661"/>
                <a:gd name="T56" fmla="*/ 2147483647 w 1702"/>
                <a:gd name="T57" fmla="*/ 2147483647 h 1661"/>
                <a:gd name="T58" fmla="*/ 2147483647 w 1702"/>
                <a:gd name="T59" fmla="*/ 2147483647 h 1661"/>
                <a:gd name="T60" fmla="*/ 2147483647 w 1702"/>
                <a:gd name="T61" fmla="*/ 2147483647 h 1661"/>
                <a:gd name="T62" fmla="*/ 2147483647 w 1702"/>
                <a:gd name="T63" fmla="*/ 2147483647 h 1661"/>
                <a:gd name="T64" fmla="*/ 2147483647 w 1702"/>
                <a:gd name="T65" fmla="*/ 2147483647 h 1661"/>
                <a:gd name="T66" fmla="*/ 2147483647 w 1702"/>
                <a:gd name="T67" fmla="*/ 2147483647 h 1661"/>
                <a:gd name="T68" fmla="*/ 2147483647 w 1702"/>
                <a:gd name="T69" fmla="*/ 2147483647 h 1661"/>
                <a:gd name="T70" fmla="*/ 2147483647 w 1702"/>
                <a:gd name="T71" fmla="*/ 2147483647 h 1661"/>
                <a:gd name="T72" fmla="*/ 2147483647 w 1702"/>
                <a:gd name="T73" fmla="*/ 2147483647 h 1661"/>
                <a:gd name="T74" fmla="*/ 2147483647 w 1702"/>
                <a:gd name="T75" fmla="*/ 2147483647 h 1661"/>
                <a:gd name="T76" fmla="*/ 2147483647 w 1702"/>
                <a:gd name="T77" fmla="*/ 2147483647 h 1661"/>
                <a:gd name="T78" fmla="*/ 2147483647 w 1702"/>
                <a:gd name="T79" fmla="*/ 2147483647 h 1661"/>
                <a:gd name="T80" fmla="*/ 2147483647 w 1702"/>
                <a:gd name="T81" fmla="*/ 2147483647 h 1661"/>
                <a:gd name="T82" fmla="*/ 2147483647 w 1702"/>
                <a:gd name="T83" fmla="*/ 2147483647 h 166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2"/>
                <a:gd name="T127" fmla="*/ 0 h 1661"/>
                <a:gd name="T128" fmla="*/ 1702 w 1702"/>
                <a:gd name="T129" fmla="*/ 1661 h 166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2" h="1661">
                  <a:moveTo>
                    <a:pt x="272" y="247"/>
                  </a:moveTo>
                  <a:lnTo>
                    <a:pt x="614" y="0"/>
                  </a:lnTo>
                  <a:lnTo>
                    <a:pt x="777" y="43"/>
                  </a:lnTo>
                  <a:lnTo>
                    <a:pt x="856" y="122"/>
                  </a:lnTo>
                  <a:lnTo>
                    <a:pt x="1177" y="153"/>
                  </a:lnTo>
                  <a:lnTo>
                    <a:pt x="1187" y="975"/>
                  </a:lnTo>
                  <a:lnTo>
                    <a:pt x="1292" y="999"/>
                  </a:lnTo>
                  <a:lnTo>
                    <a:pt x="1340" y="1097"/>
                  </a:lnTo>
                  <a:lnTo>
                    <a:pt x="1415" y="1064"/>
                  </a:lnTo>
                  <a:lnTo>
                    <a:pt x="1569" y="1286"/>
                  </a:lnTo>
                  <a:lnTo>
                    <a:pt x="1702" y="1390"/>
                  </a:lnTo>
                  <a:lnTo>
                    <a:pt x="1697" y="1478"/>
                  </a:lnTo>
                  <a:lnTo>
                    <a:pt x="1529" y="1490"/>
                  </a:lnTo>
                  <a:lnTo>
                    <a:pt x="1455" y="1217"/>
                  </a:lnTo>
                  <a:lnTo>
                    <a:pt x="925" y="949"/>
                  </a:lnTo>
                  <a:lnTo>
                    <a:pt x="940" y="1033"/>
                  </a:lnTo>
                  <a:lnTo>
                    <a:pt x="820" y="1143"/>
                  </a:lnTo>
                  <a:lnTo>
                    <a:pt x="801" y="1102"/>
                  </a:lnTo>
                  <a:lnTo>
                    <a:pt x="767" y="1102"/>
                  </a:lnTo>
                  <a:lnTo>
                    <a:pt x="672" y="1330"/>
                  </a:lnTo>
                  <a:lnTo>
                    <a:pt x="376" y="1554"/>
                  </a:lnTo>
                  <a:lnTo>
                    <a:pt x="84" y="1661"/>
                  </a:lnTo>
                  <a:lnTo>
                    <a:pt x="0" y="1646"/>
                  </a:lnTo>
                  <a:lnTo>
                    <a:pt x="336" y="1454"/>
                  </a:lnTo>
                  <a:lnTo>
                    <a:pt x="376" y="1454"/>
                  </a:lnTo>
                  <a:lnTo>
                    <a:pt x="499" y="1306"/>
                  </a:lnTo>
                  <a:lnTo>
                    <a:pt x="554" y="1301"/>
                  </a:lnTo>
                  <a:lnTo>
                    <a:pt x="638" y="1188"/>
                  </a:lnTo>
                  <a:lnTo>
                    <a:pt x="609" y="1138"/>
                  </a:lnTo>
                  <a:lnTo>
                    <a:pt x="430" y="1162"/>
                  </a:lnTo>
                  <a:lnTo>
                    <a:pt x="307" y="880"/>
                  </a:lnTo>
                  <a:lnTo>
                    <a:pt x="376" y="752"/>
                  </a:lnTo>
                  <a:lnTo>
                    <a:pt x="489" y="707"/>
                  </a:lnTo>
                  <a:lnTo>
                    <a:pt x="449" y="594"/>
                  </a:lnTo>
                  <a:lnTo>
                    <a:pt x="331" y="647"/>
                  </a:lnTo>
                  <a:lnTo>
                    <a:pt x="242" y="484"/>
                  </a:lnTo>
                  <a:lnTo>
                    <a:pt x="341" y="445"/>
                  </a:lnTo>
                  <a:lnTo>
                    <a:pt x="430" y="489"/>
                  </a:lnTo>
                  <a:lnTo>
                    <a:pt x="470" y="465"/>
                  </a:lnTo>
                  <a:lnTo>
                    <a:pt x="396" y="326"/>
                  </a:lnTo>
                  <a:lnTo>
                    <a:pt x="267" y="316"/>
                  </a:lnTo>
                  <a:lnTo>
                    <a:pt x="272" y="247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sp>
        <p:nvSpPr>
          <p:cNvPr id="139" name="Line Callout 2 (Accent Bar) 138"/>
          <p:cNvSpPr/>
          <p:nvPr/>
        </p:nvSpPr>
        <p:spPr>
          <a:xfrm flipH="1">
            <a:off x="533399" y="1551669"/>
            <a:ext cx="2514600" cy="1755648"/>
          </a:xfrm>
          <a:prstGeom prst="accentCallout2">
            <a:avLst>
              <a:gd name="adj1" fmla="val 18750"/>
              <a:gd name="adj2" fmla="val -8333"/>
              <a:gd name="adj3" fmla="val 19290"/>
              <a:gd name="adj4" fmla="val -46902"/>
              <a:gd name="adj5" fmla="val 100209"/>
              <a:gd name="adj6" fmla="val -217921"/>
            </a:avLst>
          </a:prstGeom>
          <a:solidFill>
            <a:srgbClr val="002C5F"/>
          </a:solidFill>
          <a:ln w="22225" cap="rnd" cmpd="sng" algn="ctr">
            <a:solidFill>
              <a:srgbClr val="FF6600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37160" rIns="182880" rtlCol="0" anchor="t"/>
          <a:lstStyle/>
          <a:p>
            <a:pPr marL="53975"/>
            <a:r>
              <a:rPr lang="en-US" sz="1600" b="1" spc="100" dirty="0" smtClean="0">
                <a:solidFill>
                  <a:srgbClr val="FF6600"/>
                </a:solidFill>
              </a:rPr>
              <a:t>MASSACHUSETTS</a:t>
            </a:r>
          </a:p>
          <a:p>
            <a:pPr marL="53975" lvl="0"/>
            <a:r>
              <a:rPr lang="en-US" sz="2000" dirty="0" smtClean="0"/>
              <a:t>Repeals portion of gift ban, now allows modest meals outside of office </a:t>
            </a:r>
            <a:endParaRPr lang="en-US" sz="1600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2449899"/>
      </p:ext>
    </p:extLst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dient bar.png"/>
          <p:cNvPicPr>
            <a:picLocks noChangeAspect="1"/>
          </p:cNvPicPr>
          <p:nvPr/>
        </p:nvPicPr>
        <p:blipFill>
          <a:blip r:embed="rId2"/>
          <a:srcRect t="76295"/>
          <a:stretch>
            <a:fillRect/>
          </a:stretch>
        </p:blipFill>
        <p:spPr>
          <a:xfrm>
            <a:off x="0" y="6720840"/>
            <a:ext cx="9153144" cy="152552"/>
          </a:xfrm>
          <a:prstGeom prst="rect">
            <a:avLst/>
          </a:prstGeom>
        </p:spPr>
      </p:pic>
      <p:pic>
        <p:nvPicPr>
          <p:cNvPr id="7" name="Picture 6" descr="gradient bar.png"/>
          <p:cNvPicPr>
            <a:picLocks noChangeAspect="1"/>
          </p:cNvPicPr>
          <p:nvPr/>
        </p:nvPicPr>
        <p:blipFill>
          <a:blip r:embed="rId2"/>
          <a:srcRect t="17093" b="23705"/>
          <a:stretch>
            <a:fillRect/>
          </a:stretch>
        </p:blipFill>
        <p:spPr>
          <a:xfrm>
            <a:off x="0" y="0"/>
            <a:ext cx="9153144" cy="381000"/>
          </a:xfrm>
          <a:prstGeom prst="rect">
            <a:avLst/>
          </a:prstGeom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C5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State Updates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C5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137"/>
          <p:cNvGrpSpPr/>
          <p:nvPr/>
        </p:nvGrpSpPr>
        <p:grpSpPr>
          <a:xfrm>
            <a:off x="3161637" y="2502876"/>
            <a:ext cx="5753763" cy="3745524"/>
            <a:chOff x="2933037" y="2590800"/>
            <a:chExt cx="5753763" cy="3745524"/>
          </a:xfrm>
        </p:grpSpPr>
        <p:sp>
          <p:nvSpPr>
            <p:cNvPr id="50" name="Freeform 5"/>
            <p:cNvSpPr>
              <a:spLocks/>
            </p:cNvSpPr>
            <p:nvPr/>
          </p:nvSpPr>
          <p:spPr bwMode="auto">
            <a:xfrm>
              <a:off x="5404628" y="4207409"/>
              <a:ext cx="820827" cy="445137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1" name="Freeform 6"/>
            <p:cNvSpPr>
              <a:spLocks/>
            </p:cNvSpPr>
            <p:nvPr/>
          </p:nvSpPr>
          <p:spPr bwMode="auto">
            <a:xfrm>
              <a:off x="4903707" y="4715161"/>
              <a:ext cx="1474302" cy="1511871"/>
            </a:xfrm>
            <a:custGeom>
              <a:avLst/>
              <a:gdLst>
                <a:gd name="T0" fmla="*/ 2147483647 w 1248"/>
                <a:gd name="T1" fmla="*/ 0 h 1156"/>
                <a:gd name="T2" fmla="*/ 2147483647 w 1248"/>
                <a:gd name="T3" fmla="*/ 2147483647 h 1156"/>
                <a:gd name="T4" fmla="*/ 2147483647 w 1248"/>
                <a:gd name="T5" fmla="*/ 2147483647 h 1156"/>
                <a:gd name="T6" fmla="*/ 2147483647 w 1248"/>
                <a:gd name="T7" fmla="*/ 2147483647 h 1156"/>
                <a:gd name="T8" fmla="*/ 2147483647 w 1248"/>
                <a:gd name="T9" fmla="*/ 2147483647 h 1156"/>
                <a:gd name="T10" fmla="*/ 2147483647 w 1248"/>
                <a:gd name="T11" fmla="*/ 2147483647 h 1156"/>
                <a:gd name="T12" fmla="*/ 2147483647 w 1248"/>
                <a:gd name="T13" fmla="*/ 2147483647 h 1156"/>
                <a:gd name="T14" fmla="*/ 2147483647 w 1248"/>
                <a:gd name="T15" fmla="*/ 2147483647 h 1156"/>
                <a:gd name="T16" fmla="*/ 2147483647 w 1248"/>
                <a:gd name="T17" fmla="*/ 2147483647 h 1156"/>
                <a:gd name="T18" fmla="*/ 2147483647 w 1248"/>
                <a:gd name="T19" fmla="*/ 2147483647 h 1156"/>
                <a:gd name="T20" fmla="*/ 2147483647 w 1248"/>
                <a:gd name="T21" fmla="*/ 2147483647 h 1156"/>
                <a:gd name="T22" fmla="*/ 2147483647 w 1248"/>
                <a:gd name="T23" fmla="*/ 2147483647 h 1156"/>
                <a:gd name="T24" fmla="*/ 2147483647 w 1248"/>
                <a:gd name="T25" fmla="*/ 2147483647 h 1156"/>
                <a:gd name="T26" fmla="*/ 2147483647 w 1248"/>
                <a:gd name="T27" fmla="*/ 2147483647 h 1156"/>
                <a:gd name="T28" fmla="*/ 2147483647 w 1248"/>
                <a:gd name="T29" fmla="*/ 2147483647 h 1156"/>
                <a:gd name="T30" fmla="*/ 2147483647 w 1248"/>
                <a:gd name="T31" fmla="*/ 2147483647 h 1156"/>
                <a:gd name="T32" fmla="*/ 2147483647 w 1248"/>
                <a:gd name="T33" fmla="*/ 2147483647 h 1156"/>
                <a:gd name="T34" fmla="*/ 2147483647 w 1248"/>
                <a:gd name="T35" fmla="*/ 2147483647 h 1156"/>
                <a:gd name="T36" fmla="*/ 2147483647 w 1248"/>
                <a:gd name="T37" fmla="*/ 2147483647 h 1156"/>
                <a:gd name="T38" fmla="*/ 2147483647 w 1248"/>
                <a:gd name="T39" fmla="*/ 2147483647 h 1156"/>
                <a:gd name="T40" fmla="*/ 2147483647 w 1248"/>
                <a:gd name="T41" fmla="*/ 2147483647 h 1156"/>
                <a:gd name="T42" fmla="*/ 2147483647 w 1248"/>
                <a:gd name="T43" fmla="*/ 2147483647 h 1156"/>
                <a:gd name="T44" fmla="*/ 2147483647 w 1248"/>
                <a:gd name="T45" fmla="*/ 2147483647 h 1156"/>
                <a:gd name="T46" fmla="*/ 2147483647 w 1248"/>
                <a:gd name="T47" fmla="*/ 2147483647 h 1156"/>
                <a:gd name="T48" fmla="*/ 2147483647 w 1248"/>
                <a:gd name="T49" fmla="*/ 2147483647 h 1156"/>
                <a:gd name="T50" fmla="*/ 2147483647 w 1248"/>
                <a:gd name="T51" fmla="*/ 2147483647 h 1156"/>
                <a:gd name="T52" fmla="*/ 2147483647 w 1248"/>
                <a:gd name="T53" fmla="*/ 2147483647 h 1156"/>
                <a:gd name="T54" fmla="*/ 2147483647 w 1248"/>
                <a:gd name="T55" fmla="*/ 2147483647 h 1156"/>
                <a:gd name="T56" fmla="*/ 2147483647 w 1248"/>
                <a:gd name="T57" fmla="*/ 2147483647 h 1156"/>
                <a:gd name="T58" fmla="*/ 2147483647 w 1248"/>
                <a:gd name="T59" fmla="*/ 2147483647 h 1156"/>
                <a:gd name="T60" fmla="*/ 2147483647 w 1248"/>
                <a:gd name="T61" fmla="*/ 2147483647 h 1156"/>
                <a:gd name="T62" fmla="*/ 2147483647 w 1248"/>
                <a:gd name="T63" fmla="*/ 2147483647 h 1156"/>
                <a:gd name="T64" fmla="*/ 2147483647 w 1248"/>
                <a:gd name="T65" fmla="*/ 2147483647 h 1156"/>
                <a:gd name="T66" fmla="*/ 2147483647 w 1248"/>
                <a:gd name="T67" fmla="*/ 2147483647 h 1156"/>
                <a:gd name="T68" fmla="*/ 2147483647 w 1248"/>
                <a:gd name="T69" fmla="*/ 2147483647 h 1156"/>
                <a:gd name="T70" fmla="*/ 2147483647 w 1248"/>
                <a:gd name="T71" fmla="*/ 2147483647 h 1156"/>
                <a:gd name="T72" fmla="*/ 2147483647 w 1248"/>
                <a:gd name="T73" fmla="*/ 2147483647 h 1156"/>
                <a:gd name="T74" fmla="*/ 2147483647 w 1248"/>
                <a:gd name="T75" fmla="*/ 2147483647 h 1156"/>
                <a:gd name="T76" fmla="*/ 2147483647 w 1248"/>
                <a:gd name="T77" fmla="*/ 2147483647 h 1156"/>
                <a:gd name="T78" fmla="*/ 2147483647 w 1248"/>
                <a:gd name="T79" fmla="*/ 2147483647 h 1156"/>
                <a:gd name="T80" fmla="*/ 2147483647 w 1248"/>
                <a:gd name="T81" fmla="*/ 2147483647 h 1156"/>
                <a:gd name="T82" fmla="*/ 2147483647 w 1248"/>
                <a:gd name="T83" fmla="*/ 2147483647 h 1156"/>
                <a:gd name="T84" fmla="*/ 2147483647 w 1248"/>
                <a:gd name="T85" fmla="*/ 2147483647 h 1156"/>
                <a:gd name="T86" fmla="*/ 2147483647 w 1248"/>
                <a:gd name="T87" fmla="*/ 2147483647 h 1156"/>
                <a:gd name="T88" fmla="*/ 2147483647 w 1248"/>
                <a:gd name="T89" fmla="*/ 2147483647 h 1156"/>
                <a:gd name="T90" fmla="*/ 2147483647 w 1248"/>
                <a:gd name="T91" fmla="*/ 2147483647 h 1156"/>
                <a:gd name="T92" fmla="*/ 0 w 1248"/>
                <a:gd name="T93" fmla="*/ 2147483647 h 1156"/>
                <a:gd name="T94" fmla="*/ 0 w 1248"/>
                <a:gd name="T95" fmla="*/ 2147483647 h 1156"/>
                <a:gd name="T96" fmla="*/ 2147483647 w 1248"/>
                <a:gd name="T97" fmla="*/ 2147483647 h 1156"/>
                <a:gd name="T98" fmla="*/ 2147483647 w 1248"/>
                <a:gd name="T99" fmla="*/ 2147483647 h 1156"/>
                <a:gd name="T100" fmla="*/ 2147483647 w 1248"/>
                <a:gd name="T101" fmla="*/ 0 h 11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48"/>
                <a:gd name="T154" fmla="*/ 0 h 1156"/>
                <a:gd name="T155" fmla="*/ 1248 w 1248"/>
                <a:gd name="T156" fmla="*/ 1156 h 11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48" h="1156">
                  <a:moveTo>
                    <a:pt x="361" y="0"/>
                  </a:moveTo>
                  <a:lnTo>
                    <a:pt x="637" y="10"/>
                  </a:lnTo>
                  <a:lnTo>
                    <a:pt x="637" y="219"/>
                  </a:lnTo>
                  <a:lnTo>
                    <a:pt x="778" y="278"/>
                  </a:lnTo>
                  <a:lnTo>
                    <a:pt x="817" y="258"/>
                  </a:lnTo>
                  <a:lnTo>
                    <a:pt x="909" y="303"/>
                  </a:lnTo>
                  <a:lnTo>
                    <a:pt x="964" y="300"/>
                  </a:lnTo>
                  <a:lnTo>
                    <a:pt x="1070" y="255"/>
                  </a:lnTo>
                  <a:lnTo>
                    <a:pt x="1131" y="299"/>
                  </a:lnTo>
                  <a:lnTo>
                    <a:pt x="1185" y="310"/>
                  </a:lnTo>
                  <a:lnTo>
                    <a:pt x="1185" y="481"/>
                  </a:lnTo>
                  <a:lnTo>
                    <a:pt x="1248" y="588"/>
                  </a:lnTo>
                  <a:lnTo>
                    <a:pt x="1233" y="733"/>
                  </a:lnTo>
                  <a:lnTo>
                    <a:pt x="1165" y="791"/>
                  </a:lnTo>
                  <a:lnTo>
                    <a:pt x="1151" y="738"/>
                  </a:lnTo>
                  <a:lnTo>
                    <a:pt x="1131" y="762"/>
                  </a:lnTo>
                  <a:lnTo>
                    <a:pt x="1146" y="796"/>
                  </a:lnTo>
                  <a:lnTo>
                    <a:pt x="1025" y="883"/>
                  </a:lnTo>
                  <a:lnTo>
                    <a:pt x="996" y="888"/>
                  </a:lnTo>
                  <a:lnTo>
                    <a:pt x="933" y="931"/>
                  </a:lnTo>
                  <a:lnTo>
                    <a:pt x="933" y="956"/>
                  </a:lnTo>
                  <a:lnTo>
                    <a:pt x="913" y="960"/>
                  </a:lnTo>
                  <a:lnTo>
                    <a:pt x="928" y="989"/>
                  </a:lnTo>
                  <a:lnTo>
                    <a:pt x="894" y="1033"/>
                  </a:lnTo>
                  <a:lnTo>
                    <a:pt x="913" y="1096"/>
                  </a:lnTo>
                  <a:lnTo>
                    <a:pt x="933" y="1117"/>
                  </a:lnTo>
                  <a:lnTo>
                    <a:pt x="928" y="1156"/>
                  </a:lnTo>
                  <a:lnTo>
                    <a:pt x="880" y="1156"/>
                  </a:lnTo>
                  <a:lnTo>
                    <a:pt x="836" y="1136"/>
                  </a:lnTo>
                  <a:lnTo>
                    <a:pt x="807" y="1141"/>
                  </a:lnTo>
                  <a:lnTo>
                    <a:pt x="710" y="1107"/>
                  </a:lnTo>
                  <a:lnTo>
                    <a:pt x="666" y="975"/>
                  </a:lnTo>
                  <a:lnTo>
                    <a:pt x="599" y="912"/>
                  </a:lnTo>
                  <a:lnTo>
                    <a:pt x="539" y="796"/>
                  </a:lnTo>
                  <a:lnTo>
                    <a:pt x="512" y="784"/>
                  </a:lnTo>
                  <a:lnTo>
                    <a:pt x="479" y="755"/>
                  </a:lnTo>
                  <a:lnTo>
                    <a:pt x="449" y="755"/>
                  </a:lnTo>
                  <a:lnTo>
                    <a:pt x="402" y="746"/>
                  </a:lnTo>
                  <a:lnTo>
                    <a:pt x="366" y="755"/>
                  </a:lnTo>
                  <a:lnTo>
                    <a:pt x="342" y="814"/>
                  </a:lnTo>
                  <a:lnTo>
                    <a:pt x="305" y="823"/>
                  </a:lnTo>
                  <a:lnTo>
                    <a:pt x="226" y="778"/>
                  </a:lnTo>
                  <a:lnTo>
                    <a:pt x="179" y="723"/>
                  </a:lnTo>
                  <a:lnTo>
                    <a:pt x="171" y="657"/>
                  </a:lnTo>
                  <a:lnTo>
                    <a:pt x="137" y="612"/>
                  </a:lnTo>
                  <a:lnTo>
                    <a:pt x="58" y="549"/>
                  </a:lnTo>
                  <a:lnTo>
                    <a:pt x="0" y="483"/>
                  </a:lnTo>
                  <a:lnTo>
                    <a:pt x="0" y="455"/>
                  </a:lnTo>
                  <a:lnTo>
                    <a:pt x="189" y="457"/>
                  </a:lnTo>
                  <a:lnTo>
                    <a:pt x="342" y="470"/>
                  </a:lnTo>
                  <a:lnTo>
                    <a:pt x="36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2" name="Freeform 7"/>
            <p:cNvSpPr>
              <a:spLocks/>
            </p:cNvSpPr>
            <p:nvPr/>
          </p:nvSpPr>
          <p:spPr bwMode="auto">
            <a:xfrm>
              <a:off x="8284925" y="2590800"/>
              <a:ext cx="401875" cy="677382"/>
            </a:xfrm>
            <a:custGeom>
              <a:avLst/>
              <a:gdLst>
                <a:gd name="T0" fmla="*/ 2147483647 w 339"/>
                <a:gd name="T1" fmla="*/ 2147483647 h 518"/>
                <a:gd name="T2" fmla="*/ 2147483647 w 339"/>
                <a:gd name="T3" fmla="*/ 2147483647 h 518"/>
                <a:gd name="T4" fmla="*/ 2147483647 w 339"/>
                <a:gd name="T5" fmla="*/ 2147483647 h 518"/>
                <a:gd name="T6" fmla="*/ 2147483647 w 339"/>
                <a:gd name="T7" fmla="*/ 2147483647 h 518"/>
                <a:gd name="T8" fmla="*/ 2147483647 w 339"/>
                <a:gd name="T9" fmla="*/ 2147483647 h 518"/>
                <a:gd name="T10" fmla="*/ 2147483647 w 339"/>
                <a:gd name="T11" fmla="*/ 2147483647 h 518"/>
                <a:gd name="T12" fmla="*/ 2147483647 w 339"/>
                <a:gd name="T13" fmla="*/ 2147483647 h 518"/>
                <a:gd name="T14" fmla="*/ 0 w 339"/>
                <a:gd name="T15" fmla="*/ 2147483647 h 518"/>
                <a:gd name="T16" fmla="*/ 2147483647 w 339"/>
                <a:gd name="T17" fmla="*/ 2147483647 h 518"/>
                <a:gd name="T18" fmla="*/ 2147483647 w 339"/>
                <a:gd name="T19" fmla="*/ 2147483647 h 518"/>
                <a:gd name="T20" fmla="*/ 2147483647 w 339"/>
                <a:gd name="T21" fmla="*/ 2147483647 h 518"/>
                <a:gd name="T22" fmla="*/ 2147483647 w 339"/>
                <a:gd name="T23" fmla="*/ 2147483647 h 518"/>
                <a:gd name="T24" fmla="*/ 2147483647 w 339"/>
                <a:gd name="T25" fmla="*/ 2147483647 h 518"/>
                <a:gd name="T26" fmla="*/ 2147483647 w 339"/>
                <a:gd name="T27" fmla="*/ 2147483647 h 518"/>
                <a:gd name="T28" fmla="*/ 2147483647 w 339"/>
                <a:gd name="T29" fmla="*/ 2147483647 h 518"/>
                <a:gd name="T30" fmla="*/ 2147483647 w 339"/>
                <a:gd name="T31" fmla="*/ 2147483647 h 518"/>
                <a:gd name="T32" fmla="*/ 2147483647 w 339"/>
                <a:gd name="T33" fmla="*/ 2147483647 h 518"/>
                <a:gd name="T34" fmla="*/ 2147483647 w 339"/>
                <a:gd name="T35" fmla="*/ 2147483647 h 518"/>
                <a:gd name="T36" fmla="*/ 2147483647 w 339"/>
                <a:gd name="T37" fmla="*/ 2147483647 h 518"/>
                <a:gd name="T38" fmla="*/ 2147483647 w 339"/>
                <a:gd name="T39" fmla="*/ 2147483647 h 518"/>
                <a:gd name="T40" fmla="*/ 2147483647 w 339"/>
                <a:gd name="T41" fmla="*/ 2147483647 h 518"/>
                <a:gd name="T42" fmla="*/ 2147483647 w 339"/>
                <a:gd name="T43" fmla="*/ 2147483647 h 518"/>
                <a:gd name="T44" fmla="*/ 2147483647 w 339"/>
                <a:gd name="T45" fmla="*/ 2147483647 h 518"/>
                <a:gd name="T46" fmla="*/ 2147483647 w 339"/>
                <a:gd name="T47" fmla="*/ 2147483647 h 518"/>
                <a:gd name="T48" fmla="*/ 2147483647 w 339"/>
                <a:gd name="T49" fmla="*/ 0 h 518"/>
                <a:gd name="T50" fmla="*/ 2147483647 w 339"/>
                <a:gd name="T51" fmla="*/ 2147483647 h 518"/>
                <a:gd name="T52" fmla="*/ 2147483647 w 339"/>
                <a:gd name="T53" fmla="*/ 2147483647 h 518"/>
                <a:gd name="T54" fmla="*/ 2147483647 w 339"/>
                <a:gd name="T55" fmla="*/ 2147483647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9"/>
                <a:gd name="T85" fmla="*/ 0 h 518"/>
                <a:gd name="T86" fmla="*/ 339 w 339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9" h="518">
                  <a:moveTo>
                    <a:pt x="79" y="16"/>
                  </a:moveTo>
                  <a:lnTo>
                    <a:pt x="29" y="111"/>
                  </a:lnTo>
                  <a:lnTo>
                    <a:pt x="53" y="147"/>
                  </a:lnTo>
                  <a:lnTo>
                    <a:pt x="29" y="190"/>
                  </a:lnTo>
                  <a:lnTo>
                    <a:pt x="43" y="205"/>
                  </a:lnTo>
                  <a:lnTo>
                    <a:pt x="34" y="234"/>
                  </a:lnTo>
                  <a:lnTo>
                    <a:pt x="34" y="282"/>
                  </a:lnTo>
                  <a:lnTo>
                    <a:pt x="0" y="300"/>
                  </a:lnTo>
                  <a:lnTo>
                    <a:pt x="13" y="314"/>
                  </a:lnTo>
                  <a:lnTo>
                    <a:pt x="84" y="495"/>
                  </a:lnTo>
                  <a:lnTo>
                    <a:pt x="140" y="518"/>
                  </a:lnTo>
                  <a:lnTo>
                    <a:pt x="137" y="481"/>
                  </a:lnTo>
                  <a:lnTo>
                    <a:pt x="164" y="452"/>
                  </a:lnTo>
                  <a:lnTo>
                    <a:pt x="155" y="421"/>
                  </a:lnTo>
                  <a:lnTo>
                    <a:pt x="224" y="384"/>
                  </a:lnTo>
                  <a:lnTo>
                    <a:pt x="227" y="334"/>
                  </a:lnTo>
                  <a:lnTo>
                    <a:pt x="268" y="331"/>
                  </a:lnTo>
                  <a:lnTo>
                    <a:pt x="300" y="292"/>
                  </a:lnTo>
                  <a:lnTo>
                    <a:pt x="339" y="266"/>
                  </a:lnTo>
                  <a:lnTo>
                    <a:pt x="339" y="234"/>
                  </a:lnTo>
                  <a:lnTo>
                    <a:pt x="285" y="224"/>
                  </a:lnTo>
                  <a:lnTo>
                    <a:pt x="276" y="189"/>
                  </a:lnTo>
                  <a:lnTo>
                    <a:pt x="222" y="184"/>
                  </a:lnTo>
                  <a:lnTo>
                    <a:pt x="179" y="30"/>
                  </a:lnTo>
                  <a:lnTo>
                    <a:pt x="159" y="0"/>
                  </a:lnTo>
                  <a:lnTo>
                    <a:pt x="106" y="13"/>
                  </a:lnTo>
                  <a:lnTo>
                    <a:pt x="96" y="27"/>
                  </a:lnTo>
                  <a:lnTo>
                    <a:pt x="79" y="16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3" name="Freeform 8"/>
            <p:cNvSpPr>
              <a:spLocks/>
            </p:cNvSpPr>
            <p:nvPr/>
          </p:nvSpPr>
          <p:spPr bwMode="auto">
            <a:xfrm>
              <a:off x="7690650" y="3927349"/>
              <a:ext cx="515721" cy="234522"/>
            </a:xfrm>
            <a:custGeom>
              <a:avLst/>
              <a:gdLst>
                <a:gd name="T0" fmla="*/ 0 w 505"/>
                <a:gd name="T1" fmla="*/ 2147483647 h 208"/>
                <a:gd name="T2" fmla="*/ 2147483647 w 505"/>
                <a:gd name="T3" fmla="*/ 0 h 208"/>
                <a:gd name="T4" fmla="*/ 2147483647 w 505"/>
                <a:gd name="T5" fmla="*/ 2147483647 h 208"/>
                <a:gd name="T6" fmla="*/ 2147483647 w 505"/>
                <a:gd name="T7" fmla="*/ 2147483647 h 208"/>
                <a:gd name="T8" fmla="*/ 2147483647 w 505"/>
                <a:gd name="T9" fmla="*/ 2147483647 h 208"/>
                <a:gd name="T10" fmla="*/ 2147483647 w 505"/>
                <a:gd name="T11" fmla="*/ 2147483647 h 208"/>
                <a:gd name="T12" fmla="*/ 2147483647 w 505"/>
                <a:gd name="T13" fmla="*/ 2147483647 h 208"/>
                <a:gd name="T14" fmla="*/ 2147483647 w 505"/>
                <a:gd name="T15" fmla="*/ 2147483647 h 208"/>
                <a:gd name="T16" fmla="*/ 2147483647 w 505"/>
                <a:gd name="T17" fmla="*/ 2147483647 h 208"/>
                <a:gd name="T18" fmla="*/ 2147483647 w 505"/>
                <a:gd name="T19" fmla="*/ 2147483647 h 208"/>
                <a:gd name="T20" fmla="*/ 2147483647 w 505"/>
                <a:gd name="T21" fmla="*/ 2147483647 h 208"/>
                <a:gd name="T22" fmla="*/ 2147483647 w 505"/>
                <a:gd name="T23" fmla="*/ 2147483647 h 208"/>
                <a:gd name="T24" fmla="*/ 2147483647 w 505"/>
                <a:gd name="T25" fmla="*/ 2147483647 h 208"/>
                <a:gd name="T26" fmla="*/ 2147483647 w 505"/>
                <a:gd name="T27" fmla="*/ 2147483647 h 208"/>
                <a:gd name="T28" fmla="*/ 2147483647 w 505"/>
                <a:gd name="T29" fmla="*/ 2147483647 h 208"/>
                <a:gd name="T30" fmla="*/ 2147483647 w 505"/>
                <a:gd name="T31" fmla="*/ 2147483647 h 208"/>
                <a:gd name="T32" fmla="*/ 0 w 505"/>
                <a:gd name="T33" fmla="*/ 2147483647 h 2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5"/>
                <a:gd name="T52" fmla="*/ 0 h 208"/>
                <a:gd name="T53" fmla="*/ 505 w 505"/>
                <a:gd name="T54" fmla="*/ 208 h 2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5" h="208">
                  <a:moveTo>
                    <a:pt x="0" y="72"/>
                  </a:moveTo>
                  <a:lnTo>
                    <a:pt x="381" y="0"/>
                  </a:lnTo>
                  <a:lnTo>
                    <a:pt x="440" y="144"/>
                  </a:lnTo>
                  <a:lnTo>
                    <a:pt x="504" y="128"/>
                  </a:lnTo>
                  <a:lnTo>
                    <a:pt x="505" y="199"/>
                  </a:lnTo>
                  <a:lnTo>
                    <a:pt x="453" y="208"/>
                  </a:lnTo>
                  <a:lnTo>
                    <a:pt x="407" y="162"/>
                  </a:lnTo>
                  <a:lnTo>
                    <a:pt x="376" y="106"/>
                  </a:lnTo>
                  <a:lnTo>
                    <a:pt x="371" y="28"/>
                  </a:lnTo>
                  <a:lnTo>
                    <a:pt x="349" y="67"/>
                  </a:lnTo>
                  <a:lnTo>
                    <a:pt x="374" y="184"/>
                  </a:lnTo>
                  <a:lnTo>
                    <a:pt x="264" y="201"/>
                  </a:lnTo>
                  <a:lnTo>
                    <a:pt x="261" y="115"/>
                  </a:lnTo>
                  <a:lnTo>
                    <a:pt x="193" y="77"/>
                  </a:lnTo>
                  <a:lnTo>
                    <a:pt x="136" y="68"/>
                  </a:lnTo>
                  <a:lnTo>
                    <a:pt x="15" y="128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4" name="Freeform 9"/>
            <p:cNvSpPr>
              <a:spLocks/>
            </p:cNvSpPr>
            <p:nvPr/>
          </p:nvSpPr>
          <p:spPr bwMode="auto">
            <a:xfrm>
              <a:off x="3479496" y="2640892"/>
              <a:ext cx="678521" cy="552152"/>
            </a:xfrm>
            <a:custGeom>
              <a:avLst/>
              <a:gdLst>
                <a:gd name="T0" fmla="*/ 2147483647 w 574"/>
                <a:gd name="T1" fmla="*/ 0 h 422"/>
                <a:gd name="T2" fmla="*/ 2147483647 w 574"/>
                <a:gd name="T3" fmla="*/ 2147483647 h 422"/>
                <a:gd name="T4" fmla="*/ 2147483647 w 574"/>
                <a:gd name="T5" fmla="*/ 2147483647 h 422"/>
                <a:gd name="T6" fmla="*/ 2147483647 w 574"/>
                <a:gd name="T7" fmla="*/ 2147483647 h 422"/>
                <a:gd name="T8" fmla="*/ 2147483647 w 574"/>
                <a:gd name="T9" fmla="*/ 2147483647 h 422"/>
                <a:gd name="T10" fmla="*/ 2147483647 w 574"/>
                <a:gd name="T11" fmla="*/ 2147483647 h 422"/>
                <a:gd name="T12" fmla="*/ 2147483647 w 574"/>
                <a:gd name="T13" fmla="*/ 2147483647 h 422"/>
                <a:gd name="T14" fmla="*/ 2147483647 w 574"/>
                <a:gd name="T15" fmla="*/ 2147483647 h 422"/>
                <a:gd name="T16" fmla="*/ 2147483647 w 574"/>
                <a:gd name="T17" fmla="*/ 2147483647 h 422"/>
                <a:gd name="T18" fmla="*/ 2147483647 w 574"/>
                <a:gd name="T19" fmla="*/ 2147483647 h 422"/>
                <a:gd name="T20" fmla="*/ 2147483647 w 574"/>
                <a:gd name="T21" fmla="*/ 2147483647 h 422"/>
                <a:gd name="T22" fmla="*/ 2147483647 w 574"/>
                <a:gd name="T23" fmla="*/ 2147483647 h 422"/>
                <a:gd name="T24" fmla="*/ 2147483647 w 574"/>
                <a:gd name="T25" fmla="*/ 2147483647 h 422"/>
                <a:gd name="T26" fmla="*/ 2147483647 w 574"/>
                <a:gd name="T27" fmla="*/ 2147483647 h 422"/>
                <a:gd name="T28" fmla="*/ 2147483647 w 574"/>
                <a:gd name="T29" fmla="*/ 2147483647 h 422"/>
                <a:gd name="T30" fmla="*/ 2147483647 w 574"/>
                <a:gd name="T31" fmla="*/ 2147483647 h 422"/>
                <a:gd name="T32" fmla="*/ 2147483647 w 574"/>
                <a:gd name="T33" fmla="*/ 2147483647 h 422"/>
                <a:gd name="T34" fmla="*/ 2147483647 w 574"/>
                <a:gd name="T35" fmla="*/ 2147483647 h 422"/>
                <a:gd name="T36" fmla="*/ 2147483647 w 574"/>
                <a:gd name="T37" fmla="*/ 2147483647 h 422"/>
                <a:gd name="T38" fmla="*/ 2147483647 w 574"/>
                <a:gd name="T39" fmla="*/ 2147483647 h 422"/>
                <a:gd name="T40" fmla="*/ 0 w 574"/>
                <a:gd name="T41" fmla="*/ 2147483647 h 422"/>
                <a:gd name="T42" fmla="*/ 2147483647 w 574"/>
                <a:gd name="T43" fmla="*/ 2147483647 h 422"/>
                <a:gd name="T44" fmla="*/ 2147483647 w 574"/>
                <a:gd name="T45" fmla="*/ 2147483647 h 422"/>
                <a:gd name="T46" fmla="*/ 2147483647 w 574"/>
                <a:gd name="T47" fmla="*/ 2147483647 h 422"/>
                <a:gd name="T48" fmla="*/ 2147483647 w 574"/>
                <a:gd name="T49" fmla="*/ 2147483647 h 422"/>
                <a:gd name="T50" fmla="*/ 2147483647 w 574"/>
                <a:gd name="T51" fmla="*/ 2147483647 h 422"/>
                <a:gd name="T52" fmla="*/ 2147483647 w 574"/>
                <a:gd name="T53" fmla="*/ 2147483647 h 422"/>
                <a:gd name="T54" fmla="*/ 2147483647 w 574"/>
                <a:gd name="T55" fmla="*/ 2147483647 h 422"/>
                <a:gd name="T56" fmla="*/ 2147483647 w 574"/>
                <a:gd name="T57" fmla="*/ 2147483647 h 422"/>
                <a:gd name="T58" fmla="*/ 2147483647 w 574"/>
                <a:gd name="T59" fmla="*/ 2147483647 h 422"/>
                <a:gd name="T60" fmla="*/ 2147483647 w 574"/>
                <a:gd name="T61" fmla="*/ 2147483647 h 422"/>
                <a:gd name="T62" fmla="*/ 2147483647 w 574"/>
                <a:gd name="T63" fmla="*/ 2147483647 h 422"/>
                <a:gd name="T64" fmla="*/ 2147483647 w 574"/>
                <a:gd name="T65" fmla="*/ 2147483647 h 422"/>
                <a:gd name="T66" fmla="*/ 2147483647 w 574"/>
                <a:gd name="T67" fmla="*/ 2147483647 h 422"/>
                <a:gd name="T68" fmla="*/ 2147483647 w 574"/>
                <a:gd name="T69" fmla="*/ 2147483647 h 422"/>
                <a:gd name="T70" fmla="*/ 2147483647 w 574"/>
                <a:gd name="T71" fmla="*/ 2147483647 h 422"/>
                <a:gd name="T72" fmla="*/ 2147483647 w 574"/>
                <a:gd name="T73" fmla="*/ 2147483647 h 422"/>
                <a:gd name="T74" fmla="*/ 2147483647 w 574"/>
                <a:gd name="T75" fmla="*/ 0 h 42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4"/>
                <a:gd name="T115" fmla="*/ 0 h 422"/>
                <a:gd name="T116" fmla="*/ 574 w 574"/>
                <a:gd name="T117" fmla="*/ 422 h 42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4" h="422">
                  <a:moveTo>
                    <a:pt x="145" y="0"/>
                  </a:moveTo>
                  <a:lnTo>
                    <a:pt x="263" y="33"/>
                  </a:lnTo>
                  <a:lnTo>
                    <a:pt x="353" y="54"/>
                  </a:lnTo>
                  <a:lnTo>
                    <a:pt x="397" y="63"/>
                  </a:lnTo>
                  <a:lnTo>
                    <a:pt x="442" y="70"/>
                  </a:lnTo>
                  <a:lnTo>
                    <a:pt x="502" y="81"/>
                  </a:lnTo>
                  <a:lnTo>
                    <a:pt x="574" y="94"/>
                  </a:lnTo>
                  <a:lnTo>
                    <a:pt x="527" y="422"/>
                  </a:lnTo>
                  <a:lnTo>
                    <a:pt x="305" y="375"/>
                  </a:lnTo>
                  <a:lnTo>
                    <a:pt x="274" y="396"/>
                  </a:lnTo>
                  <a:lnTo>
                    <a:pt x="234" y="364"/>
                  </a:lnTo>
                  <a:lnTo>
                    <a:pt x="198" y="396"/>
                  </a:lnTo>
                  <a:lnTo>
                    <a:pt x="166" y="368"/>
                  </a:lnTo>
                  <a:lnTo>
                    <a:pt x="74" y="364"/>
                  </a:lnTo>
                  <a:lnTo>
                    <a:pt x="87" y="310"/>
                  </a:lnTo>
                  <a:lnTo>
                    <a:pt x="21" y="306"/>
                  </a:lnTo>
                  <a:lnTo>
                    <a:pt x="14" y="275"/>
                  </a:lnTo>
                  <a:lnTo>
                    <a:pt x="27" y="243"/>
                  </a:lnTo>
                  <a:lnTo>
                    <a:pt x="11" y="214"/>
                  </a:lnTo>
                  <a:lnTo>
                    <a:pt x="12" y="131"/>
                  </a:lnTo>
                  <a:lnTo>
                    <a:pt x="0" y="68"/>
                  </a:lnTo>
                  <a:lnTo>
                    <a:pt x="8" y="44"/>
                  </a:lnTo>
                  <a:lnTo>
                    <a:pt x="37" y="54"/>
                  </a:lnTo>
                  <a:lnTo>
                    <a:pt x="67" y="91"/>
                  </a:lnTo>
                  <a:lnTo>
                    <a:pt x="124" y="99"/>
                  </a:lnTo>
                  <a:lnTo>
                    <a:pt x="138" y="130"/>
                  </a:lnTo>
                  <a:lnTo>
                    <a:pt x="111" y="130"/>
                  </a:lnTo>
                  <a:lnTo>
                    <a:pt x="108" y="155"/>
                  </a:lnTo>
                  <a:lnTo>
                    <a:pt x="124" y="159"/>
                  </a:lnTo>
                  <a:lnTo>
                    <a:pt x="130" y="184"/>
                  </a:lnTo>
                  <a:lnTo>
                    <a:pt x="96" y="204"/>
                  </a:lnTo>
                  <a:lnTo>
                    <a:pt x="96" y="222"/>
                  </a:lnTo>
                  <a:lnTo>
                    <a:pt x="135" y="222"/>
                  </a:lnTo>
                  <a:lnTo>
                    <a:pt x="145" y="176"/>
                  </a:lnTo>
                  <a:lnTo>
                    <a:pt x="174" y="149"/>
                  </a:lnTo>
                  <a:lnTo>
                    <a:pt x="138" y="78"/>
                  </a:lnTo>
                  <a:lnTo>
                    <a:pt x="161" y="55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5" name="Freeform 10"/>
            <p:cNvSpPr>
              <a:spLocks/>
            </p:cNvSpPr>
            <p:nvPr/>
          </p:nvSpPr>
          <p:spPr bwMode="auto">
            <a:xfrm>
              <a:off x="3318974" y="3040491"/>
              <a:ext cx="848150" cy="713812"/>
            </a:xfrm>
            <a:custGeom>
              <a:avLst/>
              <a:gdLst>
                <a:gd name="T0" fmla="*/ 2147483647 w 717"/>
                <a:gd name="T1" fmla="*/ 0 h 547"/>
                <a:gd name="T2" fmla="*/ 2147483647 w 717"/>
                <a:gd name="T3" fmla="*/ 2147483647 h 547"/>
                <a:gd name="T4" fmla="*/ 2147483647 w 717"/>
                <a:gd name="T5" fmla="*/ 2147483647 h 547"/>
                <a:gd name="T6" fmla="*/ 2147483647 w 717"/>
                <a:gd name="T7" fmla="*/ 2147483647 h 547"/>
                <a:gd name="T8" fmla="*/ 2147483647 w 717"/>
                <a:gd name="T9" fmla="*/ 2147483647 h 547"/>
                <a:gd name="T10" fmla="*/ 2147483647 w 717"/>
                <a:gd name="T11" fmla="*/ 2147483647 h 547"/>
                <a:gd name="T12" fmla="*/ 2147483647 w 717"/>
                <a:gd name="T13" fmla="*/ 2147483647 h 547"/>
                <a:gd name="T14" fmla="*/ 2147483647 w 717"/>
                <a:gd name="T15" fmla="*/ 2147483647 h 547"/>
                <a:gd name="T16" fmla="*/ 2147483647 w 717"/>
                <a:gd name="T17" fmla="*/ 2147483647 h 547"/>
                <a:gd name="T18" fmla="*/ 0 w 717"/>
                <a:gd name="T19" fmla="*/ 2147483647 h 547"/>
                <a:gd name="T20" fmla="*/ 0 w 717"/>
                <a:gd name="T21" fmla="*/ 2147483647 h 547"/>
                <a:gd name="T22" fmla="*/ 2147483647 w 717"/>
                <a:gd name="T23" fmla="*/ 2147483647 h 547"/>
                <a:gd name="T24" fmla="*/ 2147483647 w 717"/>
                <a:gd name="T25" fmla="*/ 2147483647 h 547"/>
                <a:gd name="T26" fmla="*/ 2147483647 w 717"/>
                <a:gd name="T27" fmla="*/ 2147483647 h 547"/>
                <a:gd name="T28" fmla="*/ 2147483647 w 717"/>
                <a:gd name="T29" fmla="*/ 2147483647 h 547"/>
                <a:gd name="T30" fmla="*/ 2147483647 w 717"/>
                <a:gd name="T31" fmla="*/ 2147483647 h 547"/>
                <a:gd name="T32" fmla="*/ 2147483647 w 717"/>
                <a:gd name="T33" fmla="*/ 2147483647 h 547"/>
                <a:gd name="T34" fmla="*/ 2147483647 w 717"/>
                <a:gd name="T35" fmla="*/ 2147483647 h 547"/>
                <a:gd name="T36" fmla="*/ 2147483647 w 717"/>
                <a:gd name="T37" fmla="*/ 2147483647 h 547"/>
                <a:gd name="T38" fmla="*/ 2147483647 w 717"/>
                <a:gd name="T39" fmla="*/ 2147483647 h 547"/>
                <a:gd name="T40" fmla="*/ 2147483647 w 717"/>
                <a:gd name="T41" fmla="*/ 2147483647 h 547"/>
                <a:gd name="T42" fmla="*/ 2147483647 w 717"/>
                <a:gd name="T43" fmla="*/ 2147483647 h 547"/>
                <a:gd name="T44" fmla="*/ 2147483647 w 717"/>
                <a:gd name="T45" fmla="*/ 2147483647 h 547"/>
                <a:gd name="T46" fmla="*/ 2147483647 w 717"/>
                <a:gd name="T47" fmla="*/ 2147483647 h 547"/>
                <a:gd name="T48" fmla="*/ 2147483647 w 717"/>
                <a:gd name="T49" fmla="*/ 2147483647 h 547"/>
                <a:gd name="T50" fmla="*/ 2147483647 w 717"/>
                <a:gd name="T51" fmla="*/ 2147483647 h 547"/>
                <a:gd name="T52" fmla="*/ 2147483647 w 717"/>
                <a:gd name="T53" fmla="*/ 0 h 5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7"/>
                <a:gd name="T82" fmla="*/ 0 h 547"/>
                <a:gd name="T83" fmla="*/ 717 w 717"/>
                <a:gd name="T84" fmla="*/ 547 h 5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7" h="547">
                  <a:moveTo>
                    <a:pt x="157" y="0"/>
                  </a:moveTo>
                  <a:lnTo>
                    <a:pt x="136" y="11"/>
                  </a:lnTo>
                  <a:lnTo>
                    <a:pt x="123" y="59"/>
                  </a:lnTo>
                  <a:lnTo>
                    <a:pt x="110" y="100"/>
                  </a:lnTo>
                  <a:lnTo>
                    <a:pt x="100" y="132"/>
                  </a:lnTo>
                  <a:lnTo>
                    <a:pt x="87" y="167"/>
                  </a:lnTo>
                  <a:lnTo>
                    <a:pt x="73" y="203"/>
                  </a:lnTo>
                  <a:lnTo>
                    <a:pt x="53" y="242"/>
                  </a:lnTo>
                  <a:lnTo>
                    <a:pt x="27" y="287"/>
                  </a:lnTo>
                  <a:lnTo>
                    <a:pt x="0" y="330"/>
                  </a:lnTo>
                  <a:lnTo>
                    <a:pt x="0" y="426"/>
                  </a:lnTo>
                  <a:lnTo>
                    <a:pt x="402" y="508"/>
                  </a:lnTo>
                  <a:lnTo>
                    <a:pt x="588" y="547"/>
                  </a:lnTo>
                  <a:lnTo>
                    <a:pt x="626" y="356"/>
                  </a:lnTo>
                  <a:lnTo>
                    <a:pt x="651" y="340"/>
                  </a:lnTo>
                  <a:lnTo>
                    <a:pt x="628" y="298"/>
                  </a:lnTo>
                  <a:lnTo>
                    <a:pt x="639" y="255"/>
                  </a:lnTo>
                  <a:lnTo>
                    <a:pt x="717" y="182"/>
                  </a:lnTo>
                  <a:lnTo>
                    <a:pt x="663" y="116"/>
                  </a:lnTo>
                  <a:lnTo>
                    <a:pt x="441" y="69"/>
                  </a:lnTo>
                  <a:lnTo>
                    <a:pt x="410" y="88"/>
                  </a:lnTo>
                  <a:lnTo>
                    <a:pt x="370" y="56"/>
                  </a:lnTo>
                  <a:lnTo>
                    <a:pt x="334" y="90"/>
                  </a:lnTo>
                  <a:lnTo>
                    <a:pt x="300" y="56"/>
                  </a:lnTo>
                  <a:lnTo>
                    <a:pt x="211" y="58"/>
                  </a:lnTo>
                  <a:lnTo>
                    <a:pt x="223" y="4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6" name="Freeform 11"/>
            <p:cNvSpPr>
              <a:spLocks/>
            </p:cNvSpPr>
            <p:nvPr/>
          </p:nvSpPr>
          <p:spPr bwMode="auto">
            <a:xfrm>
              <a:off x="3250667" y="3591504"/>
              <a:ext cx="892550" cy="1527809"/>
            </a:xfrm>
            <a:custGeom>
              <a:avLst/>
              <a:gdLst>
                <a:gd name="T0" fmla="*/ 2147483647 w 755"/>
                <a:gd name="T1" fmla="*/ 0 h 1168"/>
                <a:gd name="T2" fmla="*/ 2147483647 w 755"/>
                <a:gd name="T3" fmla="*/ 2147483647 h 1168"/>
                <a:gd name="T4" fmla="*/ 2147483647 w 755"/>
                <a:gd name="T5" fmla="*/ 2147483647 h 1168"/>
                <a:gd name="T6" fmla="*/ 2147483647 w 755"/>
                <a:gd name="T7" fmla="*/ 2147483647 h 1168"/>
                <a:gd name="T8" fmla="*/ 2147483647 w 755"/>
                <a:gd name="T9" fmla="*/ 2147483647 h 1168"/>
                <a:gd name="T10" fmla="*/ 2147483647 w 755"/>
                <a:gd name="T11" fmla="*/ 2147483647 h 1168"/>
                <a:gd name="T12" fmla="*/ 2147483647 w 755"/>
                <a:gd name="T13" fmla="*/ 2147483647 h 1168"/>
                <a:gd name="T14" fmla="*/ 2147483647 w 755"/>
                <a:gd name="T15" fmla="*/ 2147483647 h 1168"/>
                <a:gd name="T16" fmla="*/ 2147483647 w 755"/>
                <a:gd name="T17" fmla="*/ 2147483647 h 1168"/>
                <a:gd name="T18" fmla="*/ 2147483647 w 755"/>
                <a:gd name="T19" fmla="*/ 2147483647 h 1168"/>
                <a:gd name="T20" fmla="*/ 2147483647 w 755"/>
                <a:gd name="T21" fmla="*/ 2147483647 h 1168"/>
                <a:gd name="T22" fmla="*/ 2147483647 w 755"/>
                <a:gd name="T23" fmla="*/ 2147483647 h 1168"/>
                <a:gd name="T24" fmla="*/ 2147483647 w 755"/>
                <a:gd name="T25" fmla="*/ 2147483647 h 1168"/>
                <a:gd name="T26" fmla="*/ 2147483647 w 755"/>
                <a:gd name="T27" fmla="*/ 2147483647 h 1168"/>
                <a:gd name="T28" fmla="*/ 2147483647 w 755"/>
                <a:gd name="T29" fmla="*/ 2147483647 h 1168"/>
                <a:gd name="T30" fmla="*/ 2147483647 w 755"/>
                <a:gd name="T31" fmla="*/ 2147483647 h 1168"/>
                <a:gd name="T32" fmla="*/ 2147483647 w 755"/>
                <a:gd name="T33" fmla="*/ 2147483647 h 1168"/>
                <a:gd name="T34" fmla="*/ 2147483647 w 755"/>
                <a:gd name="T35" fmla="*/ 2147483647 h 1168"/>
                <a:gd name="T36" fmla="*/ 2147483647 w 755"/>
                <a:gd name="T37" fmla="*/ 2147483647 h 1168"/>
                <a:gd name="T38" fmla="*/ 2147483647 w 755"/>
                <a:gd name="T39" fmla="*/ 2147483647 h 1168"/>
                <a:gd name="T40" fmla="*/ 2147483647 w 755"/>
                <a:gd name="T41" fmla="*/ 2147483647 h 1168"/>
                <a:gd name="T42" fmla="*/ 2147483647 w 755"/>
                <a:gd name="T43" fmla="*/ 2147483647 h 1168"/>
                <a:gd name="T44" fmla="*/ 2147483647 w 755"/>
                <a:gd name="T45" fmla="*/ 2147483647 h 1168"/>
                <a:gd name="T46" fmla="*/ 2147483647 w 755"/>
                <a:gd name="T47" fmla="*/ 2147483647 h 1168"/>
                <a:gd name="T48" fmla="*/ 2147483647 w 755"/>
                <a:gd name="T49" fmla="*/ 2147483647 h 1168"/>
                <a:gd name="T50" fmla="*/ 2147483647 w 755"/>
                <a:gd name="T51" fmla="*/ 2147483647 h 1168"/>
                <a:gd name="T52" fmla="*/ 2147483647 w 755"/>
                <a:gd name="T53" fmla="*/ 2147483647 h 1168"/>
                <a:gd name="T54" fmla="*/ 2147483647 w 755"/>
                <a:gd name="T55" fmla="*/ 2147483647 h 1168"/>
                <a:gd name="T56" fmla="*/ 2147483647 w 755"/>
                <a:gd name="T57" fmla="*/ 2147483647 h 1168"/>
                <a:gd name="T58" fmla="*/ 2147483647 w 755"/>
                <a:gd name="T59" fmla="*/ 2147483647 h 1168"/>
                <a:gd name="T60" fmla="*/ 2147483647 w 755"/>
                <a:gd name="T61" fmla="*/ 2147483647 h 1168"/>
                <a:gd name="T62" fmla="*/ 2147483647 w 755"/>
                <a:gd name="T63" fmla="*/ 2147483647 h 1168"/>
                <a:gd name="T64" fmla="*/ 2147483647 w 755"/>
                <a:gd name="T65" fmla="*/ 2147483647 h 1168"/>
                <a:gd name="T66" fmla="*/ 2147483647 w 755"/>
                <a:gd name="T67" fmla="*/ 2147483647 h 1168"/>
                <a:gd name="T68" fmla="*/ 2147483647 w 755"/>
                <a:gd name="T69" fmla="*/ 2147483647 h 1168"/>
                <a:gd name="T70" fmla="*/ 2147483647 w 755"/>
                <a:gd name="T71" fmla="*/ 2147483647 h 1168"/>
                <a:gd name="T72" fmla="*/ 2147483647 w 755"/>
                <a:gd name="T73" fmla="*/ 2147483647 h 1168"/>
                <a:gd name="T74" fmla="*/ 2147483647 w 755"/>
                <a:gd name="T75" fmla="*/ 2147483647 h 1168"/>
                <a:gd name="T76" fmla="*/ 2147483647 w 755"/>
                <a:gd name="T77" fmla="*/ 2147483647 h 1168"/>
                <a:gd name="T78" fmla="*/ 2147483647 w 755"/>
                <a:gd name="T79" fmla="*/ 2147483647 h 1168"/>
                <a:gd name="T80" fmla="*/ 2147483647 w 755"/>
                <a:gd name="T81" fmla="*/ 2147483647 h 1168"/>
                <a:gd name="T82" fmla="*/ 2147483647 w 755"/>
                <a:gd name="T83" fmla="*/ 2147483647 h 1168"/>
                <a:gd name="T84" fmla="*/ 2147483647 w 755"/>
                <a:gd name="T85" fmla="*/ 2147483647 h 1168"/>
                <a:gd name="T86" fmla="*/ 0 w 755"/>
                <a:gd name="T87" fmla="*/ 2147483647 h 1168"/>
                <a:gd name="T88" fmla="*/ 2147483647 w 755"/>
                <a:gd name="T89" fmla="*/ 2147483647 h 1168"/>
                <a:gd name="T90" fmla="*/ 2147483647 w 755"/>
                <a:gd name="T91" fmla="*/ 2147483647 h 1168"/>
                <a:gd name="T92" fmla="*/ 2147483647 w 755"/>
                <a:gd name="T93" fmla="*/ 2147483647 h 1168"/>
                <a:gd name="T94" fmla="*/ 214748364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0" name="Freeform 12"/>
            <p:cNvSpPr>
              <a:spLocks/>
            </p:cNvSpPr>
            <p:nvPr/>
          </p:nvSpPr>
          <p:spPr bwMode="auto">
            <a:xfrm>
              <a:off x="3640019" y="3687135"/>
              <a:ext cx="676244" cy="1128211"/>
            </a:xfrm>
            <a:custGeom>
              <a:avLst/>
              <a:gdLst>
                <a:gd name="T0" fmla="*/ 2147483647 w 572"/>
                <a:gd name="T1" fmla="*/ 0 h 864"/>
                <a:gd name="T2" fmla="*/ 0 w 572"/>
                <a:gd name="T3" fmla="*/ 2147483647 h 864"/>
                <a:gd name="T4" fmla="*/ 2147483647 w 572"/>
                <a:gd name="T5" fmla="*/ 2147483647 h 864"/>
                <a:gd name="T6" fmla="*/ 2147483647 w 572"/>
                <a:gd name="T7" fmla="*/ 2147483647 h 864"/>
                <a:gd name="T8" fmla="*/ 2147483647 w 572"/>
                <a:gd name="T9" fmla="*/ 2147483647 h 864"/>
                <a:gd name="T10" fmla="*/ 2147483647 w 572"/>
                <a:gd name="T11" fmla="*/ 2147483647 h 864"/>
                <a:gd name="T12" fmla="*/ 2147483647 w 572"/>
                <a:gd name="T13" fmla="*/ 2147483647 h 864"/>
                <a:gd name="T14" fmla="*/ 2147483647 w 572"/>
                <a:gd name="T15" fmla="*/ 2147483647 h 864"/>
                <a:gd name="T16" fmla="*/ 2147483647 w 572"/>
                <a:gd name="T17" fmla="*/ 2147483647 h 864"/>
                <a:gd name="T18" fmla="*/ 2147483647 w 572"/>
                <a:gd name="T19" fmla="*/ 2147483647 h 864"/>
                <a:gd name="T20" fmla="*/ 2147483647 w 572"/>
                <a:gd name="T21" fmla="*/ 2147483647 h 864"/>
                <a:gd name="T22" fmla="*/ 2147483647 w 572"/>
                <a:gd name="T23" fmla="*/ 0 h 8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2"/>
                <a:gd name="T37" fmla="*/ 0 h 864"/>
                <a:gd name="T38" fmla="*/ 572 w 572"/>
                <a:gd name="T39" fmla="*/ 864 h 8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2" h="864">
                  <a:moveTo>
                    <a:pt x="73" y="0"/>
                  </a:moveTo>
                  <a:lnTo>
                    <a:pt x="0" y="342"/>
                  </a:lnTo>
                  <a:lnTo>
                    <a:pt x="389" y="864"/>
                  </a:lnTo>
                  <a:lnTo>
                    <a:pt x="413" y="841"/>
                  </a:lnTo>
                  <a:lnTo>
                    <a:pt x="412" y="738"/>
                  </a:lnTo>
                  <a:lnTo>
                    <a:pt x="460" y="746"/>
                  </a:lnTo>
                  <a:lnTo>
                    <a:pt x="510" y="429"/>
                  </a:lnTo>
                  <a:lnTo>
                    <a:pt x="544" y="215"/>
                  </a:lnTo>
                  <a:lnTo>
                    <a:pt x="554" y="150"/>
                  </a:lnTo>
                  <a:lnTo>
                    <a:pt x="572" y="92"/>
                  </a:lnTo>
                  <a:lnTo>
                    <a:pt x="315" y="52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1" name="Freeform 13"/>
            <p:cNvSpPr>
              <a:spLocks/>
            </p:cNvSpPr>
            <p:nvPr/>
          </p:nvSpPr>
          <p:spPr bwMode="auto">
            <a:xfrm>
              <a:off x="4012294" y="2761569"/>
              <a:ext cx="607936" cy="1090642"/>
            </a:xfrm>
            <a:custGeom>
              <a:avLst/>
              <a:gdLst>
                <a:gd name="T0" fmla="*/ 2147483647 w 515"/>
                <a:gd name="T1" fmla="*/ 0 h 835"/>
                <a:gd name="T2" fmla="*/ 2147483647 w 515"/>
                <a:gd name="T3" fmla="*/ 2147483647 h 835"/>
                <a:gd name="T4" fmla="*/ 2147483647 w 515"/>
                <a:gd name="T5" fmla="*/ 2147483647 h 835"/>
                <a:gd name="T6" fmla="*/ 2147483647 w 515"/>
                <a:gd name="T7" fmla="*/ 2147483647 h 835"/>
                <a:gd name="T8" fmla="*/ 2147483647 w 515"/>
                <a:gd name="T9" fmla="*/ 2147483647 h 835"/>
                <a:gd name="T10" fmla="*/ 2147483647 w 515"/>
                <a:gd name="T11" fmla="*/ 2147483647 h 835"/>
                <a:gd name="T12" fmla="*/ 2147483647 w 515"/>
                <a:gd name="T13" fmla="*/ 2147483647 h 835"/>
                <a:gd name="T14" fmla="*/ 0 w 515"/>
                <a:gd name="T15" fmla="*/ 2147483647 h 835"/>
                <a:gd name="T16" fmla="*/ 2147483647 w 515"/>
                <a:gd name="T17" fmla="*/ 2147483647 h 835"/>
                <a:gd name="T18" fmla="*/ 2147483647 w 515"/>
                <a:gd name="T19" fmla="*/ 2147483647 h 835"/>
                <a:gd name="T20" fmla="*/ 2147483647 w 515"/>
                <a:gd name="T21" fmla="*/ 2147483647 h 835"/>
                <a:gd name="T22" fmla="*/ 2147483647 w 515"/>
                <a:gd name="T23" fmla="*/ 2147483647 h 835"/>
                <a:gd name="T24" fmla="*/ 2147483647 w 515"/>
                <a:gd name="T25" fmla="*/ 2147483647 h 835"/>
                <a:gd name="T26" fmla="*/ 2147483647 w 515"/>
                <a:gd name="T27" fmla="*/ 2147483647 h 835"/>
                <a:gd name="T28" fmla="*/ 2147483647 w 515"/>
                <a:gd name="T29" fmla="*/ 2147483647 h 835"/>
                <a:gd name="T30" fmla="*/ 2147483647 w 515"/>
                <a:gd name="T31" fmla="*/ 2147483647 h 835"/>
                <a:gd name="T32" fmla="*/ 2147483647 w 515"/>
                <a:gd name="T33" fmla="*/ 2147483647 h 835"/>
                <a:gd name="T34" fmla="*/ 2147483647 w 515"/>
                <a:gd name="T35" fmla="*/ 2147483647 h 835"/>
                <a:gd name="T36" fmla="*/ 2147483647 w 515"/>
                <a:gd name="T37" fmla="*/ 2147483647 h 835"/>
                <a:gd name="T38" fmla="*/ 2147483647 w 515"/>
                <a:gd name="T39" fmla="*/ 2147483647 h 835"/>
                <a:gd name="T40" fmla="*/ 2147483647 w 515"/>
                <a:gd name="T41" fmla="*/ 2147483647 h 835"/>
                <a:gd name="T42" fmla="*/ 2147483647 w 515"/>
                <a:gd name="T43" fmla="*/ 0 h 8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5"/>
                <a:gd name="T67" fmla="*/ 0 h 835"/>
                <a:gd name="T68" fmla="*/ 515 w 515"/>
                <a:gd name="T69" fmla="*/ 835 h 83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5" h="835">
                  <a:moveTo>
                    <a:pt x="124" y="0"/>
                  </a:moveTo>
                  <a:lnTo>
                    <a:pt x="77" y="327"/>
                  </a:lnTo>
                  <a:lnTo>
                    <a:pt x="126" y="396"/>
                  </a:lnTo>
                  <a:lnTo>
                    <a:pt x="50" y="469"/>
                  </a:lnTo>
                  <a:lnTo>
                    <a:pt x="40" y="519"/>
                  </a:lnTo>
                  <a:lnTo>
                    <a:pt x="61" y="554"/>
                  </a:lnTo>
                  <a:lnTo>
                    <a:pt x="40" y="572"/>
                  </a:lnTo>
                  <a:lnTo>
                    <a:pt x="0" y="761"/>
                  </a:lnTo>
                  <a:lnTo>
                    <a:pt x="245" y="804"/>
                  </a:lnTo>
                  <a:lnTo>
                    <a:pt x="478" y="835"/>
                  </a:lnTo>
                  <a:lnTo>
                    <a:pt x="502" y="662"/>
                  </a:lnTo>
                  <a:lnTo>
                    <a:pt x="515" y="567"/>
                  </a:lnTo>
                  <a:lnTo>
                    <a:pt x="492" y="533"/>
                  </a:lnTo>
                  <a:lnTo>
                    <a:pt x="439" y="543"/>
                  </a:lnTo>
                  <a:lnTo>
                    <a:pt x="370" y="551"/>
                  </a:lnTo>
                  <a:lnTo>
                    <a:pt x="357" y="473"/>
                  </a:lnTo>
                  <a:lnTo>
                    <a:pt x="273" y="410"/>
                  </a:lnTo>
                  <a:lnTo>
                    <a:pt x="284" y="370"/>
                  </a:lnTo>
                  <a:lnTo>
                    <a:pt x="292" y="299"/>
                  </a:lnTo>
                  <a:lnTo>
                    <a:pt x="184" y="146"/>
                  </a:lnTo>
                  <a:lnTo>
                    <a:pt x="199" y="1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2" name="Freeform 14"/>
            <p:cNvSpPr>
              <a:spLocks/>
            </p:cNvSpPr>
            <p:nvPr/>
          </p:nvSpPr>
          <p:spPr bwMode="auto">
            <a:xfrm>
              <a:off x="4199001" y="3808949"/>
              <a:ext cx="564675" cy="806028"/>
            </a:xfrm>
            <a:custGeom>
              <a:avLst/>
              <a:gdLst>
                <a:gd name="T0" fmla="*/ 2147483647 w 478"/>
                <a:gd name="T1" fmla="*/ 0 h 616"/>
                <a:gd name="T2" fmla="*/ 2147483647 w 478"/>
                <a:gd name="T3" fmla="*/ 2147483647 h 616"/>
                <a:gd name="T4" fmla="*/ 2147483647 w 478"/>
                <a:gd name="T5" fmla="*/ 2147483647 h 616"/>
                <a:gd name="T6" fmla="*/ 2147483647 w 478"/>
                <a:gd name="T7" fmla="*/ 2147483647 h 616"/>
                <a:gd name="T8" fmla="*/ 2147483647 w 478"/>
                <a:gd name="T9" fmla="*/ 2147483647 h 616"/>
                <a:gd name="T10" fmla="*/ 0 w 478"/>
                <a:gd name="T11" fmla="*/ 2147483647 h 616"/>
                <a:gd name="T12" fmla="*/ 2147483647 w 478"/>
                <a:gd name="T13" fmla="*/ 2147483647 h 616"/>
                <a:gd name="T14" fmla="*/ 2147483647 w 478"/>
                <a:gd name="T15" fmla="*/ 0 h 6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8"/>
                <a:gd name="T25" fmla="*/ 0 h 616"/>
                <a:gd name="T26" fmla="*/ 478 w 478"/>
                <a:gd name="T27" fmla="*/ 616 h 6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8" h="616">
                  <a:moveTo>
                    <a:pt x="89" y="0"/>
                  </a:moveTo>
                  <a:lnTo>
                    <a:pt x="323" y="32"/>
                  </a:lnTo>
                  <a:lnTo>
                    <a:pt x="307" y="150"/>
                  </a:lnTo>
                  <a:lnTo>
                    <a:pt x="478" y="166"/>
                  </a:lnTo>
                  <a:lnTo>
                    <a:pt x="431" y="616"/>
                  </a:lnTo>
                  <a:lnTo>
                    <a:pt x="0" y="570"/>
                  </a:lnTo>
                  <a:lnTo>
                    <a:pt x="44" y="282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3" name="Freeform 15"/>
            <p:cNvSpPr>
              <a:spLocks/>
            </p:cNvSpPr>
            <p:nvPr/>
          </p:nvSpPr>
          <p:spPr bwMode="auto">
            <a:xfrm>
              <a:off x="4224048" y="2771815"/>
              <a:ext cx="1061042" cy="729751"/>
            </a:xfrm>
            <a:custGeom>
              <a:avLst/>
              <a:gdLst>
                <a:gd name="T0" fmla="*/ 2147483647 w 896"/>
                <a:gd name="T1" fmla="*/ 0 h 558"/>
                <a:gd name="T2" fmla="*/ 2147483647 w 896"/>
                <a:gd name="T3" fmla="*/ 2147483647 h 558"/>
                <a:gd name="T4" fmla="*/ 2147483647 w 896"/>
                <a:gd name="T5" fmla="*/ 2147483647 h 558"/>
                <a:gd name="T6" fmla="*/ 2147483647 w 896"/>
                <a:gd name="T7" fmla="*/ 2147483647 h 558"/>
                <a:gd name="T8" fmla="*/ 2147483647 w 896"/>
                <a:gd name="T9" fmla="*/ 2147483647 h 558"/>
                <a:gd name="T10" fmla="*/ 2147483647 w 896"/>
                <a:gd name="T11" fmla="*/ 2147483647 h 558"/>
                <a:gd name="T12" fmla="*/ 2147483647 w 896"/>
                <a:gd name="T13" fmla="*/ 2147483647 h 558"/>
                <a:gd name="T14" fmla="*/ 2147483647 w 896"/>
                <a:gd name="T15" fmla="*/ 2147483647 h 558"/>
                <a:gd name="T16" fmla="*/ 2147483647 w 896"/>
                <a:gd name="T17" fmla="*/ 2147483647 h 558"/>
                <a:gd name="T18" fmla="*/ 2147483647 w 896"/>
                <a:gd name="T19" fmla="*/ 2147483647 h 558"/>
                <a:gd name="T20" fmla="*/ 2147483647 w 896"/>
                <a:gd name="T21" fmla="*/ 2147483647 h 558"/>
                <a:gd name="T22" fmla="*/ 2147483647 w 896"/>
                <a:gd name="T23" fmla="*/ 2147483647 h 558"/>
                <a:gd name="T24" fmla="*/ 2147483647 w 896"/>
                <a:gd name="T25" fmla="*/ 2147483647 h 558"/>
                <a:gd name="T26" fmla="*/ 2147483647 w 896"/>
                <a:gd name="T27" fmla="*/ 2147483647 h 558"/>
                <a:gd name="T28" fmla="*/ 2147483647 w 896"/>
                <a:gd name="T29" fmla="*/ 2147483647 h 558"/>
                <a:gd name="T30" fmla="*/ 2147483647 w 896"/>
                <a:gd name="T31" fmla="*/ 2147483647 h 558"/>
                <a:gd name="T32" fmla="*/ 2147483647 w 896"/>
                <a:gd name="T33" fmla="*/ 2147483647 h 558"/>
                <a:gd name="T34" fmla="*/ 0 w 896"/>
                <a:gd name="T35" fmla="*/ 2147483647 h 558"/>
                <a:gd name="T36" fmla="*/ 2147483647 w 896"/>
                <a:gd name="T37" fmla="*/ 0 h 5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96"/>
                <a:gd name="T58" fmla="*/ 0 h 558"/>
                <a:gd name="T59" fmla="*/ 896 w 896"/>
                <a:gd name="T60" fmla="*/ 558 h 5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96" h="558">
                  <a:moveTo>
                    <a:pt x="14" y="0"/>
                  </a:moveTo>
                  <a:lnTo>
                    <a:pt x="190" y="22"/>
                  </a:lnTo>
                  <a:lnTo>
                    <a:pt x="297" y="37"/>
                  </a:lnTo>
                  <a:lnTo>
                    <a:pt x="437" y="51"/>
                  </a:lnTo>
                  <a:lnTo>
                    <a:pt x="566" y="64"/>
                  </a:lnTo>
                  <a:lnTo>
                    <a:pt x="791" y="80"/>
                  </a:lnTo>
                  <a:lnTo>
                    <a:pt x="896" y="88"/>
                  </a:lnTo>
                  <a:lnTo>
                    <a:pt x="893" y="544"/>
                  </a:lnTo>
                  <a:lnTo>
                    <a:pt x="344" y="497"/>
                  </a:lnTo>
                  <a:lnTo>
                    <a:pt x="332" y="558"/>
                  </a:lnTo>
                  <a:lnTo>
                    <a:pt x="311" y="529"/>
                  </a:lnTo>
                  <a:lnTo>
                    <a:pt x="261" y="534"/>
                  </a:lnTo>
                  <a:lnTo>
                    <a:pt x="189" y="545"/>
                  </a:lnTo>
                  <a:lnTo>
                    <a:pt x="176" y="466"/>
                  </a:lnTo>
                  <a:lnTo>
                    <a:pt x="90" y="403"/>
                  </a:lnTo>
                  <a:lnTo>
                    <a:pt x="103" y="343"/>
                  </a:lnTo>
                  <a:lnTo>
                    <a:pt x="111" y="295"/>
                  </a:lnTo>
                  <a:lnTo>
                    <a:pt x="0" y="13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4" name="Freeform 16"/>
            <p:cNvSpPr>
              <a:spLocks/>
            </p:cNvSpPr>
            <p:nvPr/>
          </p:nvSpPr>
          <p:spPr bwMode="auto">
            <a:xfrm>
              <a:off x="4557616" y="3415043"/>
              <a:ext cx="724059" cy="656890"/>
            </a:xfrm>
            <a:custGeom>
              <a:avLst/>
              <a:gdLst>
                <a:gd name="T0" fmla="*/ 2147483647 w 614"/>
                <a:gd name="T1" fmla="*/ 0 h 502"/>
                <a:gd name="T2" fmla="*/ 2147483647 w 614"/>
                <a:gd name="T3" fmla="*/ 2147483647 h 502"/>
                <a:gd name="T4" fmla="*/ 0 w 614"/>
                <a:gd name="T5" fmla="*/ 2147483647 h 502"/>
                <a:gd name="T6" fmla="*/ 2147483647 w 614"/>
                <a:gd name="T7" fmla="*/ 2147483647 h 502"/>
                <a:gd name="T8" fmla="*/ 2147483647 w 614"/>
                <a:gd name="T9" fmla="*/ 2147483647 h 502"/>
                <a:gd name="T10" fmla="*/ 2147483647 w 614"/>
                <a:gd name="T11" fmla="*/ 2147483647 h 502"/>
                <a:gd name="T12" fmla="*/ 2147483647 w 614"/>
                <a:gd name="T13" fmla="*/ 0 h 5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4"/>
                <a:gd name="T22" fmla="*/ 0 h 502"/>
                <a:gd name="T23" fmla="*/ 614 w 614"/>
                <a:gd name="T24" fmla="*/ 502 h 5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4" h="502">
                  <a:moveTo>
                    <a:pt x="60" y="0"/>
                  </a:moveTo>
                  <a:lnTo>
                    <a:pt x="37" y="187"/>
                  </a:lnTo>
                  <a:lnTo>
                    <a:pt x="0" y="455"/>
                  </a:lnTo>
                  <a:lnTo>
                    <a:pt x="178" y="470"/>
                  </a:lnTo>
                  <a:lnTo>
                    <a:pt x="593" y="502"/>
                  </a:lnTo>
                  <a:lnTo>
                    <a:pt x="614" y="52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5" name="Freeform 17"/>
            <p:cNvSpPr>
              <a:spLocks/>
            </p:cNvSpPr>
            <p:nvPr/>
          </p:nvSpPr>
          <p:spPr bwMode="auto">
            <a:xfrm>
              <a:off x="4702200" y="4027533"/>
              <a:ext cx="755936" cy="622736"/>
            </a:xfrm>
            <a:custGeom>
              <a:avLst/>
              <a:gdLst>
                <a:gd name="T0" fmla="*/ 2147483647 w 640"/>
                <a:gd name="T1" fmla="*/ 0 h 476"/>
                <a:gd name="T2" fmla="*/ 2147483647 w 640"/>
                <a:gd name="T3" fmla="*/ 2147483647 h 476"/>
                <a:gd name="T4" fmla="*/ 0 w 640"/>
                <a:gd name="T5" fmla="*/ 2147483647 h 476"/>
                <a:gd name="T6" fmla="*/ 2147483647 w 640"/>
                <a:gd name="T7" fmla="*/ 2147483647 h 476"/>
                <a:gd name="T8" fmla="*/ 2147483647 w 640"/>
                <a:gd name="T9" fmla="*/ 2147483647 h 476"/>
                <a:gd name="T10" fmla="*/ 2147483647 w 640"/>
                <a:gd name="T11" fmla="*/ 2147483647 h 476"/>
                <a:gd name="T12" fmla="*/ 2147483647 w 640"/>
                <a:gd name="T13" fmla="*/ 2147483647 h 476"/>
                <a:gd name="T14" fmla="*/ 2147483647 w 640"/>
                <a:gd name="T15" fmla="*/ 2147483647 h 476"/>
                <a:gd name="T16" fmla="*/ 2147483647 w 640"/>
                <a:gd name="T17" fmla="*/ 0 h 4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0"/>
                <a:gd name="T28" fmla="*/ 0 h 476"/>
                <a:gd name="T29" fmla="*/ 640 w 640"/>
                <a:gd name="T30" fmla="*/ 476 h 4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" h="476">
                  <a:moveTo>
                    <a:pt x="54" y="0"/>
                  </a:moveTo>
                  <a:lnTo>
                    <a:pt x="21" y="286"/>
                  </a:lnTo>
                  <a:lnTo>
                    <a:pt x="0" y="450"/>
                  </a:lnTo>
                  <a:lnTo>
                    <a:pt x="320" y="467"/>
                  </a:lnTo>
                  <a:lnTo>
                    <a:pt x="625" y="476"/>
                  </a:lnTo>
                  <a:lnTo>
                    <a:pt x="635" y="253"/>
                  </a:lnTo>
                  <a:lnTo>
                    <a:pt x="640" y="36"/>
                  </a:lnTo>
                  <a:lnTo>
                    <a:pt x="465" y="32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6" name="Freeform 18"/>
            <p:cNvSpPr>
              <a:spLocks/>
            </p:cNvSpPr>
            <p:nvPr/>
          </p:nvSpPr>
          <p:spPr bwMode="auto">
            <a:xfrm>
              <a:off x="4023679" y="4548946"/>
              <a:ext cx="684213" cy="842458"/>
            </a:xfrm>
            <a:custGeom>
              <a:avLst/>
              <a:gdLst>
                <a:gd name="T0" fmla="*/ 2147483647 w 579"/>
                <a:gd name="T1" fmla="*/ 0 h 644"/>
                <a:gd name="T2" fmla="*/ 2147483647 w 579"/>
                <a:gd name="T3" fmla="*/ 2147483647 h 644"/>
                <a:gd name="T4" fmla="*/ 2147483647 w 579"/>
                <a:gd name="T5" fmla="*/ 2147483647 h 644"/>
                <a:gd name="T6" fmla="*/ 2147483647 w 579"/>
                <a:gd name="T7" fmla="*/ 2147483647 h 644"/>
                <a:gd name="T8" fmla="*/ 2147483647 w 579"/>
                <a:gd name="T9" fmla="*/ 2147483647 h 644"/>
                <a:gd name="T10" fmla="*/ 2147483647 w 579"/>
                <a:gd name="T11" fmla="*/ 2147483647 h 644"/>
                <a:gd name="T12" fmla="*/ 2147483647 w 579"/>
                <a:gd name="T13" fmla="*/ 2147483647 h 644"/>
                <a:gd name="T14" fmla="*/ 2147483647 w 579"/>
                <a:gd name="T15" fmla="*/ 2147483647 h 644"/>
                <a:gd name="T16" fmla="*/ 2147483647 w 579"/>
                <a:gd name="T17" fmla="*/ 2147483647 h 644"/>
                <a:gd name="T18" fmla="*/ 2147483647 w 579"/>
                <a:gd name="T19" fmla="*/ 2147483647 h 644"/>
                <a:gd name="T20" fmla="*/ 2147483647 w 579"/>
                <a:gd name="T21" fmla="*/ 2147483647 h 644"/>
                <a:gd name="T22" fmla="*/ 0 w 579"/>
                <a:gd name="T23" fmla="*/ 2147483647 h 644"/>
                <a:gd name="T24" fmla="*/ 2147483647 w 579"/>
                <a:gd name="T25" fmla="*/ 2147483647 h 644"/>
                <a:gd name="T26" fmla="*/ 2147483647 w 579"/>
                <a:gd name="T27" fmla="*/ 2147483647 h 644"/>
                <a:gd name="T28" fmla="*/ 2147483647 w 579"/>
                <a:gd name="T29" fmla="*/ 2147483647 h 644"/>
                <a:gd name="T30" fmla="*/ 2147483647 w 579"/>
                <a:gd name="T31" fmla="*/ 0 h 6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79"/>
                <a:gd name="T49" fmla="*/ 0 h 644"/>
                <a:gd name="T50" fmla="*/ 579 w 579"/>
                <a:gd name="T51" fmla="*/ 644 h 6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79" h="644">
                  <a:moveTo>
                    <a:pt x="147" y="0"/>
                  </a:moveTo>
                  <a:lnTo>
                    <a:pt x="135" y="84"/>
                  </a:lnTo>
                  <a:lnTo>
                    <a:pt x="85" y="75"/>
                  </a:lnTo>
                  <a:lnTo>
                    <a:pt x="88" y="183"/>
                  </a:lnTo>
                  <a:lnTo>
                    <a:pt x="64" y="204"/>
                  </a:lnTo>
                  <a:lnTo>
                    <a:pt x="100" y="270"/>
                  </a:lnTo>
                  <a:lnTo>
                    <a:pt x="64" y="299"/>
                  </a:lnTo>
                  <a:lnTo>
                    <a:pt x="45" y="347"/>
                  </a:lnTo>
                  <a:lnTo>
                    <a:pt x="17" y="394"/>
                  </a:lnTo>
                  <a:lnTo>
                    <a:pt x="37" y="422"/>
                  </a:lnTo>
                  <a:lnTo>
                    <a:pt x="3" y="433"/>
                  </a:lnTo>
                  <a:lnTo>
                    <a:pt x="0" y="477"/>
                  </a:lnTo>
                  <a:lnTo>
                    <a:pt x="326" y="641"/>
                  </a:lnTo>
                  <a:lnTo>
                    <a:pt x="510" y="644"/>
                  </a:lnTo>
                  <a:lnTo>
                    <a:pt x="579" y="50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8" name="Freeform 19"/>
            <p:cNvSpPr>
              <a:spLocks/>
            </p:cNvSpPr>
            <p:nvPr/>
          </p:nvSpPr>
          <p:spPr bwMode="auto">
            <a:xfrm>
              <a:off x="4620231" y="4609285"/>
              <a:ext cx="727475" cy="796920"/>
            </a:xfrm>
            <a:custGeom>
              <a:avLst/>
              <a:gdLst>
                <a:gd name="T0" fmla="*/ 2147483647 w 615"/>
                <a:gd name="T1" fmla="*/ 0 h 610"/>
                <a:gd name="T2" fmla="*/ 2147483647 w 615"/>
                <a:gd name="T3" fmla="*/ 2147483647 h 610"/>
                <a:gd name="T4" fmla="*/ 2147483647 w 615"/>
                <a:gd name="T5" fmla="*/ 2147483647 h 610"/>
                <a:gd name="T6" fmla="*/ 2147483647 w 615"/>
                <a:gd name="T7" fmla="*/ 2147483647 h 610"/>
                <a:gd name="T8" fmla="*/ 2147483647 w 615"/>
                <a:gd name="T9" fmla="*/ 2147483647 h 610"/>
                <a:gd name="T10" fmla="*/ 2147483647 w 615"/>
                <a:gd name="T11" fmla="*/ 2147483647 h 610"/>
                <a:gd name="T12" fmla="*/ 2147483647 w 615"/>
                <a:gd name="T13" fmla="*/ 2147483647 h 610"/>
                <a:gd name="T14" fmla="*/ 2147483647 w 615"/>
                <a:gd name="T15" fmla="*/ 2147483647 h 610"/>
                <a:gd name="T16" fmla="*/ 0 w 615"/>
                <a:gd name="T17" fmla="*/ 2147483647 h 610"/>
                <a:gd name="T18" fmla="*/ 2147483647 w 615"/>
                <a:gd name="T19" fmla="*/ 2147483647 h 610"/>
                <a:gd name="T20" fmla="*/ 2147483647 w 615"/>
                <a:gd name="T21" fmla="*/ 0 h 6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5"/>
                <a:gd name="T34" fmla="*/ 0 h 610"/>
                <a:gd name="T35" fmla="*/ 615 w 615"/>
                <a:gd name="T36" fmla="*/ 610 h 6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5" h="610">
                  <a:moveTo>
                    <a:pt x="74" y="0"/>
                  </a:moveTo>
                  <a:lnTo>
                    <a:pt x="615" y="24"/>
                  </a:lnTo>
                  <a:lnTo>
                    <a:pt x="589" y="563"/>
                  </a:lnTo>
                  <a:lnTo>
                    <a:pt x="413" y="553"/>
                  </a:lnTo>
                  <a:lnTo>
                    <a:pt x="249" y="548"/>
                  </a:lnTo>
                  <a:lnTo>
                    <a:pt x="249" y="569"/>
                  </a:lnTo>
                  <a:lnTo>
                    <a:pt x="111" y="569"/>
                  </a:lnTo>
                  <a:lnTo>
                    <a:pt x="103" y="610"/>
                  </a:lnTo>
                  <a:lnTo>
                    <a:pt x="0" y="597"/>
                  </a:lnTo>
                  <a:lnTo>
                    <a:pt x="58" y="140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9" name="Freeform 20"/>
            <p:cNvSpPr>
              <a:spLocks/>
            </p:cNvSpPr>
            <p:nvPr/>
          </p:nvSpPr>
          <p:spPr bwMode="auto">
            <a:xfrm>
              <a:off x="5282813" y="2889076"/>
              <a:ext cx="710397" cy="456522"/>
            </a:xfrm>
            <a:custGeom>
              <a:avLst/>
              <a:gdLst>
                <a:gd name="T0" fmla="*/ 2147483647 w 601"/>
                <a:gd name="T1" fmla="*/ 0 h 352"/>
                <a:gd name="T2" fmla="*/ 2147483647 w 601"/>
                <a:gd name="T3" fmla="*/ 2147483647 h 352"/>
                <a:gd name="T4" fmla="*/ 2147483647 w 601"/>
                <a:gd name="T5" fmla="*/ 2147483647 h 352"/>
                <a:gd name="T6" fmla="*/ 2147483647 w 601"/>
                <a:gd name="T7" fmla="*/ 2147483647 h 352"/>
                <a:gd name="T8" fmla="*/ 2147483647 w 601"/>
                <a:gd name="T9" fmla="*/ 2147483647 h 352"/>
                <a:gd name="T10" fmla="*/ 2147483647 w 601"/>
                <a:gd name="T11" fmla="*/ 2147483647 h 352"/>
                <a:gd name="T12" fmla="*/ 2147483647 w 601"/>
                <a:gd name="T13" fmla="*/ 2147483647 h 352"/>
                <a:gd name="T14" fmla="*/ 0 w 601"/>
                <a:gd name="T15" fmla="*/ 2147483647 h 352"/>
                <a:gd name="T16" fmla="*/ 2147483647 w 601"/>
                <a:gd name="T17" fmla="*/ 0 h 3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1"/>
                <a:gd name="T28" fmla="*/ 0 h 352"/>
                <a:gd name="T29" fmla="*/ 601 w 601"/>
                <a:gd name="T30" fmla="*/ 352 h 3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1" h="352">
                  <a:moveTo>
                    <a:pt x="2" y="0"/>
                  </a:moveTo>
                  <a:lnTo>
                    <a:pt x="504" y="12"/>
                  </a:lnTo>
                  <a:lnTo>
                    <a:pt x="541" y="115"/>
                  </a:lnTo>
                  <a:lnTo>
                    <a:pt x="577" y="194"/>
                  </a:lnTo>
                  <a:lnTo>
                    <a:pt x="601" y="323"/>
                  </a:lnTo>
                  <a:lnTo>
                    <a:pt x="586" y="352"/>
                  </a:lnTo>
                  <a:lnTo>
                    <a:pt x="401" y="347"/>
                  </a:lnTo>
                  <a:lnTo>
                    <a:pt x="0" y="34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3" name="Freeform 21"/>
            <p:cNvSpPr>
              <a:spLocks/>
            </p:cNvSpPr>
            <p:nvPr/>
          </p:nvSpPr>
          <p:spPr bwMode="auto">
            <a:xfrm>
              <a:off x="5262321" y="3330797"/>
              <a:ext cx="746828" cy="537352"/>
            </a:xfrm>
            <a:custGeom>
              <a:avLst/>
              <a:gdLst>
                <a:gd name="T0" fmla="*/ 2147483647 w 631"/>
                <a:gd name="T1" fmla="*/ 0 h 412"/>
                <a:gd name="T2" fmla="*/ 2147483647 w 631"/>
                <a:gd name="T3" fmla="*/ 2147483647 h 412"/>
                <a:gd name="T4" fmla="*/ 0 w 631"/>
                <a:gd name="T5" fmla="*/ 2147483647 h 412"/>
                <a:gd name="T6" fmla="*/ 2147483647 w 631"/>
                <a:gd name="T7" fmla="*/ 2147483647 h 412"/>
                <a:gd name="T8" fmla="*/ 2147483647 w 631"/>
                <a:gd name="T9" fmla="*/ 2147483647 h 412"/>
                <a:gd name="T10" fmla="*/ 2147483647 w 631"/>
                <a:gd name="T11" fmla="*/ 2147483647 h 412"/>
                <a:gd name="T12" fmla="*/ 2147483647 w 631"/>
                <a:gd name="T13" fmla="*/ 2147483647 h 412"/>
                <a:gd name="T14" fmla="*/ 2147483647 w 631"/>
                <a:gd name="T15" fmla="*/ 2147483647 h 412"/>
                <a:gd name="T16" fmla="*/ 2147483647 w 631"/>
                <a:gd name="T17" fmla="*/ 2147483647 h 412"/>
                <a:gd name="T18" fmla="*/ 2147483647 w 631"/>
                <a:gd name="T19" fmla="*/ 2147483647 h 412"/>
                <a:gd name="T20" fmla="*/ 2147483647 w 631"/>
                <a:gd name="T21" fmla="*/ 2147483647 h 412"/>
                <a:gd name="T22" fmla="*/ 2147483647 w 631"/>
                <a:gd name="T23" fmla="*/ 2147483647 h 412"/>
                <a:gd name="T24" fmla="*/ 2147483647 w 631"/>
                <a:gd name="T25" fmla="*/ 2147483647 h 412"/>
                <a:gd name="T26" fmla="*/ 2147483647 w 631"/>
                <a:gd name="T27" fmla="*/ 0 h 4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31"/>
                <a:gd name="T43" fmla="*/ 0 h 412"/>
                <a:gd name="T44" fmla="*/ 631 w 631"/>
                <a:gd name="T45" fmla="*/ 412 h 4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31" h="412">
                  <a:moveTo>
                    <a:pt x="11" y="0"/>
                  </a:moveTo>
                  <a:lnTo>
                    <a:pt x="10" y="160"/>
                  </a:lnTo>
                  <a:lnTo>
                    <a:pt x="0" y="347"/>
                  </a:lnTo>
                  <a:lnTo>
                    <a:pt x="459" y="354"/>
                  </a:lnTo>
                  <a:lnTo>
                    <a:pt x="507" y="380"/>
                  </a:lnTo>
                  <a:lnTo>
                    <a:pt x="541" y="344"/>
                  </a:lnTo>
                  <a:lnTo>
                    <a:pt x="631" y="412"/>
                  </a:lnTo>
                  <a:lnTo>
                    <a:pt x="618" y="341"/>
                  </a:lnTo>
                  <a:lnTo>
                    <a:pt x="626" y="286"/>
                  </a:lnTo>
                  <a:lnTo>
                    <a:pt x="631" y="99"/>
                  </a:lnTo>
                  <a:lnTo>
                    <a:pt x="591" y="58"/>
                  </a:lnTo>
                  <a:lnTo>
                    <a:pt x="607" y="7"/>
                  </a:lnTo>
                  <a:lnTo>
                    <a:pt x="307" y="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4" name="Freeform 22"/>
            <p:cNvSpPr>
              <a:spLocks/>
            </p:cNvSpPr>
            <p:nvPr/>
          </p:nvSpPr>
          <p:spPr bwMode="auto">
            <a:xfrm>
              <a:off x="5252075" y="3778211"/>
              <a:ext cx="890274" cy="442859"/>
            </a:xfrm>
            <a:custGeom>
              <a:avLst/>
              <a:gdLst>
                <a:gd name="T0" fmla="*/ 2147483647 w 753"/>
                <a:gd name="T1" fmla="*/ 0 h 339"/>
                <a:gd name="T2" fmla="*/ 0 w 753"/>
                <a:gd name="T3" fmla="*/ 2147483647 h 339"/>
                <a:gd name="T4" fmla="*/ 2147483647 w 753"/>
                <a:gd name="T5" fmla="*/ 2147483647 h 339"/>
                <a:gd name="T6" fmla="*/ 2147483647 w 753"/>
                <a:gd name="T7" fmla="*/ 2147483647 h 339"/>
                <a:gd name="T8" fmla="*/ 2147483647 w 753"/>
                <a:gd name="T9" fmla="*/ 2147483647 h 339"/>
                <a:gd name="T10" fmla="*/ 2147483647 w 753"/>
                <a:gd name="T11" fmla="*/ 2147483647 h 339"/>
                <a:gd name="T12" fmla="*/ 2147483647 w 753"/>
                <a:gd name="T13" fmla="*/ 2147483647 h 339"/>
                <a:gd name="T14" fmla="*/ 2147483647 w 753"/>
                <a:gd name="T15" fmla="*/ 2147483647 h 339"/>
                <a:gd name="T16" fmla="*/ 2147483647 w 753"/>
                <a:gd name="T17" fmla="*/ 2147483647 h 339"/>
                <a:gd name="T18" fmla="*/ 2147483647 w 753"/>
                <a:gd name="T19" fmla="*/ 2147483647 h 339"/>
                <a:gd name="T20" fmla="*/ 2147483647 w 753"/>
                <a:gd name="T21" fmla="*/ 2147483647 h 339"/>
                <a:gd name="T22" fmla="*/ 2147483647 w 753"/>
                <a:gd name="T23" fmla="*/ 2147483647 h 339"/>
                <a:gd name="T24" fmla="*/ 2147483647 w 753"/>
                <a:gd name="T25" fmla="*/ 2147483647 h 339"/>
                <a:gd name="T26" fmla="*/ 2147483647 w 753"/>
                <a:gd name="T27" fmla="*/ 2147483647 h 339"/>
                <a:gd name="T28" fmla="*/ 2147483647 w 753"/>
                <a:gd name="T29" fmla="*/ 0 h 3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53"/>
                <a:gd name="T46" fmla="*/ 0 h 339"/>
                <a:gd name="T47" fmla="*/ 753 w 753"/>
                <a:gd name="T48" fmla="*/ 339 h 3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53" h="339">
                  <a:moveTo>
                    <a:pt x="8" y="0"/>
                  </a:moveTo>
                  <a:lnTo>
                    <a:pt x="0" y="224"/>
                  </a:lnTo>
                  <a:lnTo>
                    <a:pt x="170" y="229"/>
                  </a:lnTo>
                  <a:lnTo>
                    <a:pt x="168" y="339"/>
                  </a:lnTo>
                  <a:lnTo>
                    <a:pt x="397" y="335"/>
                  </a:lnTo>
                  <a:lnTo>
                    <a:pt x="603" y="332"/>
                  </a:lnTo>
                  <a:lnTo>
                    <a:pt x="753" y="335"/>
                  </a:lnTo>
                  <a:lnTo>
                    <a:pt x="706" y="240"/>
                  </a:lnTo>
                  <a:lnTo>
                    <a:pt x="674" y="151"/>
                  </a:lnTo>
                  <a:lnTo>
                    <a:pt x="638" y="59"/>
                  </a:lnTo>
                  <a:lnTo>
                    <a:pt x="552" y="1"/>
                  </a:lnTo>
                  <a:lnTo>
                    <a:pt x="514" y="35"/>
                  </a:lnTo>
                  <a:lnTo>
                    <a:pt x="467" y="11"/>
                  </a:lnTo>
                  <a:lnTo>
                    <a:pt x="262" y="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5" name="Freeform 23"/>
            <p:cNvSpPr>
              <a:spLocks/>
            </p:cNvSpPr>
            <p:nvPr/>
          </p:nvSpPr>
          <p:spPr bwMode="auto">
            <a:xfrm>
              <a:off x="5439920" y="4208548"/>
              <a:ext cx="785536" cy="442859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6" name="Freeform 24"/>
            <p:cNvSpPr>
              <a:spLocks/>
            </p:cNvSpPr>
            <p:nvPr/>
          </p:nvSpPr>
          <p:spPr bwMode="auto">
            <a:xfrm>
              <a:off x="5335182" y="4640023"/>
              <a:ext cx="913043" cy="484983"/>
            </a:xfrm>
            <a:custGeom>
              <a:avLst/>
              <a:gdLst>
                <a:gd name="T0" fmla="*/ 2147483647 w 772"/>
                <a:gd name="T1" fmla="*/ 0 h 371"/>
                <a:gd name="T2" fmla="*/ 0 w 772"/>
                <a:gd name="T3" fmla="*/ 2147483647 h 371"/>
                <a:gd name="T4" fmla="*/ 2147483647 w 772"/>
                <a:gd name="T5" fmla="*/ 2147483647 h 371"/>
                <a:gd name="T6" fmla="*/ 2147483647 w 772"/>
                <a:gd name="T7" fmla="*/ 2147483647 h 371"/>
                <a:gd name="T8" fmla="*/ 2147483647 w 772"/>
                <a:gd name="T9" fmla="*/ 2147483647 h 371"/>
                <a:gd name="T10" fmla="*/ 2147483647 w 772"/>
                <a:gd name="T11" fmla="*/ 2147483647 h 371"/>
                <a:gd name="T12" fmla="*/ 2147483647 w 772"/>
                <a:gd name="T13" fmla="*/ 2147483647 h 371"/>
                <a:gd name="T14" fmla="*/ 2147483647 w 772"/>
                <a:gd name="T15" fmla="*/ 2147483647 h 371"/>
                <a:gd name="T16" fmla="*/ 2147483647 w 772"/>
                <a:gd name="T17" fmla="*/ 2147483647 h 371"/>
                <a:gd name="T18" fmla="*/ 2147483647 w 772"/>
                <a:gd name="T19" fmla="*/ 2147483647 h 371"/>
                <a:gd name="T20" fmla="*/ 2147483647 w 772"/>
                <a:gd name="T21" fmla="*/ 2147483647 h 371"/>
                <a:gd name="T22" fmla="*/ 2147483647 w 772"/>
                <a:gd name="T23" fmla="*/ 2147483647 h 371"/>
                <a:gd name="T24" fmla="*/ 2147483647 w 772"/>
                <a:gd name="T25" fmla="*/ 0 h 3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72"/>
                <a:gd name="T40" fmla="*/ 0 h 371"/>
                <a:gd name="T41" fmla="*/ 772 w 772"/>
                <a:gd name="T42" fmla="*/ 371 h 3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72" h="371">
                  <a:moveTo>
                    <a:pt x="5" y="0"/>
                  </a:moveTo>
                  <a:lnTo>
                    <a:pt x="0" y="66"/>
                  </a:lnTo>
                  <a:lnTo>
                    <a:pt x="275" y="76"/>
                  </a:lnTo>
                  <a:lnTo>
                    <a:pt x="276" y="287"/>
                  </a:lnTo>
                  <a:lnTo>
                    <a:pt x="417" y="345"/>
                  </a:lnTo>
                  <a:lnTo>
                    <a:pt x="456" y="324"/>
                  </a:lnTo>
                  <a:lnTo>
                    <a:pt x="544" y="371"/>
                  </a:lnTo>
                  <a:lnTo>
                    <a:pt x="603" y="369"/>
                  </a:lnTo>
                  <a:lnTo>
                    <a:pt x="709" y="324"/>
                  </a:lnTo>
                  <a:lnTo>
                    <a:pt x="772" y="368"/>
                  </a:lnTo>
                  <a:lnTo>
                    <a:pt x="772" y="139"/>
                  </a:lnTo>
                  <a:lnTo>
                    <a:pt x="753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7" name="Freeform 25"/>
            <p:cNvSpPr>
              <a:spLocks/>
            </p:cNvSpPr>
            <p:nvPr/>
          </p:nvSpPr>
          <p:spPr bwMode="auto">
            <a:xfrm>
              <a:off x="6232286" y="4665069"/>
              <a:ext cx="511168" cy="528244"/>
            </a:xfrm>
            <a:custGeom>
              <a:avLst/>
              <a:gdLst>
                <a:gd name="T0" fmla="*/ 0 w 434"/>
                <a:gd name="T1" fmla="*/ 2147483647 h 405"/>
                <a:gd name="T2" fmla="*/ 2147483647 w 434"/>
                <a:gd name="T3" fmla="*/ 2147483647 h 405"/>
                <a:gd name="T4" fmla="*/ 2147483647 w 434"/>
                <a:gd name="T5" fmla="*/ 0 h 405"/>
                <a:gd name="T6" fmla="*/ 2147483647 w 434"/>
                <a:gd name="T7" fmla="*/ 2147483647 h 405"/>
                <a:gd name="T8" fmla="*/ 2147483647 w 434"/>
                <a:gd name="T9" fmla="*/ 2147483647 h 405"/>
                <a:gd name="T10" fmla="*/ 2147483647 w 434"/>
                <a:gd name="T11" fmla="*/ 2147483647 h 405"/>
                <a:gd name="T12" fmla="*/ 2147483647 w 434"/>
                <a:gd name="T13" fmla="*/ 2147483647 h 405"/>
                <a:gd name="T14" fmla="*/ 2147483647 w 434"/>
                <a:gd name="T15" fmla="*/ 2147483647 h 405"/>
                <a:gd name="T16" fmla="*/ 2147483647 w 434"/>
                <a:gd name="T17" fmla="*/ 2147483647 h 405"/>
                <a:gd name="T18" fmla="*/ 2147483647 w 434"/>
                <a:gd name="T19" fmla="*/ 2147483647 h 405"/>
                <a:gd name="T20" fmla="*/ 2147483647 w 434"/>
                <a:gd name="T21" fmla="*/ 2147483647 h 405"/>
                <a:gd name="T22" fmla="*/ 2147483647 w 434"/>
                <a:gd name="T23" fmla="*/ 2147483647 h 405"/>
                <a:gd name="T24" fmla="*/ 2147483647 w 434"/>
                <a:gd name="T25" fmla="*/ 2147483647 h 405"/>
                <a:gd name="T26" fmla="*/ 2147483647 w 434"/>
                <a:gd name="T27" fmla="*/ 2147483647 h 405"/>
                <a:gd name="T28" fmla="*/ 2147483647 w 434"/>
                <a:gd name="T29" fmla="*/ 2147483647 h 405"/>
                <a:gd name="T30" fmla="*/ 0 w 434"/>
                <a:gd name="T31" fmla="*/ 2147483647 h 4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4"/>
                <a:gd name="T49" fmla="*/ 0 h 405"/>
                <a:gd name="T50" fmla="*/ 434 w 434"/>
                <a:gd name="T51" fmla="*/ 405 h 40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4" h="405">
                  <a:moveTo>
                    <a:pt x="0" y="37"/>
                  </a:moveTo>
                  <a:lnTo>
                    <a:pt x="171" y="16"/>
                  </a:lnTo>
                  <a:lnTo>
                    <a:pt x="382" y="0"/>
                  </a:lnTo>
                  <a:lnTo>
                    <a:pt x="371" y="53"/>
                  </a:lnTo>
                  <a:lnTo>
                    <a:pt x="418" y="41"/>
                  </a:lnTo>
                  <a:lnTo>
                    <a:pt x="434" y="77"/>
                  </a:lnTo>
                  <a:lnTo>
                    <a:pt x="385" y="109"/>
                  </a:lnTo>
                  <a:lnTo>
                    <a:pt x="397" y="166"/>
                  </a:lnTo>
                  <a:lnTo>
                    <a:pt x="347" y="259"/>
                  </a:lnTo>
                  <a:lnTo>
                    <a:pt x="309" y="318"/>
                  </a:lnTo>
                  <a:lnTo>
                    <a:pt x="330" y="392"/>
                  </a:lnTo>
                  <a:lnTo>
                    <a:pt x="62" y="405"/>
                  </a:lnTo>
                  <a:lnTo>
                    <a:pt x="61" y="359"/>
                  </a:lnTo>
                  <a:lnTo>
                    <a:pt x="8" y="350"/>
                  </a:lnTo>
                  <a:lnTo>
                    <a:pt x="8" y="109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0" name="Freeform 26"/>
            <p:cNvSpPr>
              <a:spLocks/>
            </p:cNvSpPr>
            <p:nvPr/>
          </p:nvSpPr>
          <p:spPr bwMode="auto">
            <a:xfrm>
              <a:off x="6304009" y="5172821"/>
              <a:ext cx="627290" cy="556706"/>
            </a:xfrm>
            <a:custGeom>
              <a:avLst/>
              <a:gdLst>
                <a:gd name="T0" fmla="*/ 0 w 530"/>
                <a:gd name="T1" fmla="*/ 2147483647 h 425"/>
                <a:gd name="T2" fmla="*/ 2147483647 w 530"/>
                <a:gd name="T3" fmla="*/ 0 h 425"/>
                <a:gd name="T4" fmla="*/ 2147483647 w 530"/>
                <a:gd name="T5" fmla="*/ 2147483647 h 425"/>
                <a:gd name="T6" fmla="*/ 2147483647 w 530"/>
                <a:gd name="T7" fmla="*/ 2147483647 h 425"/>
                <a:gd name="T8" fmla="*/ 2147483647 w 530"/>
                <a:gd name="T9" fmla="*/ 2147483647 h 425"/>
                <a:gd name="T10" fmla="*/ 2147483647 w 530"/>
                <a:gd name="T11" fmla="*/ 2147483647 h 425"/>
                <a:gd name="T12" fmla="*/ 2147483647 w 530"/>
                <a:gd name="T13" fmla="*/ 2147483647 h 425"/>
                <a:gd name="T14" fmla="*/ 2147483647 w 530"/>
                <a:gd name="T15" fmla="*/ 2147483647 h 425"/>
                <a:gd name="T16" fmla="*/ 2147483647 w 530"/>
                <a:gd name="T17" fmla="*/ 2147483647 h 425"/>
                <a:gd name="T18" fmla="*/ 2147483647 w 530"/>
                <a:gd name="T19" fmla="*/ 2147483647 h 425"/>
                <a:gd name="T20" fmla="*/ 2147483647 w 530"/>
                <a:gd name="T21" fmla="*/ 2147483647 h 425"/>
                <a:gd name="T22" fmla="*/ 2147483647 w 530"/>
                <a:gd name="T23" fmla="*/ 2147483647 h 425"/>
                <a:gd name="T24" fmla="*/ 2147483647 w 530"/>
                <a:gd name="T25" fmla="*/ 2147483647 h 425"/>
                <a:gd name="T26" fmla="*/ 2147483647 w 530"/>
                <a:gd name="T27" fmla="*/ 2147483647 h 425"/>
                <a:gd name="T28" fmla="*/ 2147483647 w 530"/>
                <a:gd name="T29" fmla="*/ 2147483647 h 425"/>
                <a:gd name="T30" fmla="*/ 2147483647 w 530"/>
                <a:gd name="T31" fmla="*/ 2147483647 h 425"/>
                <a:gd name="T32" fmla="*/ 2147483647 w 530"/>
                <a:gd name="T33" fmla="*/ 2147483647 h 425"/>
                <a:gd name="T34" fmla="*/ 2147483647 w 530"/>
                <a:gd name="T35" fmla="*/ 2147483647 h 425"/>
                <a:gd name="T36" fmla="*/ 2147483647 w 530"/>
                <a:gd name="T37" fmla="*/ 2147483647 h 425"/>
                <a:gd name="T38" fmla="*/ 2147483647 w 530"/>
                <a:gd name="T39" fmla="*/ 2147483647 h 425"/>
                <a:gd name="T40" fmla="*/ 2147483647 w 530"/>
                <a:gd name="T41" fmla="*/ 2147483647 h 425"/>
                <a:gd name="T42" fmla="*/ 2147483647 w 530"/>
                <a:gd name="T43" fmla="*/ 2147483647 h 425"/>
                <a:gd name="T44" fmla="*/ 2147483647 w 530"/>
                <a:gd name="T45" fmla="*/ 2147483647 h 425"/>
                <a:gd name="T46" fmla="*/ 2147483647 w 530"/>
                <a:gd name="T47" fmla="*/ 2147483647 h 425"/>
                <a:gd name="T48" fmla="*/ 2147483647 w 530"/>
                <a:gd name="T49" fmla="*/ 2147483647 h 425"/>
                <a:gd name="T50" fmla="*/ 2147483647 w 530"/>
                <a:gd name="T51" fmla="*/ 2147483647 h 425"/>
                <a:gd name="T52" fmla="*/ 2147483647 w 530"/>
                <a:gd name="T53" fmla="*/ 2147483647 h 425"/>
                <a:gd name="T54" fmla="*/ 2147483647 w 530"/>
                <a:gd name="T55" fmla="*/ 2147483647 h 425"/>
                <a:gd name="T56" fmla="*/ 2147483647 w 530"/>
                <a:gd name="T57" fmla="*/ 2147483647 h 425"/>
                <a:gd name="T58" fmla="*/ 2147483647 w 530"/>
                <a:gd name="T59" fmla="*/ 2147483647 h 425"/>
                <a:gd name="T60" fmla="*/ 2147483647 w 530"/>
                <a:gd name="T61" fmla="*/ 2147483647 h 425"/>
                <a:gd name="T62" fmla="*/ 2147483647 w 530"/>
                <a:gd name="T63" fmla="*/ 2147483647 h 425"/>
                <a:gd name="T64" fmla="*/ 2147483647 w 530"/>
                <a:gd name="T65" fmla="*/ 2147483647 h 425"/>
                <a:gd name="T66" fmla="*/ 2147483647 w 530"/>
                <a:gd name="T67" fmla="*/ 2147483647 h 425"/>
                <a:gd name="T68" fmla="*/ 0 w 530"/>
                <a:gd name="T69" fmla="*/ 2147483647 h 4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30"/>
                <a:gd name="T106" fmla="*/ 0 h 425"/>
                <a:gd name="T107" fmla="*/ 530 w 530"/>
                <a:gd name="T108" fmla="*/ 425 h 4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30" h="425">
                  <a:moveTo>
                    <a:pt x="0" y="10"/>
                  </a:moveTo>
                  <a:lnTo>
                    <a:pt x="265" y="0"/>
                  </a:lnTo>
                  <a:lnTo>
                    <a:pt x="312" y="87"/>
                  </a:lnTo>
                  <a:lnTo>
                    <a:pt x="272" y="191"/>
                  </a:lnTo>
                  <a:lnTo>
                    <a:pt x="259" y="237"/>
                  </a:lnTo>
                  <a:lnTo>
                    <a:pt x="436" y="218"/>
                  </a:lnTo>
                  <a:lnTo>
                    <a:pt x="448" y="286"/>
                  </a:lnTo>
                  <a:lnTo>
                    <a:pt x="394" y="279"/>
                  </a:lnTo>
                  <a:lnTo>
                    <a:pt x="370" y="308"/>
                  </a:lnTo>
                  <a:lnTo>
                    <a:pt x="398" y="328"/>
                  </a:lnTo>
                  <a:lnTo>
                    <a:pt x="446" y="305"/>
                  </a:lnTo>
                  <a:lnTo>
                    <a:pt x="448" y="338"/>
                  </a:lnTo>
                  <a:lnTo>
                    <a:pt x="477" y="310"/>
                  </a:lnTo>
                  <a:lnTo>
                    <a:pt x="496" y="310"/>
                  </a:lnTo>
                  <a:lnTo>
                    <a:pt x="474" y="367"/>
                  </a:lnTo>
                  <a:lnTo>
                    <a:pt x="517" y="376"/>
                  </a:lnTo>
                  <a:lnTo>
                    <a:pt x="530" y="407"/>
                  </a:lnTo>
                  <a:lnTo>
                    <a:pt x="511" y="417"/>
                  </a:lnTo>
                  <a:lnTo>
                    <a:pt x="483" y="397"/>
                  </a:lnTo>
                  <a:lnTo>
                    <a:pt x="432" y="383"/>
                  </a:lnTo>
                  <a:lnTo>
                    <a:pt x="443" y="420"/>
                  </a:lnTo>
                  <a:lnTo>
                    <a:pt x="417" y="425"/>
                  </a:lnTo>
                  <a:lnTo>
                    <a:pt x="396" y="391"/>
                  </a:lnTo>
                  <a:lnTo>
                    <a:pt x="383" y="412"/>
                  </a:lnTo>
                  <a:lnTo>
                    <a:pt x="306" y="412"/>
                  </a:lnTo>
                  <a:lnTo>
                    <a:pt x="306" y="391"/>
                  </a:lnTo>
                  <a:lnTo>
                    <a:pt x="277" y="367"/>
                  </a:lnTo>
                  <a:lnTo>
                    <a:pt x="218" y="363"/>
                  </a:lnTo>
                  <a:lnTo>
                    <a:pt x="267" y="391"/>
                  </a:lnTo>
                  <a:lnTo>
                    <a:pt x="199" y="405"/>
                  </a:lnTo>
                  <a:lnTo>
                    <a:pt x="93" y="386"/>
                  </a:lnTo>
                  <a:lnTo>
                    <a:pt x="52" y="391"/>
                  </a:lnTo>
                  <a:lnTo>
                    <a:pt x="67" y="249"/>
                  </a:lnTo>
                  <a:lnTo>
                    <a:pt x="2" y="136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2" name="Freeform 27"/>
            <p:cNvSpPr>
              <a:spLocks/>
            </p:cNvSpPr>
            <p:nvPr/>
          </p:nvSpPr>
          <p:spPr bwMode="auto">
            <a:xfrm>
              <a:off x="5875949" y="2833292"/>
              <a:ext cx="697874" cy="867504"/>
            </a:xfrm>
            <a:custGeom>
              <a:avLst/>
              <a:gdLst>
                <a:gd name="T0" fmla="*/ 0 w 591"/>
                <a:gd name="T1" fmla="*/ 2147483647 h 665"/>
                <a:gd name="T2" fmla="*/ 2147483647 w 591"/>
                <a:gd name="T3" fmla="*/ 2147483647 h 665"/>
                <a:gd name="T4" fmla="*/ 2147483647 w 591"/>
                <a:gd name="T5" fmla="*/ 0 h 665"/>
                <a:gd name="T6" fmla="*/ 2147483647 w 591"/>
                <a:gd name="T7" fmla="*/ 2147483647 h 665"/>
                <a:gd name="T8" fmla="*/ 2147483647 w 591"/>
                <a:gd name="T9" fmla="*/ 2147483647 h 665"/>
                <a:gd name="T10" fmla="*/ 2147483647 w 591"/>
                <a:gd name="T11" fmla="*/ 2147483647 h 665"/>
                <a:gd name="T12" fmla="*/ 2147483647 w 591"/>
                <a:gd name="T13" fmla="*/ 2147483647 h 665"/>
                <a:gd name="T14" fmla="*/ 2147483647 w 591"/>
                <a:gd name="T15" fmla="*/ 2147483647 h 665"/>
                <a:gd name="T16" fmla="*/ 2147483647 w 591"/>
                <a:gd name="T17" fmla="*/ 2147483647 h 665"/>
                <a:gd name="T18" fmla="*/ 2147483647 w 591"/>
                <a:gd name="T19" fmla="*/ 2147483647 h 665"/>
                <a:gd name="T20" fmla="*/ 2147483647 w 591"/>
                <a:gd name="T21" fmla="*/ 2147483647 h 665"/>
                <a:gd name="T22" fmla="*/ 2147483647 w 591"/>
                <a:gd name="T23" fmla="*/ 2147483647 h 665"/>
                <a:gd name="T24" fmla="*/ 2147483647 w 591"/>
                <a:gd name="T25" fmla="*/ 2147483647 h 665"/>
                <a:gd name="T26" fmla="*/ 2147483647 w 591"/>
                <a:gd name="T27" fmla="*/ 2147483647 h 665"/>
                <a:gd name="T28" fmla="*/ 2147483647 w 591"/>
                <a:gd name="T29" fmla="*/ 2147483647 h 665"/>
                <a:gd name="T30" fmla="*/ 2147483647 w 591"/>
                <a:gd name="T31" fmla="*/ 2147483647 h 665"/>
                <a:gd name="T32" fmla="*/ 2147483647 w 591"/>
                <a:gd name="T33" fmla="*/ 2147483647 h 665"/>
                <a:gd name="T34" fmla="*/ 2147483647 w 591"/>
                <a:gd name="T35" fmla="*/ 2147483647 h 665"/>
                <a:gd name="T36" fmla="*/ 2147483647 w 591"/>
                <a:gd name="T37" fmla="*/ 2147483647 h 665"/>
                <a:gd name="T38" fmla="*/ 2147483647 w 591"/>
                <a:gd name="T39" fmla="*/ 2147483647 h 665"/>
                <a:gd name="T40" fmla="*/ 2147483647 w 591"/>
                <a:gd name="T41" fmla="*/ 2147483647 h 665"/>
                <a:gd name="T42" fmla="*/ 2147483647 w 591"/>
                <a:gd name="T43" fmla="*/ 2147483647 h 665"/>
                <a:gd name="T44" fmla="*/ 2147483647 w 591"/>
                <a:gd name="T45" fmla="*/ 2147483647 h 665"/>
                <a:gd name="T46" fmla="*/ 2147483647 w 591"/>
                <a:gd name="T47" fmla="*/ 2147483647 h 665"/>
                <a:gd name="T48" fmla="*/ 2147483647 w 591"/>
                <a:gd name="T49" fmla="*/ 2147483647 h 665"/>
                <a:gd name="T50" fmla="*/ 2147483647 w 591"/>
                <a:gd name="T51" fmla="*/ 2147483647 h 665"/>
                <a:gd name="T52" fmla="*/ 2147483647 w 591"/>
                <a:gd name="T53" fmla="*/ 2147483647 h 665"/>
                <a:gd name="T54" fmla="*/ 2147483647 w 591"/>
                <a:gd name="T55" fmla="*/ 2147483647 h 665"/>
                <a:gd name="T56" fmla="*/ 2147483647 w 591"/>
                <a:gd name="T57" fmla="*/ 2147483647 h 665"/>
                <a:gd name="T58" fmla="*/ 2147483647 w 591"/>
                <a:gd name="T59" fmla="*/ 2147483647 h 665"/>
                <a:gd name="T60" fmla="*/ 0 w 591"/>
                <a:gd name="T61" fmla="*/ 2147483647 h 66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91"/>
                <a:gd name="T94" fmla="*/ 0 h 665"/>
                <a:gd name="T95" fmla="*/ 591 w 591"/>
                <a:gd name="T96" fmla="*/ 665 h 66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91" h="665">
                  <a:moveTo>
                    <a:pt x="0" y="52"/>
                  </a:moveTo>
                  <a:lnTo>
                    <a:pt x="155" y="52"/>
                  </a:lnTo>
                  <a:lnTo>
                    <a:pt x="154" y="0"/>
                  </a:lnTo>
                  <a:lnTo>
                    <a:pt x="188" y="15"/>
                  </a:lnTo>
                  <a:lnTo>
                    <a:pt x="194" y="55"/>
                  </a:lnTo>
                  <a:lnTo>
                    <a:pt x="268" y="99"/>
                  </a:lnTo>
                  <a:lnTo>
                    <a:pt x="291" y="79"/>
                  </a:lnTo>
                  <a:lnTo>
                    <a:pt x="334" y="79"/>
                  </a:lnTo>
                  <a:lnTo>
                    <a:pt x="368" y="118"/>
                  </a:lnTo>
                  <a:lnTo>
                    <a:pt x="391" y="104"/>
                  </a:lnTo>
                  <a:lnTo>
                    <a:pt x="456" y="120"/>
                  </a:lnTo>
                  <a:lnTo>
                    <a:pt x="478" y="91"/>
                  </a:lnTo>
                  <a:lnTo>
                    <a:pt x="518" y="113"/>
                  </a:lnTo>
                  <a:lnTo>
                    <a:pt x="591" y="110"/>
                  </a:lnTo>
                  <a:lnTo>
                    <a:pt x="473" y="192"/>
                  </a:lnTo>
                  <a:lnTo>
                    <a:pt x="415" y="265"/>
                  </a:lnTo>
                  <a:lnTo>
                    <a:pt x="426" y="370"/>
                  </a:lnTo>
                  <a:lnTo>
                    <a:pt x="386" y="414"/>
                  </a:lnTo>
                  <a:lnTo>
                    <a:pt x="402" y="444"/>
                  </a:lnTo>
                  <a:lnTo>
                    <a:pt x="402" y="522"/>
                  </a:lnTo>
                  <a:lnTo>
                    <a:pt x="443" y="522"/>
                  </a:lnTo>
                  <a:lnTo>
                    <a:pt x="502" y="578"/>
                  </a:lnTo>
                  <a:lnTo>
                    <a:pt x="527" y="646"/>
                  </a:lnTo>
                  <a:lnTo>
                    <a:pt x="108" y="665"/>
                  </a:lnTo>
                  <a:lnTo>
                    <a:pt x="110" y="481"/>
                  </a:lnTo>
                  <a:lnTo>
                    <a:pt x="73" y="441"/>
                  </a:lnTo>
                  <a:lnTo>
                    <a:pt x="86" y="393"/>
                  </a:lnTo>
                  <a:lnTo>
                    <a:pt x="99" y="365"/>
                  </a:lnTo>
                  <a:lnTo>
                    <a:pt x="73" y="238"/>
                  </a:lnTo>
                  <a:lnTo>
                    <a:pt x="37" y="15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3" name="Freeform 28"/>
            <p:cNvSpPr>
              <a:spLocks/>
            </p:cNvSpPr>
            <p:nvPr/>
          </p:nvSpPr>
          <p:spPr bwMode="auto">
            <a:xfrm>
              <a:off x="6329055" y="3133844"/>
              <a:ext cx="529382" cy="684212"/>
            </a:xfrm>
            <a:custGeom>
              <a:avLst/>
              <a:gdLst>
                <a:gd name="T0" fmla="*/ 2147483647 w 449"/>
                <a:gd name="T1" fmla="*/ 2147483647 h 524"/>
                <a:gd name="T2" fmla="*/ 2147483647 w 449"/>
                <a:gd name="T3" fmla="*/ 2147483647 h 524"/>
                <a:gd name="T4" fmla="*/ 2147483647 w 449"/>
                <a:gd name="T5" fmla="*/ 2147483647 h 524"/>
                <a:gd name="T6" fmla="*/ 2147483647 w 449"/>
                <a:gd name="T7" fmla="*/ 0 h 524"/>
                <a:gd name="T8" fmla="*/ 2147483647 w 449"/>
                <a:gd name="T9" fmla="*/ 2147483647 h 524"/>
                <a:gd name="T10" fmla="*/ 2147483647 w 449"/>
                <a:gd name="T11" fmla="*/ 2147483647 h 524"/>
                <a:gd name="T12" fmla="*/ 2147483647 w 449"/>
                <a:gd name="T13" fmla="*/ 2147483647 h 524"/>
                <a:gd name="T14" fmla="*/ 2147483647 w 449"/>
                <a:gd name="T15" fmla="*/ 2147483647 h 524"/>
                <a:gd name="T16" fmla="*/ 2147483647 w 449"/>
                <a:gd name="T17" fmla="*/ 2147483647 h 524"/>
                <a:gd name="T18" fmla="*/ 2147483647 w 449"/>
                <a:gd name="T19" fmla="*/ 2147483647 h 524"/>
                <a:gd name="T20" fmla="*/ 2147483647 w 449"/>
                <a:gd name="T21" fmla="*/ 2147483647 h 524"/>
                <a:gd name="T22" fmla="*/ 2147483647 w 449"/>
                <a:gd name="T23" fmla="*/ 2147483647 h 524"/>
                <a:gd name="T24" fmla="*/ 2147483647 w 449"/>
                <a:gd name="T25" fmla="*/ 2147483647 h 524"/>
                <a:gd name="T26" fmla="*/ 2147483647 w 449"/>
                <a:gd name="T27" fmla="*/ 2147483647 h 524"/>
                <a:gd name="T28" fmla="*/ 2147483647 w 449"/>
                <a:gd name="T29" fmla="*/ 2147483647 h 524"/>
                <a:gd name="T30" fmla="*/ 2147483647 w 449"/>
                <a:gd name="T31" fmla="*/ 2147483647 h 524"/>
                <a:gd name="T32" fmla="*/ 2147483647 w 449"/>
                <a:gd name="T33" fmla="*/ 2147483647 h 524"/>
                <a:gd name="T34" fmla="*/ 2147483647 w 449"/>
                <a:gd name="T35" fmla="*/ 2147483647 h 524"/>
                <a:gd name="T36" fmla="*/ 2147483647 w 449"/>
                <a:gd name="T37" fmla="*/ 2147483647 h 524"/>
                <a:gd name="T38" fmla="*/ 2147483647 w 449"/>
                <a:gd name="T39" fmla="*/ 2147483647 h 524"/>
                <a:gd name="T40" fmla="*/ 2147483647 w 449"/>
                <a:gd name="T41" fmla="*/ 2147483647 h 524"/>
                <a:gd name="T42" fmla="*/ 2147483647 w 449"/>
                <a:gd name="T43" fmla="*/ 2147483647 h 524"/>
                <a:gd name="T44" fmla="*/ 2147483647 w 449"/>
                <a:gd name="T45" fmla="*/ 2147483647 h 524"/>
                <a:gd name="T46" fmla="*/ 2147483647 w 449"/>
                <a:gd name="T47" fmla="*/ 2147483647 h 524"/>
                <a:gd name="T48" fmla="*/ 2147483647 w 449"/>
                <a:gd name="T49" fmla="*/ 2147483647 h 524"/>
                <a:gd name="T50" fmla="*/ 2147483647 w 449"/>
                <a:gd name="T51" fmla="*/ 2147483647 h 524"/>
                <a:gd name="T52" fmla="*/ 2147483647 w 449"/>
                <a:gd name="T53" fmla="*/ 2147483647 h 524"/>
                <a:gd name="T54" fmla="*/ 2147483647 w 449"/>
                <a:gd name="T55" fmla="*/ 2147483647 h 524"/>
                <a:gd name="T56" fmla="*/ 2147483647 w 449"/>
                <a:gd name="T57" fmla="*/ 2147483647 h 524"/>
                <a:gd name="T58" fmla="*/ 2147483647 w 449"/>
                <a:gd name="T59" fmla="*/ 2147483647 h 524"/>
                <a:gd name="T60" fmla="*/ 2147483647 w 449"/>
                <a:gd name="T61" fmla="*/ 2147483647 h 524"/>
                <a:gd name="T62" fmla="*/ 2147483647 w 449"/>
                <a:gd name="T63" fmla="*/ 2147483647 h 524"/>
                <a:gd name="T64" fmla="*/ 2147483647 w 449"/>
                <a:gd name="T65" fmla="*/ 2147483647 h 524"/>
                <a:gd name="T66" fmla="*/ 0 w 449"/>
                <a:gd name="T67" fmla="*/ 2147483647 h 524"/>
                <a:gd name="T68" fmla="*/ 2147483647 w 449"/>
                <a:gd name="T69" fmla="*/ 2147483647 h 524"/>
                <a:gd name="T70" fmla="*/ 2147483647 w 449"/>
                <a:gd name="T71" fmla="*/ 2147483647 h 5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9"/>
                <a:gd name="T109" fmla="*/ 0 h 524"/>
                <a:gd name="T110" fmla="*/ 449 w 449"/>
                <a:gd name="T111" fmla="*/ 524 h 5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9" h="524">
                  <a:moveTo>
                    <a:pt x="32" y="35"/>
                  </a:moveTo>
                  <a:lnTo>
                    <a:pt x="66" y="30"/>
                  </a:lnTo>
                  <a:lnTo>
                    <a:pt x="97" y="30"/>
                  </a:lnTo>
                  <a:lnTo>
                    <a:pt x="116" y="0"/>
                  </a:lnTo>
                  <a:lnTo>
                    <a:pt x="131" y="38"/>
                  </a:lnTo>
                  <a:lnTo>
                    <a:pt x="179" y="38"/>
                  </a:lnTo>
                  <a:lnTo>
                    <a:pt x="205" y="74"/>
                  </a:lnTo>
                  <a:lnTo>
                    <a:pt x="255" y="64"/>
                  </a:lnTo>
                  <a:lnTo>
                    <a:pt x="289" y="87"/>
                  </a:lnTo>
                  <a:lnTo>
                    <a:pt x="352" y="103"/>
                  </a:lnTo>
                  <a:lnTo>
                    <a:pt x="363" y="130"/>
                  </a:lnTo>
                  <a:lnTo>
                    <a:pt x="395" y="132"/>
                  </a:lnTo>
                  <a:lnTo>
                    <a:pt x="386" y="159"/>
                  </a:lnTo>
                  <a:lnTo>
                    <a:pt x="397" y="190"/>
                  </a:lnTo>
                  <a:lnTo>
                    <a:pt x="376" y="229"/>
                  </a:lnTo>
                  <a:lnTo>
                    <a:pt x="391" y="237"/>
                  </a:lnTo>
                  <a:lnTo>
                    <a:pt x="426" y="195"/>
                  </a:lnTo>
                  <a:lnTo>
                    <a:pt x="424" y="180"/>
                  </a:lnTo>
                  <a:lnTo>
                    <a:pt x="439" y="174"/>
                  </a:lnTo>
                  <a:lnTo>
                    <a:pt x="449" y="195"/>
                  </a:lnTo>
                  <a:lnTo>
                    <a:pt x="421" y="224"/>
                  </a:lnTo>
                  <a:lnTo>
                    <a:pt x="410" y="290"/>
                  </a:lnTo>
                  <a:lnTo>
                    <a:pt x="410" y="402"/>
                  </a:lnTo>
                  <a:lnTo>
                    <a:pt x="426" y="421"/>
                  </a:lnTo>
                  <a:lnTo>
                    <a:pt x="420" y="490"/>
                  </a:lnTo>
                  <a:lnTo>
                    <a:pt x="206" y="524"/>
                  </a:lnTo>
                  <a:lnTo>
                    <a:pt x="153" y="492"/>
                  </a:lnTo>
                  <a:lnTo>
                    <a:pt x="165" y="450"/>
                  </a:lnTo>
                  <a:lnTo>
                    <a:pt x="139" y="405"/>
                  </a:lnTo>
                  <a:lnTo>
                    <a:pt x="116" y="348"/>
                  </a:lnTo>
                  <a:lnTo>
                    <a:pt x="56" y="292"/>
                  </a:lnTo>
                  <a:lnTo>
                    <a:pt x="19" y="292"/>
                  </a:lnTo>
                  <a:lnTo>
                    <a:pt x="19" y="214"/>
                  </a:lnTo>
                  <a:lnTo>
                    <a:pt x="0" y="185"/>
                  </a:lnTo>
                  <a:lnTo>
                    <a:pt x="42" y="140"/>
                  </a:lnTo>
                  <a:lnTo>
                    <a:pt x="32" y="35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4" name="Freeform 29"/>
            <p:cNvSpPr>
              <a:spLocks/>
            </p:cNvSpPr>
            <p:nvPr/>
          </p:nvSpPr>
          <p:spPr bwMode="auto">
            <a:xfrm>
              <a:off x="5993210" y="3673473"/>
              <a:ext cx="615906" cy="445136"/>
            </a:xfrm>
            <a:custGeom>
              <a:avLst/>
              <a:gdLst>
                <a:gd name="T0" fmla="*/ 2147483647 w 521"/>
                <a:gd name="T1" fmla="*/ 2147483647 h 339"/>
                <a:gd name="T2" fmla="*/ 0 w 521"/>
                <a:gd name="T3" fmla="*/ 2147483647 h 339"/>
                <a:gd name="T4" fmla="*/ 2147483647 w 521"/>
                <a:gd name="T5" fmla="*/ 2147483647 h 339"/>
                <a:gd name="T6" fmla="*/ 2147483647 w 521"/>
                <a:gd name="T7" fmla="*/ 2147483647 h 339"/>
                <a:gd name="T8" fmla="*/ 2147483647 w 521"/>
                <a:gd name="T9" fmla="*/ 2147483647 h 339"/>
                <a:gd name="T10" fmla="*/ 2147483647 w 521"/>
                <a:gd name="T11" fmla="*/ 2147483647 h 339"/>
                <a:gd name="T12" fmla="*/ 2147483647 w 521"/>
                <a:gd name="T13" fmla="*/ 2147483647 h 339"/>
                <a:gd name="T14" fmla="*/ 2147483647 w 521"/>
                <a:gd name="T15" fmla="*/ 2147483647 h 339"/>
                <a:gd name="T16" fmla="*/ 2147483647 w 521"/>
                <a:gd name="T17" fmla="*/ 2147483647 h 339"/>
                <a:gd name="T18" fmla="*/ 2147483647 w 521"/>
                <a:gd name="T19" fmla="*/ 2147483647 h 339"/>
                <a:gd name="T20" fmla="*/ 2147483647 w 521"/>
                <a:gd name="T21" fmla="*/ 2147483647 h 339"/>
                <a:gd name="T22" fmla="*/ 2147483647 w 521"/>
                <a:gd name="T23" fmla="*/ 2147483647 h 339"/>
                <a:gd name="T24" fmla="*/ 2147483647 w 521"/>
                <a:gd name="T25" fmla="*/ 2147483647 h 339"/>
                <a:gd name="T26" fmla="*/ 2147483647 w 521"/>
                <a:gd name="T27" fmla="*/ 2147483647 h 339"/>
                <a:gd name="T28" fmla="*/ 2147483647 w 521"/>
                <a:gd name="T29" fmla="*/ 0 h 339"/>
                <a:gd name="T30" fmla="*/ 2147483647 w 521"/>
                <a:gd name="T31" fmla="*/ 2147483647 h 339"/>
                <a:gd name="T32" fmla="*/ 2147483647 w 521"/>
                <a:gd name="T33" fmla="*/ 2147483647 h 339"/>
                <a:gd name="T34" fmla="*/ 2147483647 w 521"/>
                <a:gd name="T35" fmla="*/ 2147483647 h 3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1"/>
                <a:gd name="T55" fmla="*/ 0 h 339"/>
                <a:gd name="T56" fmla="*/ 521 w 521"/>
                <a:gd name="T57" fmla="*/ 339 h 33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1" h="339">
                  <a:moveTo>
                    <a:pt x="8" y="18"/>
                  </a:moveTo>
                  <a:lnTo>
                    <a:pt x="0" y="78"/>
                  </a:lnTo>
                  <a:lnTo>
                    <a:pt x="11" y="141"/>
                  </a:lnTo>
                  <a:lnTo>
                    <a:pt x="59" y="270"/>
                  </a:lnTo>
                  <a:lnTo>
                    <a:pt x="87" y="339"/>
                  </a:lnTo>
                  <a:lnTo>
                    <a:pt x="394" y="323"/>
                  </a:lnTo>
                  <a:lnTo>
                    <a:pt x="444" y="339"/>
                  </a:lnTo>
                  <a:lnTo>
                    <a:pt x="474" y="273"/>
                  </a:lnTo>
                  <a:lnTo>
                    <a:pt x="463" y="226"/>
                  </a:lnTo>
                  <a:lnTo>
                    <a:pt x="515" y="217"/>
                  </a:lnTo>
                  <a:lnTo>
                    <a:pt x="521" y="142"/>
                  </a:lnTo>
                  <a:lnTo>
                    <a:pt x="490" y="110"/>
                  </a:lnTo>
                  <a:lnTo>
                    <a:pt x="437" y="78"/>
                  </a:lnTo>
                  <a:lnTo>
                    <a:pt x="449" y="33"/>
                  </a:lnTo>
                  <a:lnTo>
                    <a:pt x="426" y="0"/>
                  </a:lnTo>
                  <a:lnTo>
                    <a:pt x="311" y="5"/>
                  </a:lnTo>
                  <a:lnTo>
                    <a:pt x="195" y="10"/>
                  </a:lnTo>
                  <a:lnTo>
                    <a:pt x="8" y="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5" name="Freeform 30"/>
            <p:cNvSpPr>
              <a:spLocks/>
            </p:cNvSpPr>
            <p:nvPr/>
          </p:nvSpPr>
          <p:spPr bwMode="auto">
            <a:xfrm>
              <a:off x="6537393" y="3034798"/>
              <a:ext cx="569229" cy="273230"/>
            </a:xfrm>
            <a:custGeom>
              <a:avLst/>
              <a:gdLst>
                <a:gd name="T0" fmla="*/ 0 w 483"/>
                <a:gd name="T1" fmla="*/ 2147483647 h 209"/>
                <a:gd name="T2" fmla="*/ 2147483647 w 483"/>
                <a:gd name="T3" fmla="*/ 0 h 209"/>
                <a:gd name="T4" fmla="*/ 2147483647 w 483"/>
                <a:gd name="T5" fmla="*/ 2147483647 h 209"/>
                <a:gd name="T6" fmla="*/ 2147483647 w 483"/>
                <a:gd name="T7" fmla="*/ 2147483647 h 209"/>
                <a:gd name="T8" fmla="*/ 2147483647 w 483"/>
                <a:gd name="T9" fmla="*/ 2147483647 h 209"/>
                <a:gd name="T10" fmla="*/ 2147483647 w 483"/>
                <a:gd name="T11" fmla="*/ 2147483647 h 209"/>
                <a:gd name="T12" fmla="*/ 2147483647 w 483"/>
                <a:gd name="T13" fmla="*/ 2147483647 h 209"/>
                <a:gd name="T14" fmla="*/ 2147483647 w 483"/>
                <a:gd name="T15" fmla="*/ 2147483647 h 209"/>
                <a:gd name="T16" fmla="*/ 2147483647 w 483"/>
                <a:gd name="T17" fmla="*/ 2147483647 h 209"/>
                <a:gd name="T18" fmla="*/ 2147483647 w 483"/>
                <a:gd name="T19" fmla="*/ 2147483647 h 209"/>
                <a:gd name="T20" fmla="*/ 2147483647 w 483"/>
                <a:gd name="T21" fmla="*/ 2147483647 h 209"/>
                <a:gd name="T22" fmla="*/ 2147483647 w 483"/>
                <a:gd name="T23" fmla="*/ 2147483647 h 209"/>
                <a:gd name="T24" fmla="*/ 2147483647 w 483"/>
                <a:gd name="T25" fmla="*/ 2147483647 h 209"/>
                <a:gd name="T26" fmla="*/ 2147483647 w 483"/>
                <a:gd name="T27" fmla="*/ 2147483647 h 209"/>
                <a:gd name="T28" fmla="*/ 2147483647 w 483"/>
                <a:gd name="T29" fmla="*/ 2147483647 h 209"/>
                <a:gd name="T30" fmla="*/ 2147483647 w 483"/>
                <a:gd name="T31" fmla="*/ 2147483647 h 209"/>
                <a:gd name="T32" fmla="*/ 2147483647 w 483"/>
                <a:gd name="T33" fmla="*/ 2147483647 h 209"/>
                <a:gd name="T34" fmla="*/ 2147483647 w 483"/>
                <a:gd name="T35" fmla="*/ 2147483647 h 209"/>
                <a:gd name="T36" fmla="*/ 2147483647 w 483"/>
                <a:gd name="T37" fmla="*/ 2147483647 h 209"/>
                <a:gd name="T38" fmla="*/ 2147483647 w 483"/>
                <a:gd name="T39" fmla="*/ 2147483647 h 209"/>
                <a:gd name="T40" fmla="*/ 2147483647 w 483"/>
                <a:gd name="T41" fmla="*/ 2147483647 h 209"/>
                <a:gd name="T42" fmla="*/ 2147483647 w 483"/>
                <a:gd name="T43" fmla="*/ 2147483647 h 209"/>
                <a:gd name="T44" fmla="*/ 2147483647 w 483"/>
                <a:gd name="T45" fmla="*/ 2147483647 h 209"/>
                <a:gd name="T46" fmla="*/ 2147483647 w 483"/>
                <a:gd name="T47" fmla="*/ 2147483647 h 209"/>
                <a:gd name="T48" fmla="*/ 0 w 483"/>
                <a:gd name="T49" fmla="*/ 2147483647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83"/>
                <a:gd name="T76" fmla="*/ 0 h 209"/>
                <a:gd name="T77" fmla="*/ 483 w 483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83" h="209">
                  <a:moveTo>
                    <a:pt x="0" y="115"/>
                  </a:moveTo>
                  <a:lnTo>
                    <a:pt x="108" y="0"/>
                  </a:lnTo>
                  <a:lnTo>
                    <a:pt x="89" y="47"/>
                  </a:lnTo>
                  <a:lnTo>
                    <a:pt x="103" y="62"/>
                  </a:lnTo>
                  <a:lnTo>
                    <a:pt x="137" y="42"/>
                  </a:lnTo>
                  <a:lnTo>
                    <a:pt x="211" y="71"/>
                  </a:lnTo>
                  <a:lnTo>
                    <a:pt x="244" y="47"/>
                  </a:lnTo>
                  <a:lnTo>
                    <a:pt x="344" y="34"/>
                  </a:lnTo>
                  <a:lnTo>
                    <a:pt x="363" y="63"/>
                  </a:lnTo>
                  <a:lnTo>
                    <a:pt x="402" y="57"/>
                  </a:lnTo>
                  <a:lnTo>
                    <a:pt x="478" y="87"/>
                  </a:lnTo>
                  <a:lnTo>
                    <a:pt x="483" y="110"/>
                  </a:lnTo>
                  <a:lnTo>
                    <a:pt x="400" y="129"/>
                  </a:lnTo>
                  <a:lnTo>
                    <a:pt x="376" y="115"/>
                  </a:lnTo>
                  <a:lnTo>
                    <a:pt x="334" y="120"/>
                  </a:lnTo>
                  <a:lnTo>
                    <a:pt x="286" y="149"/>
                  </a:lnTo>
                  <a:lnTo>
                    <a:pt x="263" y="150"/>
                  </a:lnTo>
                  <a:lnTo>
                    <a:pt x="245" y="129"/>
                  </a:lnTo>
                  <a:lnTo>
                    <a:pt x="218" y="207"/>
                  </a:lnTo>
                  <a:lnTo>
                    <a:pt x="187" y="209"/>
                  </a:lnTo>
                  <a:lnTo>
                    <a:pt x="174" y="178"/>
                  </a:lnTo>
                  <a:lnTo>
                    <a:pt x="110" y="163"/>
                  </a:lnTo>
                  <a:lnTo>
                    <a:pt x="79" y="141"/>
                  </a:lnTo>
                  <a:lnTo>
                    <a:pt x="26" y="149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6" name="Freeform 31"/>
            <p:cNvSpPr>
              <a:spLocks/>
            </p:cNvSpPr>
            <p:nvPr/>
          </p:nvSpPr>
          <p:spPr bwMode="auto">
            <a:xfrm>
              <a:off x="6931299" y="3227198"/>
              <a:ext cx="408707" cy="611351"/>
            </a:xfrm>
            <a:custGeom>
              <a:avLst/>
              <a:gdLst>
                <a:gd name="T0" fmla="*/ 2147483647 w 345"/>
                <a:gd name="T1" fmla="*/ 2147483647 h 468"/>
                <a:gd name="T2" fmla="*/ 2147483647 w 345"/>
                <a:gd name="T3" fmla="*/ 2147483647 h 468"/>
                <a:gd name="T4" fmla="*/ 2147483647 w 345"/>
                <a:gd name="T5" fmla="*/ 2147483647 h 468"/>
                <a:gd name="T6" fmla="*/ 2147483647 w 345"/>
                <a:gd name="T7" fmla="*/ 2147483647 h 468"/>
                <a:gd name="T8" fmla="*/ 2147483647 w 345"/>
                <a:gd name="T9" fmla="*/ 2147483647 h 468"/>
                <a:gd name="T10" fmla="*/ 2147483647 w 345"/>
                <a:gd name="T11" fmla="*/ 2147483647 h 468"/>
                <a:gd name="T12" fmla="*/ 0 w 345"/>
                <a:gd name="T13" fmla="*/ 2147483647 h 468"/>
                <a:gd name="T14" fmla="*/ 2147483647 w 345"/>
                <a:gd name="T15" fmla="*/ 2147483647 h 468"/>
                <a:gd name="T16" fmla="*/ 2147483647 w 345"/>
                <a:gd name="T17" fmla="*/ 2147483647 h 468"/>
                <a:gd name="T18" fmla="*/ 2147483647 w 345"/>
                <a:gd name="T19" fmla="*/ 2147483647 h 468"/>
                <a:gd name="T20" fmla="*/ 2147483647 w 345"/>
                <a:gd name="T21" fmla="*/ 2147483647 h 468"/>
                <a:gd name="T22" fmla="*/ 2147483647 w 345"/>
                <a:gd name="T23" fmla="*/ 2147483647 h 468"/>
                <a:gd name="T24" fmla="*/ 2147483647 w 345"/>
                <a:gd name="T25" fmla="*/ 2147483647 h 468"/>
                <a:gd name="T26" fmla="*/ 2147483647 w 345"/>
                <a:gd name="T27" fmla="*/ 2147483647 h 468"/>
                <a:gd name="T28" fmla="*/ 2147483647 w 345"/>
                <a:gd name="T29" fmla="*/ 2147483647 h 468"/>
                <a:gd name="T30" fmla="*/ 2147483647 w 345"/>
                <a:gd name="T31" fmla="*/ 2147483647 h 468"/>
                <a:gd name="T32" fmla="*/ 2147483647 w 345"/>
                <a:gd name="T33" fmla="*/ 2147483647 h 468"/>
                <a:gd name="T34" fmla="*/ 2147483647 w 345"/>
                <a:gd name="T35" fmla="*/ 2147483647 h 468"/>
                <a:gd name="T36" fmla="*/ 2147483647 w 345"/>
                <a:gd name="T37" fmla="*/ 2147483647 h 468"/>
                <a:gd name="T38" fmla="*/ 2147483647 w 345"/>
                <a:gd name="T39" fmla="*/ 2147483647 h 468"/>
                <a:gd name="T40" fmla="*/ 2147483647 w 345"/>
                <a:gd name="T41" fmla="*/ 2147483647 h 468"/>
                <a:gd name="T42" fmla="*/ 2147483647 w 345"/>
                <a:gd name="T43" fmla="*/ 2147483647 h 468"/>
                <a:gd name="T44" fmla="*/ 2147483647 w 345"/>
                <a:gd name="T45" fmla="*/ 2147483647 h 468"/>
                <a:gd name="T46" fmla="*/ 2147483647 w 345"/>
                <a:gd name="T47" fmla="*/ 2147483647 h 468"/>
                <a:gd name="T48" fmla="*/ 2147483647 w 345"/>
                <a:gd name="T49" fmla="*/ 2147483647 h 468"/>
                <a:gd name="T50" fmla="*/ 2147483647 w 345"/>
                <a:gd name="T51" fmla="*/ 2147483647 h 468"/>
                <a:gd name="T52" fmla="*/ 2147483647 w 345"/>
                <a:gd name="T53" fmla="*/ 2147483647 h 468"/>
                <a:gd name="T54" fmla="*/ 2147483647 w 345"/>
                <a:gd name="T55" fmla="*/ 2147483647 h 468"/>
                <a:gd name="T56" fmla="*/ 2147483647 w 345"/>
                <a:gd name="T57" fmla="*/ 2147483647 h 468"/>
                <a:gd name="T58" fmla="*/ 2147483647 w 345"/>
                <a:gd name="T59" fmla="*/ 2147483647 h 468"/>
                <a:gd name="T60" fmla="*/ 2147483647 w 345"/>
                <a:gd name="T61" fmla="*/ 2147483647 h 468"/>
                <a:gd name="T62" fmla="*/ 2147483647 w 345"/>
                <a:gd name="T63" fmla="*/ 2147483647 h 468"/>
                <a:gd name="T64" fmla="*/ 2147483647 w 345"/>
                <a:gd name="T65" fmla="*/ 2147483647 h 468"/>
                <a:gd name="T66" fmla="*/ 2147483647 w 345"/>
                <a:gd name="T67" fmla="*/ 2147483647 h 468"/>
                <a:gd name="T68" fmla="*/ 2147483647 w 345"/>
                <a:gd name="T69" fmla="*/ 2147483647 h 468"/>
                <a:gd name="T70" fmla="*/ 2147483647 w 345"/>
                <a:gd name="T71" fmla="*/ 2147483647 h 468"/>
                <a:gd name="T72" fmla="*/ 2147483647 w 345"/>
                <a:gd name="T73" fmla="*/ 2147483647 h 468"/>
                <a:gd name="T74" fmla="*/ 2147483647 w 345"/>
                <a:gd name="T75" fmla="*/ 2147483647 h 468"/>
                <a:gd name="T76" fmla="*/ 2147483647 w 345"/>
                <a:gd name="T77" fmla="*/ 2147483647 h 468"/>
                <a:gd name="T78" fmla="*/ 2147483647 w 345"/>
                <a:gd name="T79" fmla="*/ 2147483647 h 468"/>
                <a:gd name="T80" fmla="*/ 2147483647 w 345"/>
                <a:gd name="T81" fmla="*/ 2147483647 h 468"/>
                <a:gd name="T82" fmla="*/ 2147483647 w 345"/>
                <a:gd name="T83" fmla="*/ 0 h 468"/>
                <a:gd name="T84" fmla="*/ 2147483647 w 345"/>
                <a:gd name="T85" fmla="*/ 2147483647 h 4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5"/>
                <a:gd name="T130" fmla="*/ 0 h 468"/>
                <a:gd name="T131" fmla="*/ 345 w 345"/>
                <a:gd name="T132" fmla="*/ 468 h 4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5" h="468">
                  <a:moveTo>
                    <a:pt x="87" y="20"/>
                  </a:moveTo>
                  <a:lnTo>
                    <a:pt x="100" y="49"/>
                  </a:lnTo>
                  <a:lnTo>
                    <a:pt x="76" y="66"/>
                  </a:lnTo>
                  <a:lnTo>
                    <a:pt x="74" y="141"/>
                  </a:lnTo>
                  <a:lnTo>
                    <a:pt x="61" y="92"/>
                  </a:lnTo>
                  <a:lnTo>
                    <a:pt x="11" y="139"/>
                  </a:lnTo>
                  <a:lnTo>
                    <a:pt x="0" y="273"/>
                  </a:lnTo>
                  <a:lnTo>
                    <a:pt x="32" y="339"/>
                  </a:lnTo>
                  <a:lnTo>
                    <a:pt x="36" y="373"/>
                  </a:lnTo>
                  <a:lnTo>
                    <a:pt x="37" y="401"/>
                  </a:lnTo>
                  <a:lnTo>
                    <a:pt x="36" y="425"/>
                  </a:lnTo>
                  <a:lnTo>
                    <a:pt x="29" y="468"/>
                  </a:lnTo>
                  <a:lnTo>
                    <a:pt x="165" y="460"/>
                  </a:lnTo>
                  <a:lnTo>
                    <a:pt x="344" y="444"/>
                  </a:lnTo>
                  <a:lnTo>
                    <a:pt x="312" y="434"/>
                  </a:lnTo>
                  <a:lnTo>
                    <a:pt x="294" y="410"/>
                  </a:lnTo>
                  <a:lnTo>
                    <a:pt x="321" y="389"/>
                  </a:lnTo>
                  <a:lnTo>
                    <a:pt x="321" y="363"/>
                  </a:lnTo>
                  <a:lnTo>
                    <a:pt x="308" y="341"/>
                  </a:lnTo>
                  <a:lnTo>
                    <a:pt x="321" y="325"/>
                  </a:lnTo>
                  <a:lnTo>
                    <a:pt x="345" y="326"/>
                  </a:lnTo>
                  <a:lnTo>
                    <a:pt x="341" y="262"/>
                  </a:lnTo>
                  <a:lnTo>
                    <a:pt x="334" y="223"/>
                  </a:lnTo>
                  <a:lnTo>
                    <a:pt x="320" y="199"/>
                  </a:lnTo>
                  <a:lnTo>
                    <a:pt x="305" y="184"/>
                  </a:lnTo>
                  <a:lnTo>
                    <a:pt x="283" y="179"/>
                  </a:lnTo>
                  <a:lnTo>
                    <a:pt x="262" y="179"/>
                  </a:lnTo>
                  <a:lnTo>
                    <a:pt x="239" y="210"/>
                  </a:lnTo>
                  <a:lnTo>
                    <a:pt x="224" y="220"/>
                  </a:lnTo>
                  <a:lnTo>
                    <a:pt x="215" y="223"/>
                  </a:lnTo>
                  <a:lnTo>
                    <a:pt x="203" y="218"/>
                  </a:lnTo>
                  <a:lnTo>
                    <a:pt x="200" y="204"/>
                  </a:lnTo>
                  <a:lnTo>
                    <a:pt x="203" y="194"/>
                  </a:lnTo>
                  <a:lnTo>
                    <a:pt x="213" y="184"/>
                  </a:lnTo>
                  <a:lnTo>
                    <a:pt x="223" y="179"/>
                  </a:lnTo>
                  <a:lnTo>
                    <a:pt x="232" y="178"/>
                  </a:lnTo>
                  <a:lnTo>
                    <a:pt x="232" y="160"/>
                  </a:lnTo>
                  <a:lnTo>
                    <a:pt x="258" y="141"/>
                  </a:lnTo>
                  <a:lnTo>
                    <a:pt x="232" y="79"/>
                  </a:lnTo>
                  <a:lnTo>
                    <a:pt x="232" y="50"/>
                  </a:lnTo>
                  <a:lnTo>
                    <a:pt x="189" y="39"/>
                  </a:lnTo>
                  <a:lnTo>
                    <a:pt x="126" y="0"/>
                  </a:lnTo>
                  <a:lnTo>
                    <a:pt x="87" y="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7" name="Freeform 32"/>
            <p:cNvSpPr>
              <a:spLocks/>
            </p:cNvSpPr>
            <p:nvPr/>
          </p:nvSpPr>
          <p:spPr bwMode="auto">
            <a:xfrm>
              <a:off x="6486162" y="3769104"/>
              <a:ext cx="441721" cy="808305"/>
            </a:xfrm>
            <a:custGeom>
              <a:avLst/>
              <a:gdLst>
                <a:gd name="T0" fmla="*/ 2147483647 w 374"/>
                <a:gd name="T1" fmla="*/ 2147483647 h 618"/>
                <a:gd name="T2" fmla="*/ 2147483647 w 374"/>
                <a:gd name="T3" fmla="*/ 0 h 618"/>
                <a:gd name="T4" fmla="*/ 2147483647 w 374"/>
                <a:gd name="T5" fmla="*/ 2147483647 h 618"/>
                <a:gd name="T6" fmla="*/ 2147483647 w 374"/>
                <a:gd name="T7" fmla="*/ 2147483647 h 618"/>
                <a:gd name="T8" fmla="*/ 2147483647 w 374"/>
                <a:gd name="T9" fmla="*/ 2147483647 h 618"/>
                <a:gd name="T10" fmla="*/ 2147483647 w 374"/>
                <a:gd name="T11" fmla="*/ 2147483647 h 618"/>
                <a:gd name="T12" fmla="*/ 2147483647 w 374"/>
                <a:gd name="T13" fmla="*/ 2147483647 h 618"/>
                <a:gd name="T14" fmla="*/ 2147483647 w 374"/>
                <a:gd name="T15" fmla="*/ 2147483647 h 618"/>
                <a:gd name="T16" fmla="*/ 2147483647 w 374"/>
                <a:gd name="T17" fmla="*/ 2147483647 h 618"/>
                <a:gd name="T18" fmla="*/ 2147483647 w 374"/>
                <a:gd name="T19" fmla="*/ 2147483647 h 618"/>
                <a:gd name="T20" fmla="*/ 2147483647 w 374"/>
                <a:gd name="T21" fmla="*/ 2147483647 h 618"/>
                <a:gd name="T22" fmla="*/ 2147483647 w 374"/>
                <a:gd name="T23" fmla="*/ 2147483647 h 618"/>
                <a:gd name="T24" fmla="*/ 2147483647 w 374"/>
                <a:gd name="T25" fmla="*/ 2147483647 h 618"/>
                <a:gd name="T26" fmla="*/ 2147483647 w 374"/>
                <a:gd name="T27" fmla="*/ 2147483647 h 618"/>
                <a:gd name="T28" fmla="*/ 2147483647 w 374"/>
                <a:gd name="T29" fmla="*/ 2147483647 h 618"/>
                <a:gd name="T30" fmla="*/ 2147483647 w 374"/>
                <a:gd name="T31" fmla="*/ 2147483647 h 618"/>
                <a:gd name="T32" fmla="*/ 2147483647 w 374"/>
                <a:gd name="T33" fmla="*/ 2147483647 h 618"/>
                <a:gd name="T34" fmla="*/ 0 w 374"/>
                <a:gd name="T35" fmla="*/ 2147483647 h 618"/>
                <a:gd name="T36" fmla="*/ 2147483647 w 374"/>
                <a:gd name="T37" fmla="*/ 2147483647 h 618"/>
                <a:gd name="T38" fmla="*/ 2147483647 w 374"/>
                <a:gd name="T39" fmla="*/ 2147483647 h 618"/>
                <a:gd name="T40" fmla="*/ 2147483647 w 374"/>
                <a:gd name="T41" fmla="*/ 2147483647 h 618"/>
                <a:gd name="T42" fmla="*/ 2147483647 w 374"/>
                <a:gd name="T43" fmla="*/ 2147483647 h 618"/>
                <a:gd name="T44" fmla="*/ 2147483647 w 374"/>
                <a:gd name="T45" fmla="*/ 2147483647 h 6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"/>
                <a:gd name="T70" fmla="*/ 0 h 618"/>
                <a:gd name="T71" fmla="*/ 374 w 374"/>
                <a:gd name="T72" fmla="*/ 618 h 6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" h="618">
                  <a:moveTo>
                    <a:pt x="69" y="36"/>
                  </a:moveTo>
                  <a:lnTo>
                    <a:pt x="284" y="0"/>
                  </a:lnTo>
                  <a:lnTo>
                    <a:pt x="318" y="76"/>
                  </a:lnTo>
                  <a:lnTo>
                    <a:pt x="361" y="392"/>
                  </a:lnTo>
                  <a:lnTo>
                    <a:pt x="374" y="434"/>
                  </a:lnTo>
                  <a:lnTo>
                    <a:pt x="340" y="518"/>
                  </a:lnTo>
                  <a:lnTo>
                    <a:pt x="340" y="576"/>
                  </a:lnTo>
                  <a:lnTo>
                    <a:pt x="302" y="570"/>
                  </a:lnTo>
                  <a:lnTo>
                    <a:pt x="303" y="618"/>
                  </a:lnTo>
                  <a:lnTo>
                    <a:pt x="263" y="599"/>
                  </a:lnTo>
                  <a:lnTo>
                    <a:pt x="242" y="605"/>
                  </a:lnTo>
                  <a:lnTo>
                    <a:pt x="211" y="601"/>
                  </a:lnTo>
                  <a:lnTo>
                    <a:pt x="189" y="526"/>
                  </a:lnTo>
                  <a:lnTo>
                    <a:pt x="145" y="504"/>
                  </a:lnTo>
                  <a:lnTo>
                    <a:pt x="145" y="425"/>
                  </a:lnTo>
                  <a:lnTo>
                    <a:pt x="102" y="434"/>
                  </a:lnTo>
                  <a:lnTo>
                    <a:pt x="77" y="376"/>
                  </a:lnTo>
                  <a:lnTo>
                    <a:pt x="0" y="308"/>
                  </a:lnTo>
                  <a:lnTo>
                    <a:pt x="56" y="202"/>
                  </a:lnTo>
                  <a:lnTo>
                    <a:pt x="40" y="152"/>
                  </a:lnTo>
                  <a:lnTo>
                    <a:pt x="97" y="142"/>
                  </a:lnTo>
                  <a:lnTo>
                    <a:pt x="102" y="73"/>
                  </a:lnTo>
                  <a:lnTo>
                    <a:pt x="69" y="36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8" name="Freeform 33"/>
            <p:cNvSpPr>
              <a:spLocks/>
            </p:cNvSpPr>
            <p:nvPr/>
          </p:nvSpPr>
          <p:spPr bwMode="auto">
            <a:xfrm>
              <a:off x="6097948" y="4096979"/>
              <a:ext cx="701290" cy="638674"/>
            </a:xfrm>
            <a:custGeom>
              <a:avLst/>
              <a:gdLst>
                <a:gd name="T0" fmla="*/ 0 w 594"/>
                <a:gd name="T1" fmla="*/ 2147483647 h 489"/>
                <a:gd name="T2" fmla="*/ 2147483647 w 594"/>
                <a:gd name="T3" fmla="*/ 0 h 489"/>
                <a:gd name="T4" fmla="*/ 2147483647 w 594"/>
                <a:gd name="T5" fmla="*/ 0 h 489"/>
                <a:gd name="T6" fmla="*/ 2147483647 w 594"/>
                <a:gd name="T7" fmla="*/ 2147483647 h 489"/>
                <a:gd name="T8" fmla="*/ 2147483647 w 594"/>
                <a:gd name="T9" fmla="*/ 2147483647 h 489"/>
                <a:gd name="T10" fmla="*/ 2147483647 w 594"/>
                <a:gd name="T11" fmla="*/ 2147483647 h 489"/>
                <a:gd name="T12" fmla="*/ 2147483647 w 594"/>
                <a:gd name="T13" fmla="*/ 2147483647 h 489"/>
                <a:gd name="T14" fmla="*/ 2147483647 w 594"/>
                <a:gd name="T15" fmla="*/ 2147483647 h 489"/>
                <a:gd name="T16" fmla="*/ 2147483647 w 594"/>
                <a:gd name="T17" fmla="*/ 2147483647 h 489"/>
                <a:gd name="T18" fmla="*/ 2147483647 w 594"/>
                <a:gd name="T19" fmla="*/ 2147483647 h 489"/>
                <a:gd name="T20" fmla="*/ 2147483647 w 594"/>
                <a:gd name="T21" fmla="*/ 2147483647 h 489"/>
                <a:gd name="T22" fmla="*/ 2147483647 w 594"/>
                <a:gd name="T23" fmla="*/ 2147483647 h 489"/>
                <a:gd name="T24" fmla="*/ 2147483647 w 594"/>
                <a:gd name="T25" fmla="*/ 2147483647 h 489"/>
                <a:gd name="T26" fmla="*/ 2147483647 w 594"/>
                <a:gd name="T27" fmla="*/ 2147483647 h 489"/>
                <a:gd name="T28" fmla="*/ 2147483647 w 594"/>
                <a:gd name="T29" fmla="*/ 2147483647 h 489"/>
                <a:gd name="T30" fmla="*/ 2147483647 w 594"/>
                <a:gd name="T31" fmla="*/ 2147483647 h 489"/>
                <a:gd name="T32" fmla="*/ 2147483647 w 594"/>
                <a:gd name="T33" fmla="*/ 2147483647 h 489"/>
                <a:gd name="T34" fmla="*/ 2147483647 w 594"/>
                <a:gd name="T35" fmla="*/ 2147483647 h 489"/>
                <a:gd name="T36" fmla="*/ 2147483647 w 594"/>
                <a:gd name="T37" fmla="*/ 2147483647 h 489"/>
                <a:gd name="T38" fmla="*/ 2147483647 w 594"/>
                <a:gd name="T39" fmla="*/ 2147483647 h 489"/>
                <a:gd name="T40" fmla="*/ 2147483647 w 594"/>
                <a:gd name="T41" fmla="*/ 2147483647 h 489"/>
                <a:gd name="T42" fmla="*/ 2147483647 w 594"/>
                <a:gd name="T43" fmla="*/ 2147483647 h 489"/>
                <a:gd name="T44" fmla="*/ 2147483647 w 594"/>
                <a:gd name="T45" fmla="*/ 2147483647 h 489"/>
                <a:gd name="T46" fmla="*/ 2147483647 w 594"/>
                <a:gd name="T47" fmla="*/ 2147483647 h 489"/>
                <a:gd name="T48" fmla="*/ 2147483647 w 594"/>
                <a:gd name="T49" fmla="*/ 2147483647 h 489"/>
                <a:gd name="T50" fmla="*/ 0 w 594"/>
                <a:gd name="T51" fmla="*/ 2147483647 h 48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94"/>
                <a:gd name="T79" fmla="*/ 0 h 489"/>
                <a:gd name="T80" fmla="*/ 594 w 594"/>
                <a:gd name="T81" fmla="*/ 489 h 48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94" h="489">
                  <a:moveTo>
                    <a:pt x="0" y="16"/>
                  </a:moveTo>
                  <a:lnTo>
                    <a:pt x="260" y="0"/>
                  </a:lnTo>
                  <a:lnTo>
                    <a:pt x="315" y="0"/>
                  </a:lnTo>
                  <a:lnTo>
                    <a:pt x="357" y="15"/>
                  </a:lnTo>
                  <a:lnTo>
                    <a:pt x="334" y="57"/>
                  </a:lnTo>
                  <a:lnTo>
                    <a:pt x="410" y="126"/>
                  </a:lnTo>
                  <a:lnTo>
                    <a:pt x="435" y="184"/>
                  </a:lnTo>
                  <a:lnTo>
                    <a:pt x="480" y="170"/>
                  </a:lnTo>
                  <a:lnTo>
                    <a:pt x="478" y="252"/>
                  </a:lnTo>
                  <a:lnTo>
                    <a:pt x="523" y="276"/>
                  </a:lnTo>
                  <a:lnTo>
                    <a:pt x="544" y="349"/>
                  </a:lnTo>
                  <a:lnTo>
                    <a:pt x="577" y="355"/>
                  </a:lnTo>
                  <a:lnTo>
                    <a:pt x="594" y="386"/>
                  </a:lnTo>
                  <a:lnTo>
                    <a:pt x="554" y="428"/>
                  </a:lnTo>
                  <a:lnTo>
                    <a:pt x="541" y="476"/>
                  </a:lnTo>
                  <a:lnTo>
                    <a:pt x="485" y="489"/>
                  </a:lnTo>
                  <a:lnTo>
                    <a:pt x="499" y="436"/>
                  </a:lnTo>
                  <a:lnTo>
                    <a:pt x="276" y="455"/>
                  </a:lnTo>
                  <a:lnTo>
                    <a:pt x="117" y="475"/>
                  </a:lnTo>
                  <a:lnTo>
                    <a:pt x="107" y="423"/>
                  </a:lnTo>
                  <a:lnTo>
                    <a:pt x="96" y="267"/>
                  </a:lnTo>
                  <a:lnTo>
                    <a:pt x="94" y="181"/>
                  </a:lnTo>
                  <a:lnTo>
                    <a:pt x="41" y="142"/>
                  </a:lnTo>
                  <a:lnTo>
                    <a:pt x="60" y="107"/>
                  </a:lnTo>
                  <a:lnTo>
                    <a:pt x="34" y="87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9" name="Freeform 34"/>
            <p:cNvSpPr>
              <a:spLocks/>
            </p:cNvSpPr>
            <p:nvPr/>
          </p:nvSpPr>
          <p:spPr bwMode="auto">
            <a:xfrm>
              <a:off x="6862991" y="3824888"/>
              <a:ext cx="342676" cy="625013"/>
            </a:xfrm>
            <a:custGeom>
              <a:avLst/>
              <a:gdLst>
                <a:gd name="T0" fmla="*/ 0 w 290"/>
                <a:gd name="T1" fmla="*/ 2147483647 h 477"/>
                <a:gd name="T2" fmla="*/ 2147483647 w 290"/>
                <a:gd name="T3" fmla="*/ 2147483647 h 477"/>
                <a:gd name="T4" fmla="*/ 2147483647 w 290"/>
                <a:gd name="T5" fmla="*/ 2147483647 h 477"/>
                <a:gd name="T6" fmla="*/ 2147483647 w 290"/>
                <a:gd name="T7" fmla="*/ 2147483647 h 477"/>
                <a:gd name="T8" fmla="*/ 2147483647 w 290"/>
                <a:gd name="T9" fmla="*/ 2147483647 h 477"/>
                <a:gd name="T10" fmla="*/ 2147483647 w 290"/>
                <a:gd name="T11" fmla="*/ 0 h 477"/>
                <a:gd name="T12" fmla="*/ 2147483647 w 290"/>
                <a:gd name="T13" fmla="*/ 2147483647 h 477"/>
                <a:gd name="T14" fmla="*/ 2147483647 w 290"/>
                <a:gd name="T15" fmla="*/ 2147483647 h 477"/>
                <a:gd name="T16" fmla="*/ 2147483647 w 290"/>
                <a:gd name="T17" fmla="*/ 2147483647 h 477"/>
                <a:gd name="T18" fmla="*/ 2147483647 w 290"/>
                <a:gd name="T19" fmla="*/ 2147483647 h 477"/>
                <a:gd name="T20" fmla="*/ 2147483647 w 290"/>
                <a:gd name="T21" fmla="*/ 2147483647 h 477"/>
                <a:gd name="T22" fmla="*/ 2147483647 w 290"/>
                <a:gd name="T23" fmla="*/ 2147483647 h 477"/>
                <a:gd name="T24" fmla="*/ 2147483647 w 290"/>
                <a:gd name="T25" fmla="*/ 2147483647 h 477"/>
                <a:gd name="T26" fmla="*/ 2147483647 w 290"/>
                <a:gd name="T27" fmla="*/ 2147483647 h 477"/>
                <a:gd name="T28" fmla="*/ 2147483647 w 290"/>
                <a:gd name="T29" fmla="*/ 2147483647 h 477"/>
                <a:gd name="T30" fmla="*/ 0 w 290"/>
                <a:gd name="T31" fmla="*/ 2147483647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0"/>
                <a:gd name="T49" fmla="*/ 0 h 477"/>
                <a:gd name="T50" fmla="*/ 290 w 290"/>
                <a:gd name="T51" fmla="*/ 477 h 47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0" h="477">
                  <a:moveTo>
                    <a:pt x="0" y="34"/>
                  </a:moveTo>
                  <a:lnTo>
                    <a:pt x="34" y="51"/>
                  </a:lnTo>
                  <a:lnTo>
                    <a:pt x="66" y="48"/>
                  </a:lnTo>
                  <a:lnTo>
                    <a:pt x="77" y="38"/>
                  </a:lnTo>
                  <a:lnTo>
                    <a:pt x="85" y="9"/>
                  </a:lnTo>
                  <a:lnTo>
                    <a:pt x="226" y="0"/>
                  </a:lnTo>
                  <a:lnTo>
                    <a:pt x="290" y="337"/>
                  </a:lnTo>
                  <a:lnTo>
                    <a:pt x="286" y="334"/>
                  </a:lnTo>
                  <a:lnTo>
                    <a:pt x="237" y="353"/>
                  </a:lnTo>
                  <a:lnTo>
                    <a:pt x="203" y="444"/>
                  </a:lnTo>
                  <a:lnTo>
                    <a:pt x="153" y="431"/>
                  </a:lnTo>
                  <a:lnTo>
                    <a:pt x="95" y="465"/>
                  </a:lnTo>
                  <a:lnTo>
                    <a:pt x="19" y="477"/>
                  </a:lnTo>
                  <a:lnTo>
                    <a:pt x="53" y="389"/>
                  </a:lnTo>
                  <a:lnTo>
                    <a:pt x="39" y="339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0" name="Freeform 35"/>
            <p:cNvSpPr>
              <a:spLocks/>
            </p:cNvSpPr>
            <p:nvPr/>
          </p:nvSpPr>
          <p:spPr bwMode="auto">
            <a:xfrm>
              <a:off x="7130529" y="3699657"/>
              <a:ext cx="440583" cy="562398"/>
            </a:xfrm>
            <a:custGeom>
              <a:avLst/>
              <a:gdLst>
                <a:gd name="T0" fmla="*/ 0 w 432"/>
                <a:gd name="T1" fmla="*/ 2147483647 h 499"/>
                <a:gd name="T2" fmla="*/ 2147483647 w 432"/>
                <a:gd name="T3" fmla="*/ 2147483647 h 499"/>
                <a:gd name="T4" fmla="*/ 2147483647 w 432"/>
                <a:gd name="T5" fmla="*/ 2147483647 h 499"/>
                <a:gd name="T6" fmla="*/ 2147483647 w 432"/>
                <a:gd name="T7" fmla="*/ 2147483647 h 499"/>
                <a:gd name="T8" fmla="*/ 2147483647 w 432"/>
                <a:gd name="T9" fmla="*/ 2147483647 h 499"/>
                <a:gd name="T10" fmla="*/ 2147483647 w 432"/>
                <a:gd name="T11" fmla="*/ 0 h 499"/>
                <a:gd name="T12" fmla="*/ 2147483647 w 432"/>
                <a:gd name="T13" fmla="*/ 2147483647 h 499"/>
                <a:gd name="T14" fmla="*/ 2147483647 w 432"/>
                <a:gd name="T15" fmla="*/ 2147483647 h 499"/>
                <a:gd name="T16" fmla="*/ 2147483647 w 432"/>
                <a:gd name="T17" fmla="*/ 2147483647 h 499"/>
                <a:gd name="T18" fmla="*/ 2147483647 w 432"/>
                <a:gd name="T19" fmla="*/ 2147483647 h 499"/>
                <a:gd name="T20" fmla="*/ 2147483647 w 432"/>
                <a:gd name="T21" fmla="*/ 2147483647 h 499"/>
                <a:gd name="T22" fmla="*/ 2147483647 w 432"/>
                <a:gd name="T23" fmla="*/ 2147483647 h 499"/>
                <a:gd name="T24" fmla="*/ 2147483647 w 432"/>
                <a:gd name="T25" fmla="*/ 2147483647 h 499"/>
                <a:gd name="T26" fmla="*/ 2147483647 w 432"/>
                <a:gd name="T27" fmla="*/ 2147483647 h 499"/>
                <a:gd name="T28" fmla="*/ 2147483647 w 432"/>
                <a:gd name="T29" fmla="*/ 2147483647 h 499"/>
                <a:gd name="T30" fmla="*/ 2147483647 w 432"/>
                <a:gd name="T31" fmla="*/ 2147483647 h 499"/>
                <a:gd name="T32" fmla="*/ 2147483647 w 432"/>
                <a:gd name="T33" fmla="*/ 2147483647 h 499"/>
                <a:gd name="T34" fmla="*/ 2147483647 w 432"/>
                <a:gd name="T35" fmla="*/ 2147483647 h 499"/>
                <a:gd name="T36" fmla="*/ 0 w 432"/>
                <a:gd name="T37" fmla="*/ 2147483647 h 4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2"/>
                <a:gd name="T58" fmla="*/ 0 h 499"/>
                <a:gd name="T59" fmla="*/ 432 w 432"/>
                <a:gd name="T60" fmla="*/ 499 h 49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2" h="499">
                  <a:moveTo>
                    <a:pt x="0" y="112"/>
                  </a:moveTo>
                  <a:lnTo>
                    <a:pt x="195" y="94"/>
                  </a:lnTo>
                  <a:lnTo>
                    <a:pt x="235" y="101"/>
                  </a:lnTo>
                  <a:lnTo>
                    <a:pt x="327" y="58"/>
                  </a:lnTo>
                  <a:lnTo>
                    <a:pt x="347" y="19"/>
                  </a:lnTo>
                  <a:lnTo>
                    <a:pt x="402" y="0"/>
                  </a:lnTo>
                  <a:lnTo>
                    <a:pt x="432" y="189"/>
                  </a:lnTo>
                  <a:lnTo>
                    <a:pt x="409" y="210"/>
                  </a:lnTo>
                  <a:lnTo>
                    <a:pt x="415" y="340"/>
                  </a:lnTo>
                  <a:lnTo>
                    <a:pt x="372" y="351"/>
                  </a:lnTo>
                  <a:lnTo>
                    <a:pt x="347" y="424"/>
                  </a:lnTo>
                  <a:lnTo>
                    <a:pt x="314" y="414"/>
                  </a:lnTo>
                  <a:lnTo>
                    <a:pt x="302" y="499"/>
                  </a:lnTo>
                  <a:lnTo>
                    <a:pt x="254" y="463"/>
                  </a:lnTo>
                  <a:lnTo>
                    <a:pt x="159" y="485"/>
                  </a:lnTo>
                  <a:lnTo>
                    <a:pt x="115" y="452"/>
                  </a:lnTo>
                  <a:lnTo>
                    <a:pt x="64" y="452"/>
                  </a:lnTo>
                  <a:lnTo>
                    <a:pt x="36" y="311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2" name="Freeform 36"/>
            <p:cNvSpPr>
              <a:spLocks/>
            </p:cNvSpPr>
            <p:nvPr/>
          </p:nvSpPr>
          <p:spPr bwMode="auto">
            <a:xfrm>
              <a:off x="6735484" y="4208548"/>
              <a:ext cx="778705" cy="477013"/>
            </a:xfrm>
            <a:custGeom>
              <a:avLst/>
              <a:gdLst>
                <a:gd name="T0" fmla="*/ 0 w 761"/>
                <a:gd name="T1" fmla="*/ 2147483647 h 422"/>
                <a:gd name="T2" fmla="*/ 2147483647 w 761"/>
                <a:gd name="T3" fmla="*/ 2147483647 h 422"/>
                <a:gd name="T4" fmla="*/ 2147483647 w 761"/>
                <a:gd name="T5" fmla="*/ 2147483647 h 422"/>
                <a:gd name="T6" fmla="*/ 2147483647 w 761"/>
                <a:gd name="T7" fmla="*/ 2147483647 h 422"/>
                <a:gd name="T8" fmla="*/ 2147483647 w 761"/>
                <a:gd name="T9" fmla="*/ 2147483647 h 422"/>
                <a:gd name="T10" fmla="*/ 2147483647 w 761"/>
                <a:gd name="T11" fmla="*/ 2147483647 h 422"/>
                <a:gd name="T12" fmla="*/ 2147483647 w 761"/>
                <a:gd name="T13" fmla="*/ 2147483647 h 422"/>
                <a:gd name="T14" fmla="*/ 2147483647 w 761"/>
                <a:gd name="T15" fmla="*/ 2147483647 h 422"/>
                <a:gd name="T16" fmla="*/ 2147483647 w 761"/>
                <a:gd name="T17" fmla="*/ 2147483647 h 422"/>
                <a:gd name="T18" fmla="*/ 2147483647 w 761"/>
                <a:gd name="T19" fmla="*/ 2147483647 h 422"/>
                <a:gd name="T20" fmla="*/ 2147483647 w 761"/>
                <a:gd name="T21" fmla="*/ 2147483647 h 422"/>
                <a:gd name="T22" fmla="*/ 2147483647 w 761"/>
                <a:gd name="T23" fmla="*/ 2147483647 h 422"/>
                <a:gd name="T24" fmla="*/ 2147483647 w 761"/>
                <a:gd name="T25" fmla="*/ 2147483647 h 422"/>
                <a:gd name="T26" fmla="*/ 2147483647 w 761"/>
                <a:gd name="T27" fmla="*/ 2147483647 h 422"/>
                <a:gd name="T28" fmla="*/ 2147483647 w 761"/>
                <a:gd name="T29" fmla="*/ 0 h 422"/>
                <a:gd name="T30" fmla="*/ 2147483647 w 761"/>
                <a:gd name="T31" fmla="*/ 2147483647 h 422"/>
                <a:gd name="T32" fmla="*/ 2147483647 w 761"/>
                <a:gd name="T33" fmla="*/ 2147483647 h 422"/>
                <a:gd name="T34" fmla="*/ 2147483647 w 761"/>
                <a:gd name="T35" fmla="*/ 2147483647 h 422"/>
                <a:gd name="T36" fmla="*/ 2147483647 w 761"/>
                <a:gd name="T37" fmla="*/ 2147483647 h 422"/>
                <a:gd name="T38" fmla="*/ 2147483647 w 761"/>
                <a:gd name="T39" fmla="*/ 2147483647 h 422"/>
                <a:gd name="T40" fmla="*/ 2147483647 w 761"/>
                <a:gd name="T41" fmla="*/ 2147483647 h 422"/>
                <a:gd name="T42" fmla="*/ 2147483647 w 761"/>
                <a:gd name="T43" fmla="*/ 2147483647 h 422"/>
                <a:gd name="T44" fmla="*/ 2147483647 w 761"/>
                <a:gd name="T45" fmla="*/ 2147483647 h 422"/>
                <a:gd name="T46" fmla="*/ 2147483647 w 761"/>
                <a:gd name="T47" fmla="*/ 2147483647 h 422"/>
                <a:gd name="T48" fmla="*/ 2147483647 w 761"/>
                <a:gd name="T49" fmla="*/ 2147483647 h 422"/>
                <a:gd name="T50" fmla="*/ 2147483647 w 761"/>
                <a:gd name="T51" fmla="*/ 2147483647 h 422"/>
                <a:gd name="T52" fmla="*/ 2147483647 w 761"/>
                <a:gd name="T53" fmla="*/ 2147483647 h 422"/>
                <a:gd name="T54" fmla="*/ 2147483647 w 761"/>
                <a:gd name="T55" fmla="*/ 2147483647 h 422"/>
                <a:gd name="T56" fmla="*/ 0 w 761"/>
                <a:gd name="T57" fmla="*/ 2147483647 h 4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61"/>
                <a:gd name="T88" fmla="*/ 0 h 422"/>
                <a:gd name="T89" fmla="*/ 761 w 761"/>
                <a:gd name="T90" fmla="*/ 422 h 4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61" h="422">
                  <a:moveTo>
                    <a:pt x="0" y="422"/>
                  </a:moveTo>
                  <a:lnTo>
                    <a:pt x="185" y="395"/>
                  </a:lnTo>
                  <a:lnTo>
                    <a:pt x="185" y="377"/>
                  </a:lnTo>
                  <a:lnTo>
                    <a:pt x="632" y="316"/>
                  </a:lnTo>
                  <a:lnTo>
                    <a:pt x="639" y="283"/>
                  </a:lnTo>
                  <a:lnTo>
                    <a:pt x="705" y="259"/>
                  </a:lnTo>
                  <a:lnTo>
                    <a:pt x="712" y="225"/>
                  </a:lnTo>
                  <a:lnTo>
                    <a:pt x="741" y="214"/>
                  </a:lnTo>
                  <a:lnTo>
                    <a:pt x="761" y="164"/>
                  </a:lnTo>
                  <a:lnTo>
                    <a:pt x="700" y="113"/>
                  </a:lnTo>
                  <a:lnTo>
                    <a:pt x="688" y="46"/>
                  </a:lnTo>
                  <a:lnTo>
                    <a:pt x="639" y="13"/>
                  </a:lnTo>
                  <a:lnTo>
                    <a:pt x="541" y="31"/>
                  </a:lnTo>
                  <a:lnTo>
                    <a:pt x="501" y="3"/>
                  </a:lnTo>
                  <a:lnTo>
                    <a:pt x="449" y="0"/>
                  </a:lnTo>
                  <a:lnTo>
                    <a:pt x="459" y="46"/>
                  </a:lnTo>
                  <a:lnTo>
                    <a:pt x="397" y="71"/>
                  </a:lnTo>
                  <a:lnTo>
                    <a:pt x="356" y="176"/>
                  </a:lnTo>
                  <a:lnTo>
                    <a:pt x="300" y="158"/>
                  </a:lnTo>
                  <a:lnTo>
                    <a:pt x="233" y="198"/>
                  </a:lnTo>
                  <a:lnTo>
                    <a:pt x="146" y="213"/>
                  </a:lnTo>
                  <a:lnTo>
                    <a:pt x="146" y="273"/>
                  </a:lnTo>
                  <a:lnTo>
                    <a:pt x="103" y="271"/>
                  </a:lnTo>
                  <a:lnTo>
                    <a:pt x="105" y="323"/>
                  </a:lnTo>
                  <a:lnTo>
                    <a:pt x="60" y="302"/>
                  </a:lnTo>
                  <a:lnTo>
                    <a:pt x="34" y="311"/>
                  </a:lnTo>
                  <a:lnTo>
                    <a:pt x="57" y="347"/>
                  </a:lnTo>
                  <a:lnTo>
                    <a:pt x="9" y="393"/>
                  </a:lnTo>
                  <a:lnTo>
                    <a:pt x="0" y="422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3" name="Freeform 37"/>
            <p:cNvSpPr>
              <a:spLocks/>
            </p:cNvSpPr>
            <p:nvPr/>
          </p:nvSpPr>
          <p:spPr bwMode="auto">
            <a:xfrm>
              <a:off x="6685392" y="4517069"/>
              <a:ext cx="895966" cy="360891"/>
            </a:xfrm>
            <a:custGeom>
              <a:avLst/>
              <a:gdLst>
                <a:gd name="T0" fmla="*/ 2147483647 w 757"/>
                <a:gd name="T1" fmla="*/ 2147483647 h 276"/>
                <a:gd name="T2" fmla="*/ 2147483647 w 757"/>
                <a:gd name="T3" fmla="*/ 2147483647 h 276"/>
                <a:gd name="T4" fmla="*/ 2147483647 w 757"/>
                <a:gd name="T5" fmla="*/ 2147483647 h 276"/>
                <a:gd name="T6" fmla="*/ 2147483647 w 757"/>
                <a:gd name="T7" fmla="*/ 2147483647 h 276"/>
                <a:gd name="T8" fmla="*/ 0 w 757"/>
                <a:gd name="T9" fmla="*/ 2147483647 h 276"/>
                <a:gd name="T10" fmla="*/ 2147483647 w 757"/>
                <a:gd name="T11" fmla="*/ 2147483647 h 276"/>
                <a:gd name="T12" fmla="*/ 2147483647 w 757"/>
                <a:gd name="T13" fmla="*/ 2147483647 h 276"/>
                <a:gd name="T14" fmla="*/ 2147483647 w 757"/>
                <a:gd name="T15" fmla="*/ 2147483647 h 276"/>
                <a:gd name="T16" fmla="*/ 2147483647 w 757"/>
                <a:gd name="T17" fmla="*/ 2147483647 h 276"/>
                <a:gd name="T18" fmla="*/ 2147483647 w 757"/>
                <a:gd name="T19" fmla="*/ 2147483647 h 276"/>
                <a:gd name="T20" fmla="*/ 2147483647 w 757"/>
                <a:gd name="T21" fmla="*/ 2147483647 h 276"/>
                <a:gd name="T22" fmla="*/ 2147483647 w 757"/>
                <a:gd name="T23" fmla="*/ 0 h 276"/>
                <a:gd name="T24" fmla="*/ 2147483647 w 757"/>
                <a:gd name="T25" fmla="*/ 2147483647 h 276"/>
                <a:gd name="T26" fmla="*/ 2147483647 w 757"/>
                <a:gd name="T27" fmla="*/ 2147483647 h 276"/>
                <a:gd name="T28" fmla="*/ 2147483647 w 757"/>
                <a:gd name="T29" fmla="*/ 2147483647 h 276"/>
                <a:gd name="T30" fmla="*/ 2147483647 w 757"/>
                <a:gd name="T31" fmla="*/ 2147483647 h 2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7"/>
                <a:gd name="T49" fmla="*/ 0 h 276"/>
                <a:gd name="T50" fmla="*/ 757 w 757"/>
                <a:gd name="T51" fmla="*/ 276 h 2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7" h="276">
                  <a:moveTo>
                    <a:pt x="45" y="125"/>
                  </a:moveTo>
                  <a:lnTo>
                    <a:pt x="45" y="130"/>
                  </a:lnTo>
                  <a:lnTo>
                    <a:pt x="32" y="156"/>
                  </a:lnTo>
                  <a:lnTo>
                    <a:pt x="47" y="192"/>
                  </a:lnTo>
                  <a:lnTo>
                    <a:pt x="0" y="222"/>
                  </a:lnTo>
                  <a:lnTo>
                    <a:pt x="9" y="276"/>
                  </a:lnTo>
                  <a:lnTo>
                    <a:pt x="208" y="259"/>
                  </a:lnTo>
                  <a:lnTo>
                    <a:pt x="444" y="232"/>
                  </a:lnTo>
                  <a:lnTo>
                    <a:pt x="562" y="211"/>
                  </a:lnTo>
                  <a:lnTo>
                    <a:pt x="586" y="140"/>
                  </a:lnTo>
                  <a:lnTo>
                    <a:pt x="628" y="137"/>
                  </a:lnTo>
                  <a:lnTo>
                    <a:pt x="757" y="0"/>
                  </a:lnTo>
                  <a:lnTo>
                    <a:pt x="589" y="33"/>
                  </a:lnTo>
                  <a:lnTo>
                    <a:pt x="198" y="90"/>
                  </a:lnTo>
                  <a:lnTo>
                    <a:pt x="202" y="106"/>
                  </a:lnTo>
                  <a:lnTo>
                    <a:pt x="45" y="12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4" name="Freeform 38"/>
            <p:cNvSpPr>
              <a:spLocks/>
            </p:cNvSpPr>
            <p:nvPr/>
          </p:nvSpPr>
          <p:spPr bwMode="auto">
            <a:xfrm>
              <a:off x="6598869" y="4848361"/>
              <a:ext cx="365445" cy="706982"/>
            </a:xfrm>
            <a:custGeom>
              <a:avLst/>
              <a:gdLst>
                <a:gd name="T0" fmla="*/ 2147483647 w 310"/>
                <a:gd name="T1" fmla="*/ 2147483647 h 540"/>
                <a:gd name="T2" fmla="*/ 2147483647 w 310"/>
                <a:gd name="T3" fmla="*/ 2147483647 h 540"/>
                <a:gd name="T4" fmla="*/ 0 w 310"/>
                <a:gd name="T5" fmla="*/ 2147483647 h 540"/>
                <a:gd name="T6" fmla="*/ 2147483647 w 310"/>
                <a:gd name="T7" fmla="*/ 2147483647 h 540"/>
                <a:gd name="T8" fmla="*/ 2147483647 w 310"/>
                <a:gd name="T9" fmla="*/ 2147483647 h 540"/>
                <a:gd name="T10" fmla="*/ 2147483647 w 310"/>
                <a:gd name="T11" fmla="*/ 2147483647 h 540"/>
                <a:gd name="T12" fmla="*/ 2147483647 w 310"/>
                <a:gd name="T13" fmla="*/ 2147483647 h 540"/>
                <a:gd name="T14" fmla="*/ 2147483647 w 310"/>
                <a:gd name="T15" fmla="*/ 2147483647 h 540"/>
                <a:gd name="T16" fmla="*/ 2147483647 w 310"/>
                <a:gd name="T17" fmla="*/ 2147483647 h 540"/>
                <a:gd name="T18" fmla="*/ 2147483647 w 310"/>
                <a:gd name="T19" fmla="*/ 2147483647 h 540"/>
                <a:gd name="T20" fmla="*/ 2147483647 w 310"/>
                <a:gd name="T21" fmla="*/ 2147483647 h 540"/>
                <a:gd name="T22" fmla="*/ 2147483647 w 310"/>
                <a:gd name="T23" fmla="*/ 2147483647 h 540"/>
                <a:gd name="T24" fmla="*/ 2147483647 w 310"/>
                <a:gd name="T25" fmla="*/ 2147483647 h 540"/>
                <a:gd name="T26" fmla="*/ 2147483647 w 310"/>
                <a:gd name="T27" fmla="*/ 0 h 540"/>
                <a:gd name="T28" fmla="*/ 2147483647 w 310"/>
                <a:gd name="T29" fmla="*/ 2147483647 h 5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0"/>
                <a:gd name="T46" fmla="*/ 0 h 540"/>
                <a:gd name="T47" fmla="*/ 310 w 310"/>
                <a:gd name="T48" fmla="*/ 540 h 5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0" h="540">
                  <a:moveTo>
                    <a:pt x="88" y="17"/>
                  </a:moveTo>
                  <a:lnTo>
                    <a:pt x="41" y="109"/>
                  </a:lnTo>
                  <a:lnTo>
                    <a:pt x="0" y="169"/>
                  </a:lnTo>
                  <a:lnTo>
                    <a:pt x="13" y="240"/>
                  </a:lnTo>
                  <a:lnTo>
                    <a:pt x="62" y="337"/>
                  </a:lnTo>
                  <a:lnTo>
                    <a:pt x="25" y="435"/>
                  </a:lnTo>
                  <a:lnTo>
                    <a:pt x="9" y="487"/>
                  </a:lnTo>
                  <a:lnTo>
                    <a:pt x="189" y="466"/>
                  </a:lnTo>
                  <a:lnTo>
                    <a:pt x="197" y="532"/>
                  </a:lnTo>
                  <a:lnTo>
                    <a:pt x="235" y="540"/>
                  </a:lnTo>
                  <a:lnTo>
                    <a:pt x="244" y="506"/>
                  </a:lnTo>
                  <a:lnTo>
                    <a:pt x="310" y="497"/>
                  </a:lnTo>
                  <a:lnTo>
                    <a:pt x="296" y="387"/>
                  </a:lnTo>
                  <a:lnTo>
                    <a:pt x="293" y="0"/>
                  </a:lnTo>
                  <a:lnTo>
                    <a:pt x="88" y="1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5" name="Freeform 39"/>
            <p:cNvSpPr>
              <a:spLocks/>
            </p:cNvSpPr>
            <p:nvPr/>
          </p:nvSpPr>
          <p:spPr bwMode="auto">
            <a:xfrm>
              <a:off x="6941545" y="4815345"/>
              <a:ext cx="412122" cy="712674"/>
            </a:xfrm>
            <a:custGeom>
              <a:avLst/>
              <a:gdLst>
                <a:gd name="T0" fmla="*/ 0 w 350"/>
                <a:gd name="T1" fmla="*/ 2147483647 h 545"/>
                <a:gd name="T2" fmla="*/ 2147483647 w 350"/>
                <a:gd name="T3" fmla="*/ 0 h 545"/>
                <a:gd name="T4" fmla="*/ 2147483647 w 350"/>
                <a:gd name="T5" fmla="*/ 2147483647 h 545"/>
                <a:gd name="T6" fmla="*/ 2147483647 w 350"/>
                <a:gd name="T7" fmla="*/ 2147483647 h 545"/>
                <a:gd name="T8" fmla="*/ 2147483647 w 350"/>
                <a:gd name="T9" fmla="*/ 2147483647 h 545"/>
                <a:gd name="T10" fmla="*/ 2147483647 w 350"/>
                <a:gd name="T11" fmla="*/ 2147483647 h 545"/>
                <a:gd name="T12" fmla="*/ 2147483647 w 350"/>
                <a:gd name="T13" fmla="*/ 2147483647 h 545"/>
                <a:gd name="T14" fmla="*/ 2147483647 w 350"/>
                <a:gd name="T15" fmla="*/ 2147483647 h 545"/>
                <a:gd name="T16" fmla="*/ 2147483647 w 350"/>
                <a:gd name="T17" fmla="*/ 2147483647 h 545"/>
                <a:gd name="T18" fmla="*/ 2147483647 w 350"/>
                <a:gd name="T19" fmla="*/ 2147483647 h 545"/>
                <a:gd name="T20" fmla="*/ 2147483647 w 350"/>
                <a:gd name="T21" fmla="*/ 2147483647 h 545"/>
                <a:gd name="T22" fmla="*/ 2147483647 w 350"/>
                <a:gd name="T23" fmla="*/ 2147483647 h 545"/>
                <a:gd name="T24" fmla="*/ 2147483647 w 350"/>
                <a:gd name="T25" fmla="*/ 2147483647 h 545"/>
                <a:gd name="T26" fmla="*/ 2147483647 w 350"/>
                <a:gd name="T27" fmla="*/ 2147483647 h 545"/>
                <a:gd name="T28" fmla="*/ 0 w 350"/>
                <a:gd name="T29" fmla="*/ 2147483647 h 5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0"/>
                <a:gd name="T46" fmla="*/ 0 h 545"/>
                <a:gd name="T47" fmla="*/ 350 w 350"/>
                <a:gd name="T48" fmla="*/ 545 h 5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0" h="545">
                  <a:moveTo>
                    <a:pt x="0" y="27"/>
                  </a:moveTo>
                  <a:lnTo>
                    <a:pt x="228" y="0"/>
                  </a:lnTo>
                  <a:lnTo>
                    <a:pt x="300" y="252"/>
                  </a:lnTo>
                  <a:lnTo>
                    <a:pt x="350" y="292"/>
                  </a:lnTo>
                  <a:lnTo>
                    <a:pt x="310" y="366"/>
                  </a:lnTo>
                  <a:lnTo>
                    <a:pt x="349" y="437"/>
                  </a:lnTo>
                  <a:lnTo>
                    <a:pt x="116" y="463"/>
                  </a:lnTo>
                  <a:lnTo>
                    <a:pt x="126" y="524"/>
                  </a:lnTo>
                  <a:lnTo>
                    <a:pt x="92" y="545"/>
                  </a:lnTo>
                  <a:lnTo>
                    <a:pt x="65" y="468"/>
                  </a:lnTo>
                  <a:lnTo>
                    <a:pt x="49" y="531"/>
                  </a:lnTo>
                  <a:lnTo>
                    <a:pt x="19" y="524"/>
                  </a:lnTo>
                  <a:lnTo>
                    <a:pt x="10" y="461"/>
                  </a:lnTo>
                  <a:lnTo>
                    <a:pt x="2" y="40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0" name="Freeform 40"/>
            <p:cNvSpPr>
              <a:spLocks/>
            </p:cNvSpPr>
            <p:nvPr/>
          </p:nvSpPr>
          <p:spPr bwMode="auto">
            <a:xfrm>
              <a:off x="7212498" y="4778915"/>
              <a:ext cx="569229" cy="656890"/>
            </a:xfrm>
            <a:custGeom>
              <a:avLst/>
              <a:gdLst>
                <a:gd name="T0" fmla="*/ 0 w 484"/>
                <a:gd name="T1" fmla="*/ 2147483647 h 502"/>
                <a:gd name="T2" fmla="*/ 2147483647 w 484"/>
                <a:gd name="T3" fmla="*/ 2147483647 h 502"/>
                <a:gd name="T4" fmla="*/ 2147483647 w 484"/>
                <a:gd name="T5" fmla="*/ 2147483647 h 502"/>
                <a:gd name="T6" fmla="*/ 2147483647 w 484"/>
                <a:gd name="T7" fmla="*/ 0 h 502"/>
                <a:gd name="T8" fmla="*/ 2147483647 w 484"/>
                <a:gd name="T9" fmla="*/ 2147483647 h 502"/>
                <a:gd name="T10" fmla="*/ 2147483647 w 484"/>
                <a:gd name="T11" fmla="*/ 2147483647 h 502"/>
                <a:gd name="T12" fmla="*/ 2147483647 w 484"/>
                <a:gd name="T13" fmla="*/ 2147483647 h 502"/>
                <a:gd name="T14" fmla="*/ 2147483647 w 484"/>
                <a:gd name="T15" fmla="*/ 2147483647 h 502"/>
                <a:gd name="T16" fmla="*/ 2147483647 w 484"/>
                <a:gd name="T17" fmla="*/ 2147483647 h 502"/>
                <a:gd name="T18" fmla="*/ 2147483647 w 484"/>
                <a:gd name="T19" fmla="*/ 2147483647 h 502"/>
                <a:gd name="T20" fmla="*/ 2147483647 w 484"/>
                <a:gd name="T21" fmla="*/ 2147483647 h 502"/>
                <a:gd name="T22" fmla="*/ 2147483647 w 484"/>
                <a:gd name="T23" fmla="*/ 2147483647 h 502"/>
                <a:gd name="T24" fmla="*/ 2147483647 w 484"/>
                <a:gd name="T25" fmla="*/ 2147483647 h 502"/>
                <a:gd name="T26" fmla="*/ 2147483647 w 484"/>
                <a:gd name="T27" fmla="*/ 2147483647 h 502"/>
                <a:gd name="T28" fmla="*/ 2147483647 w 484"/>
                <a:gd name="T29" fmla="*/ 2147483647 h 502"/>
                <a:gd name="T30" fmla="*/ 2147483647 w 484"/>
                <a:gd name="T31" fmla="*/ 2147483647 h 502"/>
                <a:gd name="T32" fmla="*/ 2147483647 w 484"/>
                <a:gd name="T33" fmla="*/ 2147483647 h 502"/>
                <a:gd name="T34" fmla="*/ 2147483647 w 484"/>
                <a:gd name="T35" fmla="*/ 2147483647 h 502"/>
                <a:gd name="T36" fmla="*/ 0 w 484"/>
                <a:gd name="T37" fmla="*/ 2147483647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4"/>
                <a:gd name="T58" fmla="*/ 0 h 502"/>
                <a:gd name="T59" fmla="*/ 484 w 484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4" h="502">
                  <a:moveTo>
                    <a:pt x="0" y="31"/>
                  </a:moveTo>
                  <a:lnTo>
                    <a:pt x="5" y="31"/>
                  </a:lnTo>
                  <a:lnTo>
                    <a:pt x="118" y="10"/>
                  </a:lnTo>
                  <a:lnTo>
                    <a:pt x="218" y="0"/>
                  </a:lnTo>
                  <a:lnTo>
                    <a:pt x="203" y="26"/>
                  </a:lnTo>
                  <a:lnTo>
                    <a:pt x="234" y="26"/>
                  </a:lnTo>
                  <a:lnTo>
                    <a:pt x="407" y="181"/>
                  </a:lnTo>
                  <a:lnTo>
                    <a:pt x="474" y="281"/>
                  </a:lnTo>
                  <a:lnTo>
                    <a:pt x="484" y="349"/>
                  </a:lnTo>
                  <a:lnTo>
                    <a:pt x="461" y="365"/>
                  </a:lnTo>
                  <a:lnTo>
                    <a:pt x="474" y="433"/>
                  </a:lnTo>
                  <a:lnTo>
                    <a:pt x="426" y="436"/>
                  </a:lnTo>
                  <a:lnTo>
                    <a:pt x="426" y="494"/>
                  </a:lnTo>
                  <a:lnTo>
                    <a:pt x="387" y="465"/>
                  </a:lnTo>
                  <a:lnTo>
                    <a:pt x="139" y="502"/>
                  </a:lnTo>
                  <a:lnTo>
                    <a:pt x="82" y="394"/>
                  </a:lnTo>
                  <a:lnTo>
                    <a:pt x="122" y="320"/>
                  </a:lnTo>
                  <a:lnTo>
                    <a:pt x="69" y="283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1" name="Freeform 41"/>
            <p:cNvSpPr>
              <a:spLocks/>
            </p:cNvSpPr>
            <p:nvPr/>
          </p:nvSpPr>
          <p:spPr bwMode="auto">
            <a:xfrm>
              <a:off x="7451574" y="4691254"/>
              <a:ext cx="522552" cy="457660"/>
            </a:xfrm>
            <a:custGeom>
              <a:avLst/>
              <a:gdLst>
                <a:gd name="T0" fmla="*/ 2147483647 w 442"/>
                <a:gd name="T1" fmla="*/ 2147483647 h 351"/>
                <a:gd name="T2" fmla="*/ 2147483647 w 442"/>
                <a:gd name="T3" fmla="*/ 2147483647 h 351"/>
                <a:gd name="T4" fmla="*/ 2147483647 w 442"/>
                <a:gd name="T5" fmla="*/ 0 h 351"/>
                <a:gd name="T6" fmla="*/ 2147483647 w 442"/>
                <a:gd name="T7" fmla="*/ 2147483647 h 351"/>
                <a:gd name="T8" fmla="*/ 2147483647 w 442"/>
                <a:gd name="T9" fmla="*/ 2147483647 h 351"/>
                <a:gd name="T10" fmla="*/ 2147483647 w 442"/>
                <a:gd name="T11" fmla="*/ 2147483647 h 351"/>
                <a:gd name="T12" fmla="*/ 2147483647 w 442"/>
                <a:gd name="T13" fmla="*/ 2147483647 h 351"/>
                <a:gd name="T14" fmla="*/ 2147483647 w 442"/>
                <a:gd name="T15" fmla="*/ 2147483647 h 351"/>
                <a:gd name="T16" fmla="*/ 2147483647 w 442"/>
                <a:gd name="T17" fmla="*/ 2147483647 h 351"/>
                <a:gd name="T18" fmla="*/ 2147483647 w 442"/>
                <a:gd name="T19" fmla="*/ 2147483647 h 351"/>
                <a:gd name="T20" fmla="*/ 2147483647 w 442"/>
                <a:gd name="T21" fmla="*/ 2147483647 h 351"/>
                <a:gd name="T22" fmla="*/ 2147483647 w 442"/>
                <a:gd name="T23" fmla="*/ 2147483647 h 351"/>
                <a:gd name="T24" fmla="*/ 2147483647 w 442"/>
                <a:gd name="T25" fmla="*/ 2147483647 h 351"/>
                <a:gd name="T26" fmla="*/ 2147483647 w 442"/>
                <a:gd name="T27" fmla="*/ 2147483647 h 351"/>
                <a:gd name="T28" fmla="*/ 0 w 442"/>
                <a:gd name="T29" fmla="*/ 2147483647 h 351"/>
                <a:gd name="T30" fmla="*/ 2147483647 w 442"/>
                <a:gd name="T31" fmla="*/ 2147483647 h 3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2"/>
                <a:gd name="T49" fmla="*/ 0 h 351"/>
                <a:gd name="T50" fmla="*/ 442 w 442"/>
                <a:gd name="T51" fmla="*/ 351 h 3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2" h="351">
                  <a:moveTo>
                    <a:pt x="16" y="63"/>
                  </a:moveTo>
                  <a:lnTo>
                    <a:pt x="52" y="30"/>
                  </a:lnTo>
                  <a:lnTo>
                    <a:pt x="184" y="0"/>
                  </a:lnTo>
                  <a:lnTo>
                    <a:pt x="225" y="20"/>
                  </a:lnTo>
                  <a:lnTo>
                    <a:pt x="310" y="5"/>
                  </a:lnTo>
                  <a:lnTo>
                    <a:pt x="379" y="55"/>
                  </a:lnTo>
                  <a:lnTo>
                    <a:pt x="442" y="94"/>
                  </a:lnTo>
                  <a:lnTo>
                    <a:pt x="407" y="199"/>
                  </a:lnTo>
                  <a:lnTo>
                    <a:pt x="354" y="252"/>
                  </a:lnTo>
                  <a:lnTo>
                    <a:pt x="296" y="268"/>
                  </a:lnTo>
                  <a:lnTo>
                    <a:pt x="307" y="310"/>
                  </a:lnTo>
                  <a:lnTo>
                    <a:pt x="271" y="351"/>
                  </a:lnTo>
                  <a:lnTo>
                    <a:pt x="204" y="252"/>
                  </a:lnTo>
                  <a:lnTo>
                    <a:pt x="29" y="94"/>
                  </a:lnTo>
                  <a:lnTo>
                    <a:pt x="0" y="94"/>
                  </a:lnTo>
                  <a:lnTo>
                    <a:pt x="16" y="63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5" name="Freeform 42"/>
            <p:cNvSpPr>
              <a:spLocks/>
            </p:cNvSpPr>
            <p:nvPr/>
          </p:nvSpPr>
          <p:spPr bwMode="auto">
            <a:xfrm>
              <a:off x="7079298" y="5344728"/>
              <a:ext cx="977935" cy="733166"/>
            </a:xfrm>
            <a:custGeom>
              <a:avLst/>
              <a:gdLst>
                <a:gd name="T0" fmla="*/ 0 w 828"/>
                <a:gd name="T1" fmla="*/ 2147483647 h 562"/>
                <a:gd name="T2" fmla="*/ 2147483647 w 828"/>
                <a:gd name="T3" fmla="*/ 2147483647 h 562"/>
                <a:gd name="T4" fmla="*/ 2147483647 w 828"/>
                <a:gd name="T5" fmla="*/ 2147483647 h 562"/>
                <a:gd name="T6" fmla="*/ 2147483647 w 828"/>
                <a:gd name="T7" fmla="*/ 2147483647 h 562"/>
                <a:gd name="T8" fmla="*/ 2147483647 w 828"/>
                <a:gd name="T9" fmla="*/ 2147483647 h 562"/>
                <a:gd name="T10" fmla="*/ 2147483647 w 828"/>
                <a:gd name="T11" fmla="*/ 2147483647 h 562"/>
                <a:gd name="T12" fmla="*/ 2147483647 w 828"/>
                <a:gd name="T13" fmla="*/ 0 h 562"/>
                <a:gd name="T14" fmla="*/ 2147483647 w 828"/>
                <a:gd name="T15" fmla="*/ 2147483647 h 562"/>
                <a:gd name="T16" fmla="*/ 2147483647 w 828"/>
                <a:gd name="T17" fmla="*/ 2147483647 h 562"/>
                <a:gd name="T18" fmla="*/ 2147483647 w 828"/>
                <a:gd name="T19" fmla="*/ 2147483647 h 562"/>
                <a:gd name="T20" fmla="*/ 2147483647 w 828"/>
                <a:gd name="T21" fmla="*/ 2147483647 h 562"/>
                <a:gd name="T22" fmla="*/ 2147483647 w 828"/>
                <a:gd name="T23" fmla="*/ 2147483647 h 562"/>
                <a:gd name="T24" fmla="*/ 2147483647 w 828"/>
                <a:gd name="T25" fmla="*/ 2147483647 h 562"/>
                <a:gd name="T26" fmla="*/ 2147483647 w 828"/>
                <a:gd name="T27" fmla="*/ 2147483647 h 562"/>
                <a:gd name="T28" fmla="*/ 2147483647 w 828"/>
                <a:gd name="T29" fmla="*/ 2147483647 h 562"/>
                <a:gd name="T30" fmla="*/ 2147483647 w 828"/>
                <a:gd name="T31" fmla="*/ 2147483647 h 562"/>
                <a:gd name="T32" fmla="*/ 2147483647 w 828"/>
                <a:gd name="T33" fmla="*/ 2147483647 h 562"/>
                <a:gd name="T34" fmla="*/ 2147483647 w 828"/>
                <a:gd name="T35" fmla="*/ 2147483647 h 562"/>
                <a:gd name="T36" fmla="*/ 2147483647 w 828"/>
                <a:gd name="T37" fmla="*/ 2147483647 h 562"/>
                <a:gd name="T38" fmla="*/ 2147483647 w 828"/>
                <a:gd name="T39" fmla="*/ 2147483647 h 562"/>
                <a:gd name="T40" fmla="*/ 2147483647 w 828"/>
                <a:gd name="T41" fmla="*/ 2147483647 h 562"/>
                <a:gd name="T42" fmla="*/ 2147483647 w 828"/>
                <a:gd name="T43" fmla="*/ 2147483647 h 562"/>
                <a:gd name="T44" fmla="*/ 2147483647 w 828"/>
                <a:gd name="T45" fmla="*/ 2147483647 h 562"/>
                <a:gd name="T46" fmla="*/ 2147483647 w 828"/>
                <a:gd name="T47" fmla="*/ 2147483647 h 562"/>
                <a:gd name="T48" fmla="*/ 2147483647 w 828"/>
                <a:gd name="T49" fmla="*/ 2147483647 h 562"/>
                <a:gd name="T50" fmla="*/ 2147483647 w 828"/>
                <a:gd name="T51" fmla="*/ 2147483647 h 562"/>
                <a:gd name="T52" fmla="*/ 2147483647 w 828"/>
                <a:gd name="T53" fmla="*/ 2147483647 h 562"/>
                <a:gd name="T54" fmla="*/ 2147483647 w 828"/>
                <a:gd name="T55" fmla="*/ 2147483647 h 562"/>
                <a:gd name="T56" fmla="*/ 2147483647 w 828"/>
                <a:gd name="T57" fmla="*/ 2147483647 h 562"/>
                <a:gd name="T58" fmla="*/ 2147483647 w 828"/>
                <a:gd name="T59" fmla="*/ 2147483647 h 562"/>
                <a:gd name="T60" fmla="*/ 2147483647 w 828"/>
                <a:gd name="T61" fmla="*/ 2147483647 h 562"/>
                <a:gd name="T62" fmla="*/ 2147483647 w 828"/>
                <a:gd name="T63" fmla="*/ 2147483647 h 562"/>
                <a:gd name="T64" fmla="*/ 2147483647 w 828"/>
                <a:gd name="T65" fmla="*/ 2147483647 h 562"/>
                <a:gd name="T66" fmla="*/ 2147483647 w 828"/>
                <a:gd name="T67" fmla="*/ 2147483647 h 562"/>
                <a:gd name="T68" fmla="*/ 2147483647 w 828"/>
                <a:gd name="T69" fmla="*/ 2147483647 h 562"/>
                <a:gd name="T70" fmla="*/ 2147483647 w 828"/>
                <a:gd name="T71" fmla="*/ 2147483647 h 562"/>
                <a:gd name="T72" fmla="*/ 2147483647 w 828"/>
                <a:gd name="T73" fmla="*/ 2147483647 h 562"/>
                <a:gd name="T74" fmla="*/ 2147483647 w 828"/>
                <a:gd name="T75" fmla="*/ 2147483647 h 562"/>
                <a:gd name="T76" fmla="*/ 2147483647 w 828"/>
                <a:gd name="T77" fmla="*/ 2147483647 h 562"/>
                <a:gd name="T78" fmla="*/ 0 w 828"/>
                <a:gd name="T79" fmla="*/ 2147483647 h 56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28"/>
                <a:gd name="T121" fmla="*/ 0 h 562"/>
                <a:gd name="T122" fmla="*/ 828 w 828"/>
                <a:gd name="T123" fmla="*/ 562 h 56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28" h="562">
                  <a:moveTo>
                    <a:pt x="0" y="55"/>
                  </a:moveTo>
                  <a:lnTo>
                    <a:pt x="228" y="32"/>
                  </a:lnTo>
                  <a:lnTo>
                    <a:pt x="252" y="69"/>
                  </a:lnTo>
                  <a:lnTo>
                    <a:pt x="496" y="32"/>
                  </a:lnTo>
                  <a:lnTo>
                    <a:pt x="538" y="63"/>
                  </a:lnTo>
                  <a:lnTo>
                    <a:pt x="538" y="5"/>
                  </a:lnTo>
                  <a:lnTo>
                    <a:pt x="535" y="0"/>
                  </a:lnTo>
                  <a:lnTo>
                    <a:pt x="583" y="3"/>
                  </a:lnTo>
                  <a:lnTo>
                    <a:pt x="635" y="90"/>
                  </a:lnTo>
                  <a:lnTo>
                    <a:pt x="717" y="208"/>
                  </a:lnTo>
                  <a:lnTo>
                    <a:pt x="757" y="310"/>
                  </a:lnTo>
                  <a:lnTo>
                    <a:pt x="819" y="381"/>
                  </a:lnTo>
                  <a:lnTo>
                    <a:pt x="828" y="484"/>
                  </a:lnTo>
                  <a:lnTo>
                    <a:pt x="809" y="546"/>
                  </a:lnTo>
                  <a:lnTo>
                    <a:pt x="722" y="562"/>
                  </a:lnTo>
                  <a:lnTo>
                    <a:pt x="707" y="536"/>
                  </a:lnTo>
                  <a:lnTo>
                    <a:pt x="646" y="499"/>
                  </a:lnTo>
                  <a:lnTo>
                    <a:pt x="627" y="460"/>
                  </a:lnTo>
                  <a:lnTo>
                    <a:pt x="611" y="445"/>
                  </a:lnTo>
                  <a:lnTo>
                    <a:pt x="601" y="410"/>
                  </a:lnTo>
                  <a:lnTo>
                    <a:pt x="586" y="420"/>
                  </a:lnTo>
                  <a:lnTo>
                    <a:pt x="538" y="373"/>
                  </a:lnTo>
                  <a:lnTo>
                    <a:pt x="549" y="329"/>
                  </a:lnTo>
                  <a:lnTo>
                    <a:pt x="538" y="305"/>
                  </a:lnTo>
                  <a:lnTo>
                    <a:pt x="523" y="313"/>
                  </a:lnTo>
                  <a:lnTo>
                    <a:pt x="525" y="339"/>
                  </a:lnTo>
                  <a:lnTo>
                    <a:pt x="509" y="305"/>
                  </a:lnTo>
                  <a:lnTo>
                    <a:pt x="510" y="226"/>
                  </a:lnTo>
                  <a:lnTo>
                    <a:pt x="480" y="179"/>
                  </a:lnTo>
                  <a:lnTo>
                    <a:pt x="402" y="140"/>
                  </a:lnTo>
                  <a:lnTo>
                    <a:pt x="364" y="97"/>
                  </a:lnTo>
                  <a:lnTo>
                    <a:pt x="320" y="92"/>
                  </a:lnTo>
                  <a:lnTo>
                    <a:pt x="302" y="119"/>
                  </a:lnTo>
                  <a:lnTo>
                    <a:pt x="238" y="139"/>
                  </a:lnTo>
                  <a:lnTo>
                    <a:pt x="200" y="119"/>
                  </a:lnTo>
                  <a:lnTo>
                    <a:pt x="181" y="90"/>
                  </a:lnTo>
                  <a:lnTo>
                    <a:pt x="60" y="116"/>
                  </a:lnTo>
                  <a:lnTo>
                    <a:pt x="34" y="95"/>
                  </a:lnTo>
                  <a:lnTo>
                    <a:pt x="7" y="118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6" name="Freeform 43"/>
            <p:cNvSpPr>
              <a:spLocks/>
            </p:cNvSpPr>
            <p:nvPr/>
          </p:nvSpPr>
          <p:spPr bwMode="auto">
            <a:xfrm>
              <a:off x="7347974" y="4377040"/>
              <a:ext cx="901658" cy="436029"/>
            </a:xfrm>
            <a:custGeom>
              <a:avLst/>
              <a:gdLst>
                <a:gd name="T0" fmla="*/ 2147483647 w 762"/>
                <a:gd name="T1" fmla="*/ 2147483647 h 334"/>
                <a:gd name="T2" fmla="*/ 0 w 762"/>
                <a:gd name="T3" fmla="*/ 2147483647 h 334"/>
                <a:gd name="T4" fmla="*/ 2147483647 w 762"/>
                <a:gd name="T5" fmla="*/ 2147483647 h 334"/>
                <a:gd name="T6" fmla="*/ 2147483647 w 762"/>
                <a:gd name="T7" fmla="*/ 2147483647 h 334"/>
                <a:gd name="T8" fmla="*/ 2147483647 w 762"/>
                <a:gd name="T9" fmla="*/ 2147483647 h 334"/>
                <a:gd name="T10" fmla="*/ 2147483647 w 762"/>
                <a:gd name="T11" fmla="*/ 2147483647 h 334"/>
                <a:gd name="T12" fmla="*/ 2147483647 w 762"/>
                <a:gd name="T13" fmla="*/ 2147483647 h 334"/>
                <a:gd name="T14" fmla="*/ 2147483647 w 762"/>
                <a:gd name="T15" fmla="*/ 2147483647 h 334"/>
                <a:gd name="T16" fmla="*/ 2147483647 w 762"/>
                <a:gd name="T17" fmla="*/ 2147483647 h 334"/>
                <a:gd name="T18" fmla="*/ 2147483647 w 762"/>
                <a:gd name="T19" fmla="*/ 2147483647 h 334"/>
                <a:gd name="T20" fmla="*/ 2147483647 w 762"/>
                <a:gd name="T21" fmla="*/ 2147483647 h 334"/>
                <a:gd name="T22" fmla="*/ 2147483647 w 762"/>
                <a:gd name="T23" fmla="*/ 2147483647 h 334"/>
                <a:gd name="T24" fmla="*/ 2147483647 w 762"/>
                <a:gd name="T25" fmla="*/ 2147483647 h 334"/>
                <a:gd name="T26" fmla="*/ 2147483647 w 762"/>
                <a:gd name="T27" fmla="*/ 2147483647 h 334"/>
                <a:gd name="T28" fmla="*/ 2147483647 w 762"/>
                <a:gd name="T29" fmla="*/ 2147483647 h 334"/>
                <a:gd name="T30" fmla="*/ 2147483647 w 762"/>
                <a:gd name="T31" fmla="*/ 2147483647 h 334"/>
                <a:gd name="T32" fmla="*/ 2147483647 w 762"/>
                <a:gd name="T33" fmla="*/ 2147483647 h 334"/>
                <a:gd name="T34" fmla="*/ 2147483647 w 762"/>
                <a:gd name="T35" fmla="*/ 2147483647 h 334"/>
                <a:gd name="T36" fmla="*/ 2147483647 w 762"/>
                <a:gd name="T37" fmla="*/ 2147483647 h 334"/>
                <a:gd name="T38" fmla="*/ 2147483647 w 762"/>
                <a:gd name="T39" fmla="*/ 2147483647 h 334"/>
                <a:gd name="T40" fmla="*/ 2147483647 w 762"/>
                <a:gd name="T41" fmla="*/ 2147483647 h 334"/>
                <a:gd name="T42" fmla="*/ 2147483647 w 762"/>
                <a:gd name="T43" fmla="*/ 2147483647 h 334"/>
                <a:gd name="T44" fmla="*/ 2147483647 w 762"/>
                <a:gd name="T45" fmla="*/ 2147483647 h 334"/>
                <a:gd name="T46" fmla="*/ 2147483647 w 762"/>
                <a:gd name="T47" fmla="*/ 2147483647 h 334"/>
                <a:gd name="T48" fmla="*/ 2147483647 w 762"/>
                <a:gd name="T49" fmla="*/ 2147483647 h 334"/>
                <a:gd name="T50" fmla="*/ 2147483647 w 762"/>
                <a:gd name="T51" fmla="*/ 2147483647 h 334"/>
                <a:gd name="T52" fmla="*/ 2147483647 w 762"/>
                <a:gd name="T53" fmla="*/ 2147483647 h 334"/>
                <a:gd name="T54" fmla="*/ 2147483647 w 762"/>
                <a:gd name="T55" fmla="*/ 2147483647 h 334"/>
                <a:gd name="T56" fmla="*/ 2147483647 w 762"/>
                <a:gd name="T57" fmla="*/ 2147483647 h 334"/>
                <a:gd name="T58" fmla="*/ 2147483647 w 762"/>
                <a:gd name="T59" fmla="*/ 0 h 334"/>
                <a:gd name="T60" fmla="*/ 2147483647 w 762"/>
                <a:gd name="T61" fmla="*/ 2147483647 h 334"/>
                <a:gd name="T62" fmla="*/ 2147483647 w 762"/>
                <a:gd name="T63" fmla="*/ 2147483647 h 334"/>
                <a:gd name="T64" fmla="*/ 2147483647 w 762"/>
                <a:gd name="T65" fmla="*/ 2147483647 h 334"/>
                <a:gd name="T66" fmla="*/ 2147483647 w 762"/>
                <a:gd name="T67" fmla="*/ 2147483647 h 3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62"/>
                <a:gd name="T103" fmla="*/ 0 h 334"/>
                <a:gd name="T104" fmla="*/ 762 w 762"/>
                <a:gd name="T105" fmla="*/ 334 h 3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62" h="334">
                  <a:moveTo>
                    <a:pt x="26" y="247"/>
                  </a:moveTo>
                  <a:lnTo>
                    <a:pt x="0" y="318"/>
                  </a:lnTo>
                  <a:lnTo>
                    <a:pt x="98" y="308"/>
                  </a:lnTo>
                  <a:lnTo>
                    <a:pt x="137" y="276"/>
                  </a:lnTo>
                  <a:lnTo>
                    <a:pt x="271" y="240"/>
                  </a:lnTo>
                  <a:lnTo>
                    <a:pt x="308" y="260"/>
                  </a:lnTo>
                  <a:lnTo>
                    <a:pt x="397" y="247"/>
                  </a:lnTo>
                  <a:lnTo>
                    <a:pt x="397" y="252"/>
                  </a:lnTo>
                  <a:lnTo>
                    <a:pt x="529" y="334"/>
                  </a:lnTo>
                  <a:lnTo>
                    <a:pt x="607" y="310"/>
                  </a:lnTo>
                  <a:lnTo>
                    <a:pt x="651" y="218"/>
                  </a:lnTo>
                  <a:lnTo>
                    <a:pt x="726" y="192"/>
                  </a:lnTo>
                  <a:lnTo>
                    <a:pt x="762" y="124"/>
                  </a:lnTo>
                  <a:lnTo>
                    <a:pt x="760" y="42"/>
                  </a:lnTo>
                  <a:lnTo>
                    <a:pt x="751" y="110"/>
                  </a:lnTo>
                  <a:lnTo>
                    <a:pt x="709" y="168"/>
                  </a:lnTo>
                  <a:lnTo>
                    <a:pt x="693" y="163"/>
                  </a:lnTo>
                  <a:lnTo>
                    <a:pt x="636" y="179"/>
                  </a:lnTo>
                  <a:lnTo>
                    <a:pt x="636" y="160"/>
                  </a:lnTo>
                  <a:lnTo>
                    <a:pt x="693" y="140"/>
                  </a:lnTo>
                  <a:lnTo>
                    <a:pt x="641" y="134"/>
                  </a:lnTo>
                  <a:lnTo>
                    <a:pt x="699" y="116"/>
                  </a:lnTo>
                  <a:lnTo>
                    <a:pt x="722" y="126"/>
                  </a:lnTo>
                  <a:lnTo>
                    <a:pt x="733" y="61"/>
                  </a:lnTo>
                  <a:lnTo>
                    <a:pt x="718" y="47"/>
                  </a:lnTo>
                  <a:lnTo>
                    <a:pt x="649" y="73"/>
                  </a:lnTo>
                  <a:lnTo>
                    <a:pt x="651" y="34"/>
                  </a:lnTo>
                  <a:lnTo>
                    <a:pt x="680" y="44"/>
                  </a:lnTo>
                  <a:lnTo>
                    <a:pt x="718" y="14"/>
                  </a:lnTo>
                  <a:lnTo>
                    <a:pt x="697" y="0"/>
                  </a:lnTo>
                  <a:lnTo>
                    <a:pt x="470" y="52"/>
                  </a:lnTo>
                  <a:lnTo>
                    <a:pt x="190" y="108"/>
                  </a:lnTo>
                  <a:lnTo>
                    <a:pt x="63" y="245"/>
                  </a:lnTo>
                  <a:lnTo>
                    <a:pt x="26" y="24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7" name="Freeform 44"/>
            <p:cNvSpPr>
              <a:spLocks/>
            </p:cNvSpPr>
            <p:nvPr/>
          </p:nvSpPr>
          <p:spPr bwMode="auto">
            <a:xfrm>
              <a:off x="7384405" y="4016148"/>
              <a:ext cx="786674" cy="541906"/>
            </a:xfrm>
            <a:custGeom>
              <a:avLst/>
              <a:gdLst>
                <a:gd name="T0" fmla="*/ 2147483647 w 666"/>
                <a:gd name="T1" fmla="*/ 2147483647 h 415"/>
                <a:gd name="T2" fmla="*/ 2147483647 w 666"/>
                <a:gd name="T3" fmla="*/ 2147483647 h 415"/>
                <a:gd name="T4" fmla="*/ 2147483647 w 666"/>
                <a:gd name="T5" fmla="*/ 2147483647 h 415"/>
                <a:gd name="T6" fmla="*/ 2147483647 w 666"/>
                <a:gd name="T7" fmla="*/ 2147483647 h 415"/>
                <a:gd name="T8" fmla="*/ 2147483647 w 666"/>
                <a:gd name="T9" fmla="*/ 2147483647 h 415"/>
                <a:gd name="T10" fmla="*/ 0 w 666"/>
                <a:gd name="T11" fmla="*/ 2147483647 h 415"/>
                <a:gd name="T12" fmla="*/ 2147483647 w 666"/>
                <a:gd name="T13" fmla="*/ 2147483647 h 415"/>
                <a:gd name="T14" fmla="*/ 2147483647 w 666"/>
                <a:gd name="T15" fmla="*/ 2147483647 h 415"/>
                <a:gd name="T16" fmla="*/ 2147483647 w 666"/>
                <a:gd name="T17" fmla="*/ 2147483647 h 415"/>
                <a:gd name="T18" fmla="*/ 2147483647 w 666"/>
                <a:gd name="T19" fmla="*/ 2147483647 h 415"/>
                <a:gd name="T20" fmla="*/ 2147483647 w 666"/>
                <a:gd name="T21" fmla="*/ 2147483647 h 415"/>
                <a:gd name="T22" fmla="*/ 2147483647 w 666"/>
                <a:gd name="T23" fmla="*/ 2147483647 h 415"/>
                <a:gd name="T24" fmla="*/ 2147483647 w 666"/>
                <a:gd name="T25" fmla="*/ 2147483647 h 415"/>
                <a:gd name="T26" fmla="*/ 2147483647 w 666"/>
                <a:gd name="T27" fmla="*/ 2147483647 h 415"/>
                <a:gd name="T28" fmla="*/ 2147483647 w 666"/>
                <a:gd name="T29" fmla="*/ 2147483647 h 415"/>
                <a:gd name="T30" fmla="*/ 2147483647 w 666"/>
                <a:gd name="T31" fmla="*/ 2147483647 h 415"/>
                <a:gd name="T32" fmla="*/ 2147483647 w 666"/>
                <a:gd name="T33" fmla="*/ 2147483647 h 415"/>
                <a:gd name="T34" fmla="*/ 2147483647 w 666"/>
                <a:gd name="T35" fmla="*/ 0 h 415"/>
                <a:gd name="T36" fmla="*/ 2147483647 w 666"/>
                <a:gd name="T37" fmla="*/ 2147483647 h 415"/>
                <a:gd name="T38" fmla="*/ 2147483647 w 666"/>
                <a:gd name="T39" fmla="*/ 2147483647 h 415"/>
                <a:gd name="T40" fmla="*/ 2147483647 w 666"/>
                <a:gd name="T41" fmla="*/ 2147483647 h 415"/>
                <a:gd name="T42" fmla="*/ 2147483647 w 666"/>
                <a:gd name="T43" fmla="*/ 2147483647 h 415"/>
                <a:gd name="T44" fmla="*/ 2147483647 w 666"/>
                <a:gd name="T45" fmla="*/ 2147483647 h 415"/>
                <a:gd name="T46" fmla="*/ 2147483647 w 666"/>
                <a:gd name="T47" fmla="*/ 2147483647 h 415"/>
                <a:gd name="T48" fmla="*/ 2147483647 w 666"/>
                <a:gd name="T49" fmla="*/ 2147483647 h 4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6"/>
                <a:gd name="T76" fmla="*/ 0 h 415"/>
                <a:gd name="T77" fmla="*/ 666 w 666"/>
                <a:gd name="T78" fmla="*/ 415 h 4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6" h="415">
                  <a:moveTo>
                    <a:pt x="109" y="290"/>
                  </a:moveTo>
                  <a:lnTo>
                    <a:pt x="90" y="332"/>
                  </a:lnTo>
                  <a:lnTo>
                    <a:pt x="63" y="344"/>
                  </a:lnTo>
                  <a:lnTo>
                    <a:pt x="61" y="371"/>
                  </a:lnTo>
                  <a:lnTo>
                    <a:pt x="3" y="392"/>
                  </a:lnTo>
                  <a:lnTo>
                    <a:pt x="0" y="415"/>
                  </a:lnTo>
                  <a:lnTo>
                    <a:pt x="158" y="387"/>
                  </a:lnTo>
                  <a:lnTo>
                    <a:pt x="445" y="328"/>
                  </a:lnTo>
                  <a:lnTo>
                    <a:pt x="666" y="274"/>
                  </a:lnTo>
                  <a:lnTo>
                    <a:pt x="666" y="232"/>
                  </a:lnTo>
                  <a:lnTo>
                    <a:pt x="642" y="219"/>
                  </a:lnTo>
                  <a:lnTo>
                    <a:pt x="623" y="240"/>
                  </a:lnTo>
                  <a:lnTo>
                    <a:pt x="611" y="184"/>
                  </a:lnTo>
                  <a:lnTo>
                    <a:pt x="623" y="134"/>
                  </a:lnTo>
                  <a:lnTo>
                    <a:pt x="540" y="97"/>
                  </a:lnTo>
                  <a:lnTo>
                    <a:pt x="484" y="106"/>
                  </a:lnTo>
                  <a:lnTo>
                    <a:pt x="482" y="29"/>
                  </a:lnTo>
                  <a:lnTo>
                    <a:pt x="424" y="0"/>
                  </a:lnTo>
                  <a:lnTo>
                    <a:pt x="381" y="18"/>
                  </a:lnTo>
                  <a:lnTo>
                    <a:pt x="352" y="90"/>
                  </a:lnTo>
                  <a:lnTo>
                    <a:pt x="300" y="119"/>
                  </a:lnTo>
                  <a:lnTo>
                    <a:pt x="279" y="234"/>
                  </a:lnTo>
                  <a:lnTo>
                    <a:pt x="195" y="290"/>
                  </a:lnTo>
                  <a:lnTo>
                    <a:pt x="127" y="313"/>
                  </a:lnTo>
                  <a:lnTo>
                    <a:pt x="109" y="29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8" name="Freeform 45"/>
            <p:cNvSpPr>
              <a:spLocks/>
            </p:cNvSpPr>
            <p:nvPr/>
          </p:nvSpPr>
          <p:spPr bwMode="auto">
            <a:xfrm>
              <a:off x="7440190" y="3907995"/>
              <a:ext cx="447413" cy="516860"/>
            </a:xfrm>
            <a:custGeom>
              <a:avLst/>
              <a:gdLst>
                <a:gd name="T0" fmla="*/ 2147483647 w 440"/>
                <a:gd name="T1" fmla="*/ 2147483647 h 458"/>
                <a:gd name="T2" fmla="*/ 2147483647 w 440"/>
                <a:gd name="T3" fmla="*/ 2147483647 h 458"/>
                <a:gd name="T4" fmla="*/ 0 w 440"/>
                <a:gd name="T5" fmla="*/ 2147483647 h 458"/>
                <a:gd name="T6" fmla="*/ 2147483647 w 440"/>
                <a:gd name="T7" fmla="*/ 2147483647 h 458"/>
                <a:gd name="T8" fmla="*/ 2147483647 w 440"/>
                <a:gd name="T9" fmla="*/ 2147483647 h 458"/>
                <a:gd name="T10" fmla="*/ 2147483647 w 440"/>
                <a:gd name="T11" fmla="*/ 2147483647 h 458"/>
                <a:gd name="T12" fmla="*/ 2147483647 w 440"/>
                <a:gd name="T13" fmla="*/ 2147483647 h 458"/>
                <a:gd name="T14" fmla="*/ 2147483647 w 440"/>
                <a:gd name="T15" fmla="*/ 2147483647 h 458"/>
                <a:gd name="T16" fmla="*/ 2147483647 w 440"/>
                <a:gd name="T17" fmla="*/ 2147483647 h 458"/>
                <a:gd name="T18" fmla="*/ 2147483647 w 440"/>
                <a:gd name="T19" fmla="*/ 2147483647 h 458"/>
                <a:gd name="T20" fmla="*/ 2147483647 w 440"/>
                <a:gd name="T21" fmla="*/ 2147483647 h 458"/>
                <a:gd name="T22" fmla="*/ 2147483647 w 440"/>
                <a:gd name="T23" fmla="*/ 2147483647 h 458"/>
                <a:gd name="T24" fmla="*/ 2147483647 w 440"/>
                <a:gd name="T25" fmla="*/ 2147483647 h 458"/>
                <a:gd name="T26" fmla="*/ 2147483647 w 440"/>
                <a:gd name="T27" fmla="*/ 2147483647 h 458"/>
                <a:gd name="T28" fmla="*/ 2147483647 w 440"/>
                <a:gd name="T29" fmla="*/ 2147483647 h 458"/>
                <a:gd name="T30" fmla="*/ 2147483647 w 440"/>
                <a:gd name="T31" fmla="*/ 2147483647 h 458"/>
                <a:gd name="T32" fmla="*/ 2147483647 w 440"/>
                <a:gd name="T33" fmla="*/ 0 h 458"/>
                <a:gd name="T34" fmla="*/ 2147483647 w 440"/>
                <a:gd name="T35" fmla="*/ 2147483647 h 458"/>
                <a:gd name="T36" fmla="*/ 2147483647 w 440"/>
                <a:gd name="T37" fmla="*/ 2147483647 h 458"/>
                <a:gd name="T38" fmla="*/ 2147483647 w 440"/>
                <a:gd name="T39" fmla="*/ 2147483647 h 458"/>
                <a:gd name="T40" fmla="*/ 2147483647 w 440"/>
                <a:gd name="T41" fmla="*/ 2147483647 h 4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0"/>
                <a:gd name="T64" fmla="*/ 0 h 458"/>
                <a:gd name="T65" fmla="*/ 440 w 440"/>
                <a:gd name="T66" fmla="*/ 458 h 4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0" h="458">
                  <a:moveTo>
                    <a:pt x="45" y="239"/>
                  </a:moveTo>
                  <a:lnTo>
                    <a:pt x="12" y="230"/>
                  </a:lnTo>
                  <a:lnTo>
                    <a:pt x="0" y="303"/>
                  </a:lnTo>
                  <a:lnTo>
                    <a:pt x="12" y="379"/>
                  </a:lnTo>
                  <a:lnTo>
                    <a:pt x="75" y="431"/>
                  </a:lnTo>
                  <a:lnTo>
                    <a:pt x="90" y="458"/>
                  </a:lnTo>
                  <a:lnTo>
                    <a:pt x="170" y="431"/>
                  </a:lnTo>
                  <a:lnTo>
                    <a:pt x="267" y="370"/>
                  </a:lnTo>
                  <a:lnTo>
                    <a:pt x="294" y="235"/>
                  </a:lnTo>
                  <a:lnTo>
                    <a:pt x="356" y="199"/>
                  </a:lnTo>
                  <a:lnTo>
                    <a:pt x="389" y="117"/>
                  </a:lnTo>
                  <a:lnTo>
                    <a:pt x="440" y="93"/>
                  </a:lnTo>
                  <a:lnTo>
                    <a:pt x="374" y="83"/>
                  </a:lnTo>
                  <a:lnTo>
                    <a:pt x="260" y="141"/>
                  </a:lnTo>
                  <a:lnTo>
                    <a:pt x="248" y="86"/>
                  </a:lnTo>
                  <a:lnTo>
                    <a:pt x="152" y="92"/>
                  </a:lnTo>
                  <a:lnTo>
                    <a:pt x="130" y="0"/>
                  </a:lnTo>
                  <a:lnTo>
                    <a:pt x="105" y="24"/>
                  </a:lnTo>
                  <a:lnTo>
                    <a:pt x="112" y="155"/>
                  </a:lnTo>
                  <a:lnTo>
                    <a:pt x="70" y="166"/>
                  </a:lnTo>
                  <a:lnTo>
                    <a:pt x="45" y="23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9" name="Freeform 46"/>
            <p:cNvSpPr>
              <a:spLocks/>
            </p:cNvSpPr>
            <p:nvPr/>
          </p:nvSpPr>
          <p:spPr bwMode="auto">
            <a:xfrm>
              <a:off x="8074310" y="3915964"/>
              <a:ext cx="128646" cy="173045"/>
            </a:xfrm>
            <a:custGeom>
              <a:avLst/>
              <a:gdLst>
                <a:gd name="T0" fmla="*/ 0 w 107"/>
                <a:gd name="T1" fmla="*/ 2147483647 h 132"/>
                <a:gd name="T2" fmla="*/ 2147483647 w 107"/>
                <a:gd name="T3" fmla="*/ 0 h 132"/>
                <a:gd name="T4" fmla="*/ 2147483647 w 107"/>
                <a:gd name="T5" fmla="*/ 2147483647 h 132"/>
                <a:gd name="T6" fmla="*/ 2147483647 w 107"/>
                <a:gd name="T7" fmla="*/ 2147483647 h 132"/>
                <a:gd name="T8" fmla="*/ 2147483647 w 107"/>
                <a:gd name="T9" fmla="*/ 2147483647 h 132"/>
                <a:gd name="T10" fmla="*/ 2147483647 w 107"/>
                <a:gd name="T11" fmla="*/ 2147483647 h 132"/>
                <a:gd name="T12" fmla="*/ 2147483647 w 107"/>
                <a:gd name="T13" fmla="*/ 2147483647 h 132"/>
                <a:gd name="T14" fmla="*/ 0 w 107"/>
                <a:gd name="T15" fmla="*/ 2147483647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"/>
                <a:gd name="T25" fmla="*/ 0 h 132"/>
                <a:gd name="T26" fmla="*/ 107 w 107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" h="132">
                  <a:moveTo>
                    <a:pt x="0" y="8"/>
                  </a:moveTo>
                  <a:lnTo>
                    <a:pt x="23" y="0"/>
                  </a:lnTo>
                  <a:lnTo>
                    <a:pt x="71" y="29"/>
                  </a:lnTo>
                  <a:lnTo>
                    <a:pt x="71" y="58"/>
                  </a:lnTo>
                  <a:lnTo>
                    <a:pt x="105" y="79"/>
                  </a:lnTo>
                  <a:lnTo>
                    <a:pt x="107" y="118"/>
                  </a:lnTo>
                  <a:lnTo>
                    <a:pt x="52" y="132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1" name="Freeform 47"/>
            <p:cNvSpPr>
              <a:spLocks/>
            </p:cNvSpPr>
            <p:nvPr/>
          </p:nvSpPr>
          <p:spPr bwMode="auto">
            <a:xfrm>
              <a:off x="7538097" y="3576704"/>
              <a:ext cx="604520" cy="439444"/>
            </a:xfrm>
            <a:custGeom>
              <a:avLst/>
              <a:gdLst>
                <a:gd name="T0" fmla="*/ 2147483647 w 512"/>
                <a:gd name="T1" fmla="*/ 2147483647 h 336"/>
                <a:gd name="T2" fmla="*/ 0 w 512"/>
                <a:gd name="T3" fmla="*/ 2147483647 h 336"/>
                <a:gd name="T4" fmla="*/ 2147483647 w 512"/>
                <a:gd name="T5" fmla="*/ 2147483647 h 336"/>
                <a:gd name="T6" fmla="*/ 2147483647 w 512"/>
                <a:gd name="T7" fmla="*/ 2147483647 h 336"/>
                <a:gd name="T8" fmla="*/ 2147483647 w 512"/>
                <a:gd name="T9" fmla="*/ 2147483647 h 336"/>
                <a:gd name="T10" fmla="*/ 2147483647 w 512"/>
                <a:gd name="T11" fmla="*/ 2147483647 h 336"/>
                <a:gd name="T12" fmla="*/ 2147483647 w 512"/>
                <a:gd name="T13" fmla="*/ 2147483647 h 336"/>
                <a:gd name="T14" fmla="*/ 2147483647 w 512"/>
                <a:gd name="T15" fmla="*/ 2147483647 h 336"/>
                <a:gd name="T16" fmla="*/ 2147483647 w 512"/>
                <a:gd name="T17" fmla="*/ 2147483647 h 336"/>
                <a:gd name="T18" fmla="*/ 2147483647 w 512"/>
                <a:gd name="T19" fmla="*/ 2147483647 h 336"/>
                <a:gd name="T20" fmla="*/ 2147483647 w 512"/>
                <a:gd name="T21" fmla="*/ 2147483647 h 336"/>
                <a:gd name="T22" fmla="*/ 2147483647 w 512"/>
                <a:gd name="T23" fmla="*/ 2147483647 h 336"/>
                <a:gd name="T24" fmla="*/ 2147483647 w 512"/>
                <a:gd name="T25" fmla="*/ 0 h 336"/>
                <a:gd name="T26" fmla="*/ 2147483647 w 512"/>
                <a:gd name="T27" fmla="*/ 2147483647 h 336"/>
                <a:gd name="T28" fmla="*/ 2147483647 w 512"/>
                <a:gd name="T29" fmla="*/ 2147483647 h 3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12"/>
                <a:gd name="T46" fmla="*/ 0 h 336"/>
                <a:gd name="T47" fmla="*/ 512 w 512"/>
                <a:gd name="T48" fmla="*/ 336 h 3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12" h="336">
                  <a:moveTo>
                    <a:pt x="47" y="49"/>
                  </a:moveTo>
                  <a:lnTo>
                    <a:pt x="0" y="94"/>
                  </a:lnTo>
                  <a:lnTo>
                    <a:pt x="26" y="257"/>
                  </a:lnTo>
                  <a:lnTo>
                    <a:pt x="47" y="336"/>
                  </a:lnTo>
                  <a:lnTo>
                    <a:pt x="134" y="329"/>
                  </a:lnTo>
                  <a:lnTo>
                    <a:pt x="457" y="268"/>
                  </a:lnTo>
                  <a:lnTo>
                    <a:pt x="480" y="258"/>
                  </a:lnTo>
                  <a:lnTo>
                    <a:pt x="512" y="183"/>
                  </a:lnTo>
                  <a:lnTo>
                    <a:pt x="464" y="141"/>
                  </a:lnTo>
                  <a:lnTo>
                    <a:pt x="490" y="44"/>
                  </a:lnTo>
                  <a:lnTo>
                    <a:pt x="452" y="34"/>
                  </a:lnTo>
                  <a:lnTo>
                    <a:pt x="452" y="10"/>
                  </a:lnTo>
                  <a:lnTo>
                    <a:pt x="436" y="0"/>
                  </a:lnTo>
                  <a:lnTo>
                    <a:pt x="62" y="70"/>
                  </a:lnTo>
                  <a:lnTo>
                    <a:pt x="47" y="4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2" name="Freeform 48"/>
            <p:cNvSpPr>
              <a:spLocks/>
            </p:cNvSpPr>
            <p:nvPr/>
          </p:nvSpPr>
          <p:spPr bwMode="auto">
            <a:xfrm>
              <a:off x="8086833" y="3626796"/>
              <a:ext cx="160522" cy="352922"/>
            </a:xfrm>
            <a:custGeom>
              <a:avLst/>
              <a:gdLst>
                <a:gd name="T0" fmla="*/ 2147483647 w 135"/>
                <a:gd name="T1" fmla="*/ 2147483647 h 268"/>
                <a:gd name="T2" fmla="*/ 2147483647 w 135"/>
                <a:gd name="T3" fmla="*/ 0 h 268"/>
                <a:gd name="T4" fmla="*/ 2147483647 w 135"/>
                <a:gd name="T5" fmla="*/ 2147483647 h 268"/>
                <a:gd name="T6" fmla="*/ 2147483647 w 135"/>
                <a:gd name="T7" fmla="*/ 2147483647 h 268"/>
                <a:gd name="T8" fmla="*/ 2147483647 w 135"/>
                <a:gd name="T9" fmla="*/ 2147483647 h 268"/>
                <a:gd name="T10" fmla="*/ 2147483647 w 135"/>
                <a:gd name="T11" fmla="*/ 2147483647 h 268"/>
                <a:gd name="T12" fmla="*/ 2147483647 w 135"/>
                <a:gd name="T13" fmla="*/ 2147483647 h 268"/>
                <a:gd name="T14" fmla="*/ 2147483647 w 135"/>
                <a:gd name="T15" fmla="*/ 2147483647 h 268"/>
                <a:gd name="T16" fmla="*/ 2147483647 w 135"/>
                <a:gd name="T17" fmla="*/ 2147483647 h 268"/>
                <a:gd name="T18" fmla="*/ 2147483647 w 135"/>
                <a:gd name="T19" fmla="*/ 2147483647 h 268"/>
                <a:gd name="T20" fmla="*/ 2147483647 w 135"/>
                <a:gd name="T21" fmla="*/ 2147483647 h 268"/>
                <a:gd name="T22" fmla="*/ 0 w 135"/>
                <a:gd name="T23" fmla="*/ 2147483647 h 268"/>
                <a:gd name="T24" fmla="*/ 2147483647 w 135"/>
                <a:gd name="T25" fmla="*/ 2147483647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5"/>
                <a:gd name="T40" fmla="*/ 0 h 268"/>
                <a:gd name="T41" fmla="*/ 135 w 135"/>
                <a:gd name="T42" fmla="*/ 268 h 2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5" h="268">
                  <a:moveTo>
                    <a:pt x="24" y="2"/>
                  </a:moveTo>
                  <a:lnTo>
                    <a:pt x="56" y="0"/>
                  </a:lnTo>
                  <a:lnTo>
                    <a:pt x="121" y="40"/>
                  </a:lnTo>
                  <a:lnTo>
                    <a:pt x="111" y="73"/>
                  </a:lnTo>
                  <a:lnTo>
                    <a:pt x="134" y="94"/>
                  </a:lnTo>
                  <a:lnTo>
                    <a:pt x="135" y="219"/>
                  </a:lnTo>
                  <a:lnTo>
                    <a:pt x="113" y="268"/>
                  </a:lnTo>
                  <a:lnTo>
                    <a:pt x="87" y="250"/>
                  </a:lnTo>
                  <a:lnTo>
                    <a:pt x="59" y="249"/>
                  </a:lnTo>
                  <a:lnTo>
                    <a:pt x="13" y="223"/>
                  </a:lnTo>
                  <a:lnTo>
                    <a:pt x="48" y="144"/>
                  </a:lnTo>
                  <a:lnTo>
                    <a:pt x="0" y="102"/>
                  </a:lnTo>
                  <a:lnTo>
                    <a:pt x="24" y="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3" name="Freeform 49"/>
            <p:cNvSpPr>
              <a:spLocks/>
            </p:cNvSpPr>
            <p:nvPr/>
          </p:nvSpPr>
          <p:spPr bwMode="auto">
            <a:xfrm>
              <a:off x="7589327" y="3081475"/>
              <a:ext cx="670552" cy="602243"/>
            </a:xfrm>
            <a:custGeom>
              <a:avLst/>
              <a:gdLst>
                <a:gd name="T0" fmla="*/ 2147483647 w 567"/>
                <a:gd name="T1" fmla="*/ 2147483647 h 461"/>
                <a:gd name="T2" fmla="*/ 2147483647 w 567"/>
                <a:gd name="T3" fmla="*/ 2147483647 h 461"/>
                <a:gd name="T4" fmla="*/ 2147483647 w 567"/>
                <a:gd name="T5" fmla="*/ 2147483647 h 461"/>
                <a:gd name="T6" fmla="*/ 2147483647 w 567"/>
                <a:gd name="T7" fmla="*/ 2147483647 h 461"/>
                <a:gd name="T8" fmla="*/ 2147483647 w 567"/>
                <a:gd name="T9" fmla="*/ 2147483647 h 461"/>
                <a:gd name="T10" fmla="*/ 2147483647 w 567"/>
                <a:gd name="T11" fmla="*/ 2147483647 h 461"/>
                <a:gd name="T12" fmla="*/ 2147483647 w 567"/>
                <a:gd name="T13" fmla="*/ 2147483647 h 461"/>
                <a:gd name="T14" fmla="*/ 2147483647 w 567"/>
                <a:gd name="T15" fmla="*/ 2147483647 h 461"/>
                <a:gd name="T16" fmla="*/ 2147483647 w 567"/>
                <a:gd name="T17" fmla="*/ 2147483647 h 461"/>
                <a:gd name="T18" fmla="*/ 2147483647 w 567"/>
                <a:gd name="T19" fmla="*/ 2147483647 h 461"/>
                <a:gd name="T20" fmla="*/ 2147483647 w 567"/>
                <a:gd name="T21" fmla="*/ 2147483647 h 461"/>
                <a:gd name="T22" fmla="*/ 2147483647 w 567"/>
                <a:gd name="T23" fmla="*/ 2147483647 h 461"/>
                <a:gd name="T24" fmla="*/ 2147483647 w 567"/>
                <a:gd name="T25" fmla="*/ 0 h 461"/>
                <a:gd name="T26" fmla="*/ 2147483647 w 567"/>
                <a:gd name="T27" fmla="*/ 2147483647 h 461"/>
                <a:gd name="T28" fmla="*/ 2147483647 w 567"/>
                <a:gd name="T29" fmla="*/ 2147483647 h 461"/>
                <a:gd name="T30" fmla="*/ 2147483647 w 567"/>
                <a:gd name="T31" fmla="*/ 2147483647 h 461"/>
                <a:gd name="T32" fmla="*/ 2147483647 w 567"/>
                <a:gd name="T33" fmla="*/ 2147483647 h 461"/>
                <a:gd name="T34" fmla="*/ 2147483647 w 567"/>
                <a:gd name="T35" fmla="*/ 2147483647 h 461"/>
                <a:gd name="T36" fmla="*/ 2147483647 w 567"/>
                <a:gd name="T37" fmla="*/ 2147483647 h 461"/>
                <a:gd name="T38" fmla="*/ 2147483647 w 567"/>
                <a:gd name="T39" fmla="*/ 2147483647 h 461"/>
                <a:gd name="T40" fmla="*/ 2147483647 w 567"/>
                <a:gd name="T41" fmla="*/ 2147483647 h 461"/>
                <a:gd name="T42" fmla="*/ 2147483647 w 567"/>
                <a:gd name="T43" fmla="*/ 2147483647 h 461"/>
                <a:gd name="T44" fmla="*/ 2147483647 w 567"/>
                <a:gd name="T45" fmla="*/ 2147483647 h 461"/>
                <a:gd name="T46" fmla="*/ 2147483647 w 567"/>
                <a:gd name="T47" fmla="*/ 2147483647 h 461"/>
                <a:gd name="T48" fmla="*/ 2147483647 w 567"/>
                <a:gd name="T49" fmla="*/ 2147483647 h 461"/>
                <a:gd name="T50" fmla="*/ 2147483647 w 567"/>
                <a:gd name="T51" fmla="*/ 2147483647 h 461"/>
                <a:gd name="T52" fmla="*/ 2147483647 w 567"/>
                <a:gd name="T53" fmla="*/ 2147483647 h 461"/>
                <a:gd name="T54" fmla="*/ 2147483647 w 567"/>
                <a:gd name="T55" fmla="*/ 2147483647 h 461"/>
                <a:gd name="T56" fmla="*/ 0 w 567"/>
                <a:gd name="T57" fmla="*/ 2147483647 h 461"/>
                <a:gd name="T58" fmla="*/ 2147483647 w 567"/>
                <a:gd name="T59" fmla="*/ 2147483647 h 461"/>
                <a:gd name="T60" fmla="*/ 2147483647 w 567"/>
                <a:gd name="T61" fmla="*/ 2147483647 h 46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7"/>
                <a:gd name="T94" fmla="*/ 0 h 461"/>
                <a:gd name="T95" fmla="*/ 567 w 567"/>
                <a:gd name="T96" fmla="*/ 461 h 46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7" h="461">
                  <a:moveTo>
                    <a:pt x="44" y="310"/>
                  </a:moveTo>
                  <a:lnTo>
                    <a:pt x="97" y="282"/>
                  </a:lnTo>
                  <a:lnTo>
                    <a:pt x="169" y="276"/>
                  </a:lnTo>
                  <a:lnTo>
                    <a:pt x="187" y="252"/>
                  </a:lnTo>
                  <a:lnTo>
                    <a:pt x="213" y="248"/>
                  </a:lnTo>
                  <a:lnTo>
                    <a:pt x="228" y="223"/>
                  </a:lnTo>
                  <a:lnTo>
                    <a:pt x="252" y="213"/>
                  </a:lnTo>
                  <a:lnTo>
                    <a:pt x="241" y="164"/>
                  </a:lnTo>
                  <a:lnTo>
                    <a:pt x="226" y="152"/>
                  </a:lnTo>
                  <a:lnTo>
                    <a:pt x="257" y="113"/>
                  </a:lnTo>
                  <a:lnTo>
                    <a:pt x="276" y="113"/>
                  </a:lnTo>
                  <a:lnTo>
                    <a:pt x="342" y="30"/>
                  </a:lnTo>
                  <a:lnTo>
                    <a:pt x="444" y="0"/>
                  </a:lnTo>
                  <a:lnTo>
                    <a:pt x="455" y="77"/>
                  </a:lnTo>
                  <a:lnTo>
                    <a:pt x="460" y="74"/>
                  </a:lnTo>
                  <a:lnTo>
                    <a:pt x="484" y="102"/>
                  </a:lnTo>
                  <a:lnTo>
                    <a:pt x="486" y="181"/>
                  </a:lnTo>
                  <a:lnTo>
                    <a:pt x="517" y="245"/>
                  </a:lnTo>
                  <a:lnTo>
                    <a:pt x="528" y="329"/>
                  </a:lnTo>
                  <a:lnTo>
                    <a:pt x="531" y="402"/>
                  </a:lnTo>
                  <a:lnTo>
                    <a:pt x="567" y="426"/>
                  </a:lnTo>
                  <a:lnTo>
                    <a:pt x="541" y="461"/>
                  </a:lnTo>
                  <a:lnTo>
                    <a:pt x="475" y="420"/>
                  </a:lnTo>
                  <a:lnTo>
                    <a:pt x="441" y="423"/>
                  </a:lnTo>
                  <a:lnTo>
                    <a:pt x="407" y="413"/>
                  </a:lnTo>
                  <a:lnTo>
                    <a:pt x="408" y="389"/>
                  </a:lnTo>
                  <a:lnTo>
                    <a:pt x="387" y="381"/>
                  </a:lnTo>
                  <a:lnTo>
                    <a:pt x="16" y="452"/>
                  </a:lnTo>
                  <a:lnTo>
                    <a:pt x="0" y="431"/>
                  </a:lnTo>
                  <a:lnTo>
                    <a:pt x="56" y="348"/>
                  </a:lnTo>
                  <a:lnTo>
                    <a:pt x="44" y="31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4" name="Freeform 50"/>
            <p:cNvSpPr>
              <a:spLocks/>
            </p:cNvSpPr>
            <p:nvPr/>
          </p:nvSpPr>
          <p:spPr bwMode="auto">
            <a:xfrm>
              <a:off x="8111879" y="3048460"/>
              <a:ext cx="176461" cy="363168"/>
            </a:xfrm>
            <a:custGeom>
              <a:avLst/>
              <a:gdLst>
                <a:gd name="T0" fmla="*/ 0 w 150"/>
                <a:gd name="T1" fmla="*/ 2147483647 h 278"/>
                <a:gd name="T2" fmla="*/ 2147483647 w 150"/>
                <a:gd name="T3" fmla="*/ 0 h 278"/>
                <a:gd name="T4" fmla="*/ 2147483647 w 150"/>
                <a:gd name="T5" fmla="*/ 2147483647 h 278"/>
                <a:gd name="T6" fmla="*/ 2147483647 w 150"/>
                <a:gd name="T7" fmla="*/ 2147483647 h 278"/>
                <a:gd name="T8" fmla="*/ 2147483647 w 150"/>
                <a:gd name="T9" fmla="*/ 2147483647 h 278"/>
                <a:gd name="T10" fmla="*/ 2147483647 w 150"/>
                <a:gd name="T11" fmla="*/ 2147483647 h 278"/>
                <a:gd name="T12" fmla="*/ 2147483647 w 150"/>
                <a:gd name="T13" fmla="*/ 2147483647 h 278"/>
                <a:gd name="T14" fmla="*/ 2147483647 w 150"/>
                <a:gd name="T15" fmla="*/ 2147483647 h 278"/>
                <a:gd name="T16" fmla="*/ 2147483647 w 150"/>
                <a:gd name="T17" fmla="*/ 2147483647 h 278"/>
                <a:gd name="T18" fmla="*/ 0 w 150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278"/>
                <a:gd name="T32" fmla="*/ 150 w 150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278">
                  <a:moveTo>
                    <a:pt x="0" y="29"/>
                  </a:moveTo>
                  <a:lnTo>
                    <a:pt x="109" y="0"/>
                  </a:lnTo>
                  <a:lnTo>
                    <a:pt x="150" y="76"/>
                  </a:lnTo>
                  <a:lnTo>
                    <a:pt x="129" y="95"/>
                  </a:lnTo>
                  <a:lnTo>
                    <a:pt x="137" y="263"/>
                  </a:lnTo>
                  <a:lnTo>
                    <a:pt x="74" y="278"/>
                  </a:lnTo>
                  <a:lnTo>
                    <a:pt x="43" y="208"/>
                  </a:lnTo>
                  <a:lnTo>
                    <a:pt x="42" y="126"/>
                  </a:lnTo>
                  <a:lnTo>
                    <a:pt x="14" y="102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8" name="Freeform 51"/>
            <p:cNvSpPr>
              <a:spLocks/>
            </p:cNvSpPr>
            <p:nvPr/>
          </p:nvSpPr>
          <p:spPr bwMode="auto">
            <a:xfrm>
              <a:off x="8196125" y="3330797"/>
              <a:ext cx="379106" cy="188984"/>
            </a:xfrm>
            <a:custGeom>
              <a:avLst/>
              <a:gdLst>
                <a:gd name="T0" fmla="*/ 0 w 320"/>
                <a:gd name="T1" fmla="*/ 2147483647 h 146"/>
                <a:gd name="T2" fmla="*/ 2147483647 w 320"/>
                <a:gd name="T3" fmla="*/ 2147483647 h 146"/>
                <a:gd name="T4" fmla="*/ 2147483647 w 320"/>
                <a:gd name="T5" fmla="*/ 2147483647 h 146"/>
                <a:gd name="T6" fmla="*/ 2147483647 w 320"/>
                <a:gd name="T7" fmla="*/ 0 h 146"/>
                <a:gd name="T8" fmla="*/ 2147483647 w 320"/>
                <a:gd name="T9" fmla="*/ 2147483647 h 146"/>
                <a:gd name="T10" fmla="*/ 2147483647 w 320"/>
                <a:gd name="T11" fmla="*/ 2147483647 h 146"/>
                <a:gd name="T12" fmla="*/ 2147483647 w 320"/>
                <a:gd name="T13" fmla="*/ 2147483647 h 146"/>
                <a:gd name="T14" fmla="*/ 2147483647 w 320"/>
                <a:gd name="T15" fmla="*/ 2147483647 h 146"/>
                <a:gd name="T16" fmla="*/ 2147483647 w 320"/>
                <a:gd name="T17" fmla="*/ 2147483647 h 146"/>
                <a:gd name="T18" fmla="*/ 2147483647 w 320"/>
                <a:gd name="T19" fmla="*/ 2147483647 h 146"/>
                <a:gd name="T20" fmla="*/ 2147483647 w 320"/>
                <a:gd name="T21" fmla="*/ 2147483647 h 146"/>
                <a:gd name="T22" fmla="*/ 2147483647 w 320"/>
                <a:gd name="T23" fmla="*/ 2147483647 h 146"/>
                <a:gd name="T24" fmla="*/ 2147483647 w 320"/>
                <a:gd name="T25" fmla="*/ 2147483647 h 146"/>
                <a:gd name="T26" fmla="*/ 2147483647 w 320"/>
                <a:gd name="T27" fmla="*/ 2147483647 h 146"/>
                <a:gd name="T28" fmla="*/ 2147483647 w 320"/>
                <a:gd name="T29" fmla="*/ 2147483647 h 146"/>
                <a:gd name="T30" fmla="*/ 2147483647 w 320"/>
                <a:gd name="T31" fmla="*/ 2147483647 h 146"/>
                <a:gd name="T32" fmla="*/ 2147483647 w 320"/>
                <a:gd name="T33" fmla="*/ 2147483647 h 146"/>
                <a:gd name="T34" fmla="*/ 2147483647 w 320"/>
                <a:gd name="T35" fmla="*/ 2147483647 h 146"/>
                <a:gd name="T36" fmla="*/ 2147483647 w 320"/>
                <a:gd name="T37" fmla="*/ 2147483647 h 146"/>
                <a:gd name="T38" fmla="*/ 0 w 320"/>
                <a:gd name="T39" fmla="*/ 2147483647 h 1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0"/>
                <a:gd name="T61" fmla="*/ 0 h 146"/>
                <a:gd name="T62" fmla="*/ 320 w 320"/>
                <a:gd name="T63" fmla="*/ 146 h 14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0" h="146">
                  <a:moveTo>
                    <a:pt x="0" y="58"/>
                  </a:moveTo>
                  <a:lnTo>
                    <a:pt x="163" y="18"/>
                  </a:lnTo>
                  <a:lnTo>
                    <a:pt x="183" y="20"/>
                  </a:lnTo>
                  <a:lnTo>
                    <a:pt x="202" y="0"/>
                  </a:lnTo>
                  <a:lnTo>
                    <a:pt x="218" y="10"/>
                  </a:lnTo>
                  <a:lnTo>
                    <a:pt x="199" y="52"/>
                  </a:lnTo>
                  <a:lnTo>
                    <a:pt x="233" y="49"/>
                  </a:lnTo>
                  <a:lnTo>
                    <a:pt x="252" y="81"/>
                  </a:lnTo>
                  <a:lnTo>
                    <a:pt x="275" y="84"/>
                  </a:lnTo>
                  <a:lnTo>
                    <a:pt x="291" y="79"/>
                  </a:lnTo>
                  <a:lnTo>
                    <a:pt x="291" y="62"/>
                  </a:lnTo>
                  <a:lnTo>
                    <a:pt x="263" y="39"/>
                  </a:lnTo>
                  <a:lnTo>
                    <a:pt x="284" y="37"/>
                  </a:lnTo>
                  <a:lnTo>
                    <a:pt x="320" y="86"/>
                  </a:lnTo>
                  <a:lnTo>
                    <a:pt x="286" y="115"/>
                  </a:lnTo>
                  <a:lnTo>
                    <a:pt x="247" y="100"/>
                  </a:lnTo>
                  <a:lnTo>
                    <a:pt x="223" y="136"/>
                  </a:lnTo>
                  <a:lnTo>
                    <a:pt x="175" y="100"/>
                  </a:lnTo>
                  <a:lnTo>
                    <a:pt x="13" y="14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9" name="Freeform 52"/>
            <p:cNvSpPr>
              <a:spLocks/>
            </p:cNvSpPr>
            <p:nvPr/>
          </p:nvSpPr>
          <p:spPr bwMode="auto">
            <a:xfrm>
              <a:off x="8209787" y="3473105"/>
              <a:ext cx="199230" cy="169630"/>
            </a:xfrm>
            <a:custGeom>
              <a:avLst/>
              <a:gdLst>
                <a:gd name="T0" fmla="*/ 0 w 166"/>
                <a:gd name="T1" fmla="*/ 2147483647 h 128"/>
                <a:gd name="T2" fmla="*/ 2147483647 w 166"/>
                <a:gd name="T3" fmla="*/ 0 h 128"/>
                <a:gd name="T4" fmla="*/ 2147483647 w 166"/>
                <a:gd name="T5" fmla="*/ 2147483647 h 128"/>
                <a:gd name="T6" fmla="*/ 2147483647 w 166"/>
                <a:gd name="T7" fmla="*/ 2147483647 h 128"/>
                <a:gd name="T8" fmla="*/ 2147483647 w 166"/>
                <a:gd name="T9" fmla="*/ 2147483647 h 128"/>
                <a:gd name="T10" fmla="*/ 2147483647 w 166"/>
                <a:gd name="T11" fmla="*/ 2147483647 h 128"/>
                <a:gd name="T12" fmla="*/ 2147483647 w 166"/>
                <a:gd name="T13" fmla="*/ 2147483647 h 128"/>
                <a:gd name="T14" fmla="*/ 0 w 166"/>
                <a:gd name="T15" fmla="*/ 2147483647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"/>
                <a:gd name="T25" fmla="*/ 0 h 128"/>
                <a:gd name="T26" fmla="*/ 166 w 166"/>
                <a:gd name="T27" fmla="*/ 128 h 1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" h="128">
                  <a:moveTo>
                    <a:pt x="0" y="32"/>
                  </a:moveTo>
                  <a:lnTo>
                    <a:pt x="127" y="0"/>
                  </a:lnTo>
                  <a:lnTo>
                    <a:pt x="166" y="58"/>
                  </a:lnTo>
                  <a:lnTo>
                    <a:pt x="143" y="84"/>
                  </a:lnTo>
                  <a:lnTo>
                    <a:pt x="103" y="74"/>
                  </a:lnTo>
                  <a:lnTo>
                    <a:pt x="40" y="128"/>
                  </a:lnTo>
                  <a:lnTo>
                    <a:pt x="6" y="10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0" name="Freeform 53"/>
            <p:cNvSpPr>
              <a:spLocks/>
            </p:cNvSpPr>
            <p:nvPr/>
          </p:nvSpPr>
          <p:spPr bwMode="auto">
            <a:xfrm>
              <a:off x="8241664" y="3588088"/>
              <a:ext cx="195815" cy="128646"/>
            </a:xfrm>
            <a:custGeom>
              <a:avLst/>
              <a:gdLst>
                <a:gd name="T0" fmla="*/ 0 w 165"/>
                <a:gd name="T1" fmla="*/ 2147483647 h 99"/>
                <a:gd name="T2" fmla="*/ 2147483647 w 165"/>
                <a:gd name="T3" fmla="*/ 2147483647 h 99"/>
                <a:gd name="T4" fmla="*/ 2147483647 w 165"/>
                <a:gd name="T5" fmla="*/ 0 h 99"/>
                <a:gd name="T6" fmla="*/ 2147483647 w 165"/>
                <a:gd name="T7" fmla="*/ 2147483647 h 99"/>
                <a:gd name="T8" fmla="*/ 2147483647 w 165"/>
                <a:gd name="T9" fmla="*/ 2147483647 h 99"/>
                <a:gd name="T10" fmla="*/ 2147483647 w 165"/>
                <a:gd name="T11" fmla="*/ 2147483647 h 99"/>
                <a:gd name="T12" fmla="*/ 2147483647 w 165"/>
                <a:gd name="T13" fmla="*/ 2147483647 h 99"/>
                <a:gd name="T14" fmla="*/ 0 w 165"/>
                <a:gd name="T15" fmla="*/ 2147483647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5"/>
                <a:gd name="T25" fmla="*/ 0 h 99"/>
                <a:gd name="T26" fmla="*/ 165 w 165"/>
                <a:gd name="T27" fmla="*/ 99 h 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5" h="99">
                  <a:moveTo>
                    <a:pt x="0" y="73"/>
                  </a:moveTo>
                  <a:lnTo>
                    <a:pt x="68" y="41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65" y="3"/>
                  </a:lnTo>
                  <a:lnTo>
                    <a:pt x="100" y="55"/>
                  </a:lnTo>
                  <a:lnTo>
                    <a:pt x="19" y="99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2" name="Freeform 54"/>
            <p:cNvSpPr>
              <a:spLocks/>
            </p:cNvSpPr>
            <p:nvPr/>
          </p:nvSpPr>
          <p:spPr bwMode="auto">
            <a:xfrm>
              <a:off x="8240525" y="2979014"/>
              <a:ext cx="207199" cy="406429"/>
            </a:xfrm>
            <a:custGeom>
              <a:avLst/>
              <a:gdLst>
                <a:gd name="T0" fmla="*/ 2147483647 w 176"/>
                <a:gd name="T1" fmla="*/ 0 h 313"/>
                <a:gd name="T2" fmla="*/ 0 w 176"/>
                <a:gd name="T3" fmla="*/ 2147483647 h 313"/>
                <a:gd name="T4" fmla="*/ 2147483647 w 176"/>
                <a:gd name="T5" fmla="*/ 2147483647 h 313"/>
                <a:gd name="T6" fmla="*/ 2147483647 w 176"/>
                <a:gd name="T7" fmla="*/ 2147483647 h 313"/>
                <a:gd name="T8" fmla="*/ 2147483647 w 176"/>
                <a:gd name="T9" fmla="*/ 2147483647 h 313"/>
                <a:gd name="T10" fmla="*/ 2147483647 w 176"/>
                <a:gd name="T11" fmla="*/ 2147483647 h 313"/>
                <a:gd name="T12" fmla="*/ 2147483647 w 176"/>
                <a:gd name="T13" fmla="*/ 2147483647 h 313"/>
                <a:gd name="T14" fmla="*/ 2147483647 w 176"/>
                <a:gd name="T15" fmla="*/ 2147483647 h 313"/>
                <a:gd name="T16" fmla="*/ 2147483647 w 176"/>
                <a:gd name="T17" fmla="*/ 2147483647 h 313"/>
                <a:gd name="T18" fmla="*/ 2147483647 w 176"/>
                <a:gd name="T19" fmla="*/ 2147483647 h 313"/>
                <a:gd name="T20" fmla="*/ 2147483647 w 176"/>
                <a:gd name="T21" fmla="*/ 2147483647 h 313"/>
                <a:gd name="T22" fmla="*/ 2147483647 w 176"/>
                <a:gd name="T23" fmla="*/ 2147483647 h 313"/>
                <a:gd name="T24" fmla="*/ 2147483647 w 176"/>
                <a:gd name="T25" fmla="*/ 0 h 3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6"/>
                <a:gd name="T40" fmla="*/ 0 h 313"/>
                <a:gd name="T41" fmla="*/ 176 w 176"/>
                <a:gd name="T42" fmla="*/ 313 h 3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6" h="313">
                  <a:moveTo>
                    <a:pt x="38" y="0"/>
                  </a:moveTo>
                  <a:lnTo>
                    <a:pt x="0" y="55"/>
                  </a:lnTo>
                  <a:lnTo>
                    <a:pt x="41" y="127"/>
                  </a:lnTo>
                  <a:lnTo>
                    <a:pt x="17" y="147"/>
                  </a:lnTo>
                  <a:lnTo>
                    <a:pt x="26" y="313"/>
                  </a:lnTo>
                  <a:lnTo>
                    <a:pt x="125" y="289"/>
                  </a:lnTo>
                  <a:lnTo>
                    <a:pt x="151" y="289"/>
                  </a:lnTo>
                  <a:lnTo>
                    <a:pt x="165" y="271"/>
                  </a:lnTo>
                  <a:lnTo>
                    <a:pt x="165" y="240"/>
                  </a:lnTo>
                  <a:lnTo>
                    <a:pt x="176" y="221"/>
                  </a:lnTo>
                  <a:lnTo>
                    <a:pt x="122" y="197"/>
                  </a:lnTo>
                  <a:lnTo>
                    <a:pt x="51" y="1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3" name="Freeform 55"/>
            <p:cNvSpPr>
              <a:spLocks/>
            </p:cNvSpPr>
            <p:nvPr/>
          </p:nvSpPr>
          <p:spPr bwMode="auto">
            <a:xfrm>
              <a:off x="8361201" y="3458304"/>
              <a:ext cx="99046" cy="91077"/>
            </a:xfrm>
            <a:custGeom>
              <a:avLst/>
              <a:gdLst>
                <a:gd name="T0" fmla="*/ 0 w 84"/>
                <a:gd name="T1" fmla="*/ 2147483647 h 69"/>
                <a:gd name="T2" fmla="*/ 2147483647 w 84"/>
                <a:gd name="T3" fmla="*/ 0 h 69"/>
                <a:gd name="T4" fmla="*/ 2147483647 w 84"/>
                <a:gd name="T5" fmla="*/ 2147483647 h 69"/>
                <a:gd name="T6" fmla="*/ 2147483647 w 84"/>
                <a:gd name="T7" fmla="*/ 2147483647 h 69"/>
                <a:gd name="T8" fmla="*/ 2147483647 w 84"/>
                <a:gd name="T9" fmla="*/ 2147483647 h 69"/>
                <a:gd name="T10" fmla="*/ 2147483647 w 84"/>
                <a:gd name="T11" fmla="*/ 2147483647 h 69"/>
                <a:gd name="T12" fmla="*/ 0 w 84"/>
                <a:gd name="T13" fmla="*/ 2147483647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4"/>
                <a:gd name="T22" fmla="*/ 0 h 69"/>
                <a:gd name="T23" fmla="*/ 84 w 84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4" h="69">
                  <a:moveTo>
                    <a:pt x="0" y="11"/>
                  </a:moveTo>
                  <a:lnTo>
                    <a:pt x="36" y="0"/>
                  </a:lnTo>
                  <a:lnTo>
                    <a:pt x="84" y="35"/>
                  </a:lnTo>
                  <a:lnTo>
                    <a:pt x="74" y="45"/>
                  </a:lnTo>
                  <a:lnTo>
                    <a:pt x="50" y="45"/>
                  </a:lnTo>
                  <a:lnTo>
                    <a:pt x="39" y="69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4" name="Freeform 56"/>
            <p:cNvSpPr>
              <a:spLocks/>
            </p:cNvSpPr>
            <p:nvPr/>
          </p:nvSpPr>
          <p:spPr bwMode="auto">
            <a:xfrm>
              <a:off x="8140341" y="4108364"/>
              <a:ext cx="51231" cy="102461"/>
            </a:xfrm>
            <a:custGeom>
              <a:avLst/>
              <a:gdLst>
                <a:gd name="T0" fmla="*/ 0 w 45"/>
                <a:gd name="T1" fmla="*/ 2147483647 h 78"/>
                <a:gd name="T2" fmla="*/ 2147483647 w 45"/>
                <a:gd name="T3" fmla="*/ 0 h 78"/>
                <a:gd name="T4" fmla="*/ 2147483647 w 45"/>
                <a:gd name="T5" fmla="*/ 2147483647 h 78"/>
                <a:gd name="T6" fmla="*/ 2147483647 w 45"/>
                <a:gd name="T7" fmla="*/ 2147483647 h 78"/>
                <a:gd name="T8" fmla="*/ 0 w 45"/>
                <a:gd name="T9" fmla="*/ 2147483647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78"/>
                <a:gd name="T17" fmla="*/ 45 w 45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78">
                  <a:moveTo>
                    <a:pt x="0" y="7"/>
                  </a:moveTo>
                  <a:lnTo>
                    <a:pt x="45" y="0"/>
                  </a:lnTo>
                  <a:lnTo>
                    <a:pt x="19" y="78"/>
                  </a:lnTo>
                  <a:lnTo>
                    <a:pt x="2" y="76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544D44"/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3" name="Group 69"/>
            <p:cNvGrpSpPr/>
            <p:nvPr/>
          </p:nvGrpSpPr>
          <p:grpSpPr>
            <a:xfrm>
              <a:off x="3915522" y="5844480"/>
              <a:ext cx="494086" cy="459932"/>
              <a:chOff x="466725" y="3965575"/>
              <a:chExt cx="688975" cy="641350"/>
            </a:xfrm>
            <a:solidFill>
              <a:schemeClr val="bg1">
                <a:lumMod val="75000"/>
              </a:schemeClr>
            </a:solidFill>
          </p:grpSpPr>
          <p:sp>
            <p:nvSpPr>
              <p:cNvPr id="130" name="Freeform 105"/>
              <p:cNvSpPr>
                <a:spLocks/>
              </p:cNvSpPr>
              <p:nvPr/>
            </p:nvSpPr>
            <p:spPr bwMode="auto">
              <a:xfrm>
                <a:off x="466725" y="4048125"/>
                <a:ext cx="52388" cy="90488"/>
              </a:xfrm>
              <a:custGeom>
                <a:avLst/>
                <a:gdLst>
                  <a:gd name="T0" fmla="*/ 0 w 71"/>
                  <a:gd name="T1" fmla="*/ 2147483647 h 103"/>
                  <a:gd name="T2" fmla="*/ 0 w 71"/>
                  <a:gd name="T3" fmla="*/ 2147483647 h 103"/>
                  <a:gd name="T4" fmla="*/ 2147483647 w 71"/>
                  <a:gd name="T5" fmla="*/ 0 h 103"/>
                  <a:gd name="T6" fmla="*/ 2147483647 w 71"/>
                  <a:gd name="T7" fmla="*/ 2147483647 h 103"/>
                  <a:gd name="T8" fmla="*/ 2147483647 w 71"/>
                  <a:gd name="T9" fmla="*/ 2147483647 h 103"/>
                  <a:gd name="T10" fmla="*/ 0 w 71"/>
                  <a:gd name="T11" fmla="*/ 2147483647 h 1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3"/>
                  <a:gd name="T20" fmla="*/ 71 w 71"/>
                  <a:gd name="T21" fmla="*/ 103 h 10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3">
                    <a:moveTo>
                      <a:pt x="0" y="103"/>
                    </a:moveTo>
                    <a:lnTo>
                      <a:pt x="0" y="73"/>
                    </a:lnTo>
                    <a:lnTo>
                      <a:pt x="41" y="0"/>
                    </a:lnTo>
                    <a:lnTo>
                      <a:pt x="71" y="21"/>
                    </a:lnTo>
                    <a:lnTo>
                      <a:pt x="37" y="103"/>
                    </a:lnTo>
                    <a:lnTo>
                      <a:pt x="0" y="10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2" name="Freeform 106"/>
              <p:cNvSpPr>
                <a:spLocks/>
              </p:cNvSpPr>
              <p:nvPr/>
            </p:nvSpPr>
            <p:spPr bwMode="auto">
              <a:xfrm>
                <a:off x="541338" y="3965575"/>
                <a:ext cx="100012" cy="117475"/>
              </a:xfrm>
              <a:custGeom>
                <a:avLst/>
                <a:gdLst>
                  <a:gd name="T0" fmla="*/ 2147483647 w 134"/>
                  <a:gd name="T1" fmla="*/ 2147483647 h 130"/>
                  <a:gd name="T2" fmla="*/ 0 w 134"/>
                  <a:gd name="T3" fmla="*/ 2147483647 h 130"/>
                  <a:gd name="T4" fmla="*/ 2147483647 w 134"/>
                  <a:gd name="T5" fmla="*/ 2147483647 h 130"/>
                  <a:gd name="T6" fmla="*/ 2147483647 w 134"/>
                  <a:gd name="T7" fmla="*/ 2147483647 h 130"/>
                  <a:gd name="T8" fmla="*/ 2147483647 w 134"/>
                  <a:gd name="T9" fmla="*/ 2147483647 h 130"/>
                  <a:gd name="T10" fmla="*/ 2147483647 w 134"/>
                  <a:gd name="T11" fmla="*/ 0 h 130"/>
                  <a:gd name="T12" fmla="*/ 2147483647 w 134"/>
                  <a:gd name="T13" fmla="*/ 2147483647 h 1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"/>
                  <a:gd name="T22" fmla="*/ 0 h 130"/>
                  <a:gd name="T23" fmla="*/ 134 w 134"/>
                  <a:gd name="T24" fmla="*/ 130 h 1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" h="130">
                    <a:moveTo>
                      <a:pt x="29" y="14"/>
                    </a:moveTo>
                    <a:lnTo>
                      <a:pt x="0" y="77"/>
                    </a:lnTo>
                    <a:lnTo>
                      <a:pt x="52" y="119"/>
                    </a:lnTo>
                    <a:lnTo>
                      <a:pt x="111" y="130"/>
                    </a:lnTo>
                    <a:lnTo>
                      <a:pt x="134" y="79"/>
                    </a:lnTo>
                    <a:lnTo>
                      <a:pt x="119" y="0"/>
                    </a:lnTo>
                    <a:lnTo>
                      <a:pt x="29" y="1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3" name="Freeform 107"/>
              <p:cNvSpPr>
                <a:spLocks/>
              </p:cNvSpPr>
              <p:nvPr/>
            </p:nvSpPr>
            <p:spPr bwMode="auto">
              <a:xfrm>
                <a:off x="635000" y="4048125"/>
                <a:ext cx="146050" cy="130175"/>
              </a:xfrm>
              <a:custGeom>
                <a:avLst/>
                <a:gdLst>
                  <a:gd name="T0" fmla="*/ 0 w 198"/>
                  <a:gd name="T1" fmla="*/ 2147483647 h 147"/>
                  <a:gd name="T2" fmla="*/ 2147483647 w 198"/>
                  <a:gd name="T3" fmla="*/ 0 h 147"/>
                  <a:gd name="T4" fmla="*/ 2147483647 w 198"/>
                  <a:gd name="T5" fmla="*/ 2147483647 h 147"/>
                  <a:gd name="T6" fmla="*/ 2147483647 w 198"/>
                  <a:gd name="T7" fmla="*/ 2147483647 h 147"/>
                  <a:gd name="T8" fmla="*/ 2147483647 w 198"/>
                  <a:gd name="T9" fmla="*/ 2147483647 h 147"/>
                  <a:gd name="T10" fmla="*/ 2147483647 w 198"/>
                  <a:gd name="T11" fmla="*/ 2147483647 h 147"/>
                  <a:gd name="T12" fmla="*/ 2147483647 w 198"/>
                  <a:gd name="T13" fmla="*/ 2147483647 h 147"/>
                  <a:gd name="T14" fmla="*/ 0 w 198"/>
                  <a:gd name="T15" fmla="*/ 2147483647 h 1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8"/>
                  <a:gd name="T25" fmla="*/ 0 h 147"/>
                  <a:gd name="T26" fmla="*/ 198 w 198"/>
                  <a:gd name="T27" fmla="*/ 147 h 1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8" h="147">
                    <a:moveTo>
                      <a:pt x="0" y="52"/>
                    </a:moveTo>
                    <a:lnTo>
                      <a:pt x="135" y="0"/>
                    </a:lnTo>
                    <a:lnTo>
                      <a:pt x="161" y="63"/>
                    </a:lnTo>
                    <a:lnTo>
                      <a:pt x="187" y="77"/>
                    </a:lnTo>
                    <a:lnTo>
                      <a:pt x="198" y="129"/>
                    </a:lnTo>
                    <a:lnTo>
                      <a:pt x="131" y="137"/>
                    </a:lnTo>
                    <a:lnTo>
                      <a:pt x="82" y="147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4" name="Freeform 108"/>
              <p:cNvSpPr>
                <a:spLocks/>
              </p:cNvSpPr>
              <p:nvPr/>
            </p:nvSpPr>
            <p:spPr bwMode="auto">
              <a:xfrm>
                <a:off x="785813" y="4148138"/>
                <a:ext cx="117475" cy="68262"/>
              </a:xfrm>
              <a:custGeom>
                <a:avLst/>
                <a:gdLst>
                  <a:gd name="T0" fmla="*/ 2147483647 w 158"/>
                  <a:gd name="T1" fmla="*/ 2147483647 h 78"/>
                  <a:gd name="T2" fmla="*/ 0 w 158"/>
                  <a:gd name="T3" fmla="*/ 2147483647 h 78"/>
                  <a:gd name="T4" fmla="*/ 2147483647 w 158"/>
                  <a:gd name="T5" fmla="*/ 2147483647 h 78"/>
                  <a:gd name="T6" fmla="*/ 2147483647 w 158"/>
                  <a:gd name="T7" fmla="*/ 2147483647 h 78"/>
                  <a:gd name="T8" fmla="*/ 2147483647 w 158"/>
                  <a:gd name="T9" fmla="*/ 2147483647 h 78"/>
                  <a:gd name="T10" fmla="*/ 2147483647 w 158"/>
                  <a:gd name="T11" fmla="*/ 2147483647 h 78"/>
                  <a:gd name="T12" fmla="*/ 2147483647 w 158"/>
                  <a:gd name="T13" fmla="*/ 2147483647 h 78"/>
                  <a:gd name="T14" fmla="*/ 2147483647 w 158"/>
                  <a:gd name="T15" fmla="*/ 0 h 78"/>
                  <a:gd name="T16" fmla="*/ 2147483647 w 158"/>
                  <a:gd name="T17" fmla="*/ 2147483647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8"/>
                  <a:gd name="T28" fmla="*/ 0 h 78"/>
                  <a:gd name="T29" fmla="*/ 158 w 15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8" h="78">
                    <a:moveTo>
                      <a:pt x="24" y="4"/>
                    </a:moveTo>
                    <a:lnTo>
                      <a:pt x="0" y="73"/>
                    </a:lnTo>
                    <a:lnTo>
                      <a:pt x="42" y="78"/>
                    </a:lnTo>
                    <a:lnTo>
                      <a:pt x="68" y="62"/>
                    </a:lnTo>
                    <a:lnTo>
                      <a:pt x="116" y="63"/>
                    </a:lnTo>
                    <a:lnTo>
                      <a:pt x="158" y="33"/>
                    </a:lnTo>
                    <a:lnTo>
                      <a:pt x="131" y="21"/>
                    </a:lnTo>
                    <a:lnTo>
                      <a:pt x="110" y="0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5" name="Freeform 109"/>
              <p:cNvSpPr>
                <a:spLocks/>
              </p:cNvSpPr>
              <p:nvPr/>
            </p:nvSpPr>
            <p:spPr bwMode="auto">
              <a:xfrm>
                <a:off x="820738" y="4244975"/>
                <a:ext cx="47625" cy="50800"/>
              </a:xfrm>
              <a:custGeom>
                <a:avLst/>
                <a:gdLst>
                  <a:gd name="T0" fmla="*/ 2147483647 w 64"/>
                  <a:gd name="T1" fmla="*/ 0 h 57"/>
                  <a:gd name="T2" fmla="*/ 0 w 64"/>
                  <a:gd name="T3" fmla="*/ 2147483647 h 57"/>
                  <a:gd name="T4" fmla="*/ 2147483647 w 64"/>
                  <a:gd name="T5" fmla="*/ 2147483647 h 57"/>
                  <a:gd name="T6" fmla="*/ 2147483647 w 64"/>
                  <a:gd name="T7" fmla="*/ 2147483647 h 57"/>
                  <a:gd name="T8" fmla="*/ 2147483647 w 64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57"/>
                  <a:gd name="T17" fmla="*/ 64 w 64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57">
                    <a:moveTo>
                      <a:pt x="56" y="0"/>
                    </a:moveTo>
                    <a:lnTo>
                      <a:pt x="0" y="5"/>
                    </a:lnTo>
                    <a:lnTo>
                      <a:pt x="9" y="57"/>
                    </a:lnTo>
                    <a:lnTo>
                      <a:pt x="64" y="44"/>
                    </a:lnTo>
                    <a:lnTo>
                      <a:pt x="56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6" name="Freeform 110"/>
              <p:cNvSpPr>
                <a:spLocks/>
              </p:cNvSpPr>
              <p:nvPr/>
            </p:nvSpPr>
            <p:spPr bwMode="auto">
              <a:xfrm>
                <a:off x="873125" y="4297363"/>
                <a:ext cx="33338" cy="52387"/>
              </a:xfrm>
              <a:custGeom>
                <a:avLst/>
                <a:gdLst>
                  <a:gd name="T0" fmla="*/ 0 w 43"/>
                  <a:gd name="T1" fmla="*/ 2147483647 h 55"/>
                  <a:gd name="T2" fmla="*/ 2147483647 w 43"/>
                  <a:gd name="T3" fmla="*/ 0 h 55"/>
                  <a:gd name="T4" fmla="*/ 2147483647 w 43"/>
                  <a:gd name="T5" fmla="*/ 2147483647 h 55"/>
                  <a:gd name="T6" fmla="*/ 2147483647 w 43"/>
                  <a:gd name="T7" fmla="*/ 2147483647 h 55"/>
                  <a:gd name="T8" fmla="*/ 0 w 43"/>
                  <a:gd name="T9" fmla="*/ 214748364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0" y="21"/>
                    </a:moveTo>
                    <a:lnTo>
                      <a:pt x="43" y="0"/>
                    </a:lnTo>
                    <a:lnTo>
                      <a:pt x="43" y="49"/>
                    </a:lnTo>
                    <a:lnTo>
                      <a:pt x="14" y="55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7" name="Freeform 111"/>
              <p:cNvSpPr>
                <a:spLocks/>
              </p:cNvSpPr>
              <p:nvPr/>
            </p:nvSpPr>
            <p:spPr bwMode="auto">
              <a:xfrm>
                <a:off x="955675" y="4322763"/>
                <a:ext cx="200025" cy="284162"/>
              </a:xfrm>
              <a:custGeom>
                <a:avLst/>
                <a:gdLst>
                  <a:gd name="T0" fmla="*/ 2147483647 w 270"/>
                  <a:gd name="T1" fmla="*/ 0 h 318"/>
                  <a:gd name="T2" fmla="*/ 0 w 270"/>
                  <a:gd name="T3" fmla="*/ 2147483647 h 318"/>
                  <a:gd name="T4" fmla="*/ 2147483647 w 270"/>
                  <a:gd name="T5" fmla="*/ 2147483647 h 318"/>
                  <a:gd name="T6" fmla="*/ 2147483647 w 270"/>
                  <a:gd name="T7" fmla="*/ 2147483647 h 318"/>
                  <a:gd name="T8" fmla="*/ 2147483647 w 270"/>
                  <a:gd name="T9" fmla="*/ 2147483647 h 318"/>
                  <a:gd name="T10" fmla="*/ 2147483647 w 270"/>
                  <a:gd name="T11" fmla="*/ 2147483647 h 318"/>
                  <a:gd name="T12" fmla="*/ 2147483647 w 270"/>
                  <a:gd name="T13" fmla="*/ 2147483647 h 318"/>
                  <a:gd name="T14" fmla="*/ 2147483647 w 270"/>
                  <a:gd name="T15" fmla="*/ 2147483647 h 318"/>
                  <a:gd name="T16" fmla="*/ 2147483647 w 270"/>
                  <a:gd name="T17" fmla="*/ 2147483647 h 318"/>
                  <a:gd name="T18" fmla="*/ 2147483647 w 270"/>
                  <a:gd name="T19" fmla="*/ 0 h 3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0"/>
                  <a:gd name="T31" fmla="*/ 0 h 318"/>
                  <a:gd name="T32" fmla="*/ 270 w 270"/>
                  <a:gd name="T33" fmla="*/ 318 h 3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0" h="318">
                    <a:moveTo>
                      <a:pt x="45" y="0"/>
                    </a:moveTo>
                    <a:lnTo>
                      <a:pt x="0" y="121"/>
                    </a:lnTo>
                    <a:lnTo>
                      <a:pt x="32" y="181"/>
                    </a:lnTo>
                    <a:lnTo>
                      <a:pt x="32" y="289"/>
                    </a:lnTo>
                    <a:lnTo>
                      <a:pt x="97" y="318"/>
                    </a:lnTo>
                    <a:lnTo>
                      <a:pt x="126" y="255"/>
                    </a:lnTo>
                    <a:lnTo>
                      <a:pt x="208" y="241"/>
                    </a:lnTo>
                    <a:lnTo>
                      <a:pt x="270" y="171"/>
                    </a:lnTo>
                    <a:lnTo>
                      <a:pt x="205" y="63"/>
                    </a:lnTo>
                    <a:lnTo>
                      <a:pt x="45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8" name="Freeform 112"/>
              <p:cNvSpPr>
                <a:spLocks/>
              </p:cNvSpPr>
              <p:nvPr/>
            </p:nvSpPr>
            <p:spPr bwMode="auto">
              <a:xfrm>
                <a:off x="885825" y="4191000"/>
                <a:ext cx="109538" cy="111125"/>
              </a:xfrm>
              <a:custGeom>
                <a:avLst/>
                <a:gdLst>
                  <a:gd name="T0" fmla="*/ 2147483647 w 148"/>
                  <a:gd name="T1" fmla="*/ 0 h 124"/>
                  <a:gd name="T2" fmla="*/ 0 w 148"/>
                  <a:gd name="T3" fmla="*/ 2147483647 h 124"/>
                  <a:gd name="T4" fmla="*/ 2147483647 w 148"/>
                  <a:gd name="T5" fmla="*/ 2147483647 h 124"/>
                  <a:gd name="T6" fmla="*/ 2147483647 w 148"/>
                  <a:gd name="T7" fmla="*/ 2147483647 h 124"/>
                  <a:gd name="T8" fmla="*/ 2147483647 w 148"/>
                  <a:gd name="T9" fmla="*/ 2147483647 h 124"/>
                  <a:gd name="T10" fmla="*/ 2147483647 w 148"/>
                  <a:gd name="T11" fmla="*/ 2147483647 h 124"/>
                  <a:gd name="T12" fmla="*/ 2147483647 w 148"/>
                  <a:gd name="T13" fmla="*/ 2147483647 h 124"/>
                  <a:gd name="T14" fmla="*/ 2147483647 w 148"/>
                  <a:gd name="T15" fmla="*/ 2147483647 h 124"/>
                  <a:gd name="T16" fmla="*/ 2147483647 w 148"/>
                  <a:gd name="T17" fmla="*/ 0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8"/>
                  <a:gd name="T28" fmla="*/ 0 h 124"/>
                  <a:gd name="T29" fmla="*/ 148 w 148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8" h="124">
                    <a:moveTo>
                      <a:pt x="30" y="0"/>
                    </a:moveTo>
                    <a:lnTo>
                      <a:pt x="0" y="37"/>
                    </a:lnTo>
                    <a:lnTo>
                      <a:pt x="13" y="66"/>
                    </a:lnTo>
                    <a:lnTo>
                      <a:pt x="40" y="76"/>
                    </a:lnTo>
                    <a:lnTo>
                      <a:pt x="69" y="124"/>
                    </a:lnTo>
                    <a:lnTo>
                      <a:pt x="147" y="105"/>
                    </a:lnTo>
                    <a:lnTo>
                      <a:pt x="148" y="53"/>
                    </a:lnTo>
                    <a:lnTo>
                      <a:pt x="92" y="9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sp>
          <p:nvSpPr>
            <p:cNvPr id="129" name="Freeform 113"/>
            <p:cNvSpPr>
              <a:spLocks/>
            </p:cNvSpPr>
            <p:nvPr/>
          </p:nvSpPr>
          <p:spPr bwMode="auto">
            <a:xfrm>
              <a:off x="2933037" y="5268451"/>
              <a:ext cx="901658" cy="1067873"/>
            </a:xfrm>
            <a:custGeom>
              <a:avLst/>
              <a:gdLst>
                <a:gd name="T0" fmla="*/ 2147483647 w 1702"/>
                <a:gd name="T1" fmla="*/ 2147483647 h 1661"/>
                <a:gd name="T2" fmla="*/ 2147483647 w 1702"/>
                <a:gd name="T3" fmla="*/ 0 h 1661"/>
                <a:gd name="T4" fmla="*/ 2147483647 w 1702"/>
                <a:gd name="T5" fmla="*/ 2147483647 h 1661"/>
                <a:gd name="T6" fmla="*/ 2147483647 w 1702"/>
                <a:gd name="T7" fmla="*/ 2147483647 h 1661"/>
                <a:gd name="T8" fmla="*/ 2147483647 w 1702"/>
                <a:gd name="T9" fmla="*/ 2147483647 h 1661"/>
                <a:gd name="T10" fmla="*/ 2147483647 w 1702"/>
                <a:gd name="T11" fmla="*/ 2147483647 h 1661"/>
                <a:gd name="T12" fmla="*/ 2147483647 w 1702"/>
                <a:gd name="T13" fmla="*/ 2147483647 h 1661"/>
                <a:gd name="T14" fmla="*/ 2147483647 w 1702"/>
                <a:gd name="T15" fmla="*/ 2147483647 h 1661"/>
                <a:gd name="T16" fmla="*/ 2147483647 w 1702"/>
                <a:gd name="T17" fmla="*/ 2147483647 h 1661"/>
                <a:gd name="T18" fmla="*/ 2147483647 w 1702"/>
                <a:gd name="T19" fmla="*/ 2147483647 h 1661"/>
                <a:gd name="T20" fmla="*/ 2147483647 w 1702"/>
                <a:gd name="T21" fmla="*/ 2147483647 h 1661"/>
                <a:gd name="T22" fmla="*/ 2147483647 w 1702"/>
                <a:gd name="T23" fmla="*/ 2147483647 h 1661"/>
                <a:gd name="T24" fmla="*/ 2147483647 w 1702"/>
                <a:gd name="T25" fmla="*/ 2147483647 h 1661"/>
                <a:gd name="T26" fmla="*/ 2147483647 w 1702"/>
                <a:gd name="T27" fmla="*/ 2147483647 h 1661"/>
                <a:gd name="T28" fmla="*/ 2147483647 w 1702"/>
                <a:gd name="T29" fmla="*/ 2147483647 h 1661"/>
                <a:gd name="T30" fmla="*/ 2147483647 w 1702"/>
                <a:gd name="T31" fmla="*/ 2147483647 h 1661"/>
                <a:gd name="T32" fmla="*/ 2147483647 w 1702"/>
                <a:gd name="T33" fmla="*/ 2147483647 h 1661"/>
                <a:gd name="T34" fmla="*/ 2147483647 w 1702"/>
                <a:gd name="T35" fmla="*/ 2147483647 h 1661"/>
                <a:gd name="T36" fmla="*/ 2147483647 w 1702"/>
                <a:gd name="T37" fmla="*/ 2147483647 h 1661"/>
                <a:gd name="T38" fmla="*/ 2147483647 w 1702"/>
                <a:gd name="T39" fmla="*/ 2147483647 h 1661"/>
                <a:gd name="T40" fmla="*/ 2147483647 w 1702"/>
                <a:gd name="T41" fmla="*/ 2147483647 h 1661"/>
                <a:gd name="T42" fmla="*/ 2147483647 w 1702"/>
                <a:gd name="T43" fmla="*/ 2147483647 h 1661"/>
                <a:gd name="T44" fmla="*/ 0 w 1702"/>
                <a:gd name="T45" fmla="*/ 2147483647 h 1661"/>
                <a:gd name="T46" fmla="*/ 2147483647 w 1702"/>
                <a:gd name="T47" fmla="*/ 2147483647 h 1661"/>
                <a:gd name="T48" fmla="*/ 2147483647 w 1702"/>
                <a:gd name="T49" fmla="*/ 2147483647 h 1661"/>
                <a:gd name="T50" fmla="*/ 2147483647 w 1702"/>
                <a:gd name="T51" fmla="*/ 2147483647 h 1661"/>
                <a:gd name="T52" fmla="*/ 2147483647 w 1702"/>
                <a:gd name="T53" fmla="*/ 2147483647 h 1661"/>
                <a:gd name="T54" fmla="*/ 2147483647 w 1702"/>
                <a:gd name="T55" fmla="*/ 2147483647 h 1661"/>
                <a:gd name="T56" fmla="*/ 2147483647 w 1702"/>
                <a:gd name="T57" fmla="*/ 2147483647 h 1661"/>
                <a:gd name="T58" fmla="*/ 2147483647 w 1702"/>
                <a:gd name="T59" fmla="*/ 2147483647 h 1661"/>
                <a:gd name="T60" fmla="*/ 2147483647 w 1702"/>
                <a:gd name="T61" fmla="*/ 2147483647 h 1661"/>
                <a:gd name="T62" fmla="*/ 2147483647 w 1702"/>
                <a:gd name="T63" fmla="*/ 2147483647 h 1661"/>
                <a:gd name="T64" fmla="*/ 2147483647 w 1702"/>
                <a:gd name="T65" fmla="*/ 2147483647 h 1661"/>
                <a:gd name="T66" fmla="*/ 2147483647 w 1702"/>
                <a:gd name="T67" fmla="*/ 2147483647 h 1661"/>
                <a:gd name="T68" fmla="*/ 2147483647 w 1702"/>
                <a:gd name="T69" fmla="*/ 2147483647 h 1661"/>
                <a:gd name="T70" fmla="*/ 2147483647 w 1702"/>
                <a:gd name="T71" fmla="*/ 2147483647 h 1661"/>
                <a:gd name="T72" fmla="*/ 2147483647 w 1702"/>
                <a:gd name="T73" fmla="*/ 2147483647 h 1661"/>
                <a:gd name="T74" fmla="*/ 2147483647 w 1702"/>
                <a:gd name="T75" fmla="*/ 2147483647 h 1661"/>
                <a:gd name="T76" fmla="*/ 2147483647 w 1702"/>
                <a:gd name="T77" fmla="*/ 2147483647 h 1661"/>
                <a:gd name="T78" fmla="*/ 2147483647 w 1702"/>
                <a:gd name="T79" fmla="*/ 2147483647 h 1661"/>
                <a:gd name="T80" fmla="*/ 2147483647 w 1702"/>
                <a:gd name="T81" fmla="*/ 2147483647 h 1661"/>
                <a:gd name="T82" fmla="*/ 2147483647 w 1702"/>
                <a:gd name="T83" fmla="*/ 2147483647 h 166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2"/>
                <a:gd name="T127" fmla="*/ 0 h 1661"/>
                <a:gd name="T128" fmla="*/ 1702 w 1702"/>
                <a:gd name="T129" fmla="*/ 1661 h 166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2" h="1661">
                  <a:moveTo>
                    <a:pt x="272" y="247"/>
                  </a:moveTo>
                  <a:lnTo>
                    <a:pt x="614" y="0"/>
                  </a:lnTo>
                  <a:lnTo>
                    <a:pt x="777" y="43"/>
                  </a:lnTo>
                  <a:lnTo>
                    <a:pt x="856" y="122"/>
                  </a:lnTo>
                  <a:lnTo>
                    <a:pt x="1177" y="153"/>
                  </a:lnTo>
                  <a:lnTo>
                    <a:pt x="1187" y="975"/>
                  </a:lnTo>
                  <a:lnTo>
                    <a:pt x="1292" y="999"/>
                  </a:lnTo>
                  <a:lnTo>
                    <a:pt x="1340" y="1097"/>
                  </a:lnTo>
                  <a:lnTo>
                    <a:pt x="1415" y="1064"/>
                  </a:lnTo>
                  <a:lnTo>
                    <a:pt x="1569" y="1286"/>
                  </a:lnTo>
                  <a:lnTo>
                    <a:pt x="1702" y="1390"/>
                  </a:lnTo>
                  <a:lnTo>
                    <a:pt x="1697" y="1478"/>
                  </a:lnTo>
                  <a:lnTo>
                    <a:pt x="1529" y="1490"/>
                  </a:lnTo>
                  <a:lnTo>
                    <a:pt x="1455" y="1217"/>
                  </a:lnTo>
                  <a:lnTo>
                    <a:pt x="925" y="949"/>
                  </a:lnTo>
                  <a:lnTo>
                    <a:pt x="940" y="1033"/>
                  </a:lnTo>
                  <a:lnTo>
                    <a:pt x="820" y="1143"/>
                  </a:lnTo>
                  <a:lnTo>
                    <a:pt x="801" y="1102"/>
                  </a:lnTo>
                  <a:lnTo>
                    <a:pt x="767" y="1102"/>
                  </a:lnTo>
                  <a:lnTo>
                    <a:pt x="672" y="1330"/>
                  </a:lnTo>
                  <a:lnTo>
                    <a:pt x="376" y="1554"/>
                  </a:lnTo>
                  <a:lnTo>
                    <a:pt x="84" y="1661"/>
                  </a:lnTo>
                  <a:lnTo>
                    <a:pt x="0" y="1646"/>
                  </a:lnTo>
                  <a:lnTo>
                    <a:pt x="336" y="1454"/>
                  </a:lnTo>
                  <a:lnTo>
                    <a:pt x="376" y="1454"/>
                  </a:lnTo>
                  <a:lnTo>
                    <a:pt x="499" y="1306"/>
                  </a:lnTo>
                  <a:lnTo>
                    <a:pt x="554" y="1301"/>
                  </a:lnTo>
                  <a:lnTo>
                    <a:pt x="638" y="1188"/>
                  </a:lnTo>
                  <a:lnTo>
                    <a:pt x="609" y="1138"/>
                  </a:lnTo>
                  <a:lnTo>
                    <a:pt x="430" y="1162"/>
                  </a:lnTo>
                  <a:lnTo>
                    <a:pt x="307" y="880"/>
                  </a:lnTo>
                  <a:lnTo>
                    <a:pt x="376" y="752"/>
                  </a:lnTo>
                  <a:lnTo>
                    <a:pt x="489" y="707"/>
                  </a:lnTo>
                  <a:lnTo>
                    <a:pt x="449" y="594"/>
                  </a:lnTo>
                  <a:lnTo>
                    <a:pt x="331" y="647"/>
                  </a:lnTo>
                  <a:lnTo>
                    <a:pt x="242" y="484"/>
                  </a:lnTo>
                  <a:lnTo>
                    <a:pt x="341" y="445"/>
                  </a:lnTo>
                  <a:lnTo>
                    <a:pt x="430" y="489"/>
                  </a:lnTo>
                  <a:lnTo>
                    <a:pt x="470" y="465"/>
                  </a:lnTo>
                  <a:lnTo>
                    <a:pt x="396" y="326"/>
                  </a:lnTo>
                  <a:lnTo>
                    <a:pt x="267" y="316"/>
                  </a:lnTo>
                  <a:lnTo>
                    <a:pt x="272" y="247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grpSp>
        <p:nvGrpSpPr>
          <p:cNvPr id="140" name="Group 137"/>
          <p:cNvGrpSpPr/>
          <p:nvPr/>
        </p:nvGrpSpPr>
        <p:grpSpPr>
          <a:xfrm>
            <a:off x="3161637" y="2502876"/>
            <a:ext cx="5753763" cy="3745524"/>
            <a:chOff x="2933037" y="2590800"/>
            <a:chExt cx="5753763" cy="3745524"/>
          </a:xfrm>
        </p:grpSpPr>
        <p:sp>
          <p:nvSpPr>
            <p:cNvPr id="141" name="Freeform 5"/>
            <p:cNvSpPr>
              <a:spLocks/>
            </p:cNvSpPr>
            <p:nvPr/>
          </p:nvSpPr>
          <p:spPr bwMode="auto">
            <a:xfrm>
              <a:off x="5404628" y="4207409"/>
              <a:ext cx="820827" cy="445137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3" name="Freeform 6"/>
            <p:cNvSpPr>
              <a:spLocks/>
            </p:cNvSpPr>
            <p:nvPr/>
          </p:nvSpPr>
          <p:spPr bwMode="auto">
            <a:xfrm>
              <a:off x="4903707" y="4715161"/>
              <a:ext cx="1474302" cy="1511871"/>
            </a:xfrm>
            <a:custGeom>
              <a:avLst/>
              <a:gdLst>
                <a:gd name="T0" fmla="*/ 2147483647 w 1248"/>
                <a:gd name="T1" fmla="*/ 0 h 1156"/>
                <a:gd name="T2" fmla="*/ 2147483647 w 1248"/>
                <a:gd name="T3" fmla="*/ 2147483647 h 1156"/>
                <a:gd name="T4" fmla="*/ 2147483647 w 1248"/>
                <a:gd name="T5" fmla="*/ 2147483647 h 1156"/>
                <a:gd name="T6" fmla="*/ 2147483647 w 1248"/>
                <a:gd name="T7" fmla="*/ 2147483647 h 1156"/>
                <a:gd name="T8" fmla="*/ 2147483647 w 1248"/>
                <a:gd name="T9" fmla="*/ 2147483647 h 1156"/>
                <a:gd name="T10" fmla="*/ 2147483647 w 1248"/>
                <a:gd name="T11" fmla="*/ 2147483647 h 1156"/>
                <a:gd name="T12" fmla="*/ 2147483647 w 1248"/>
                <a:gd name="T13" fmla="*/ 2147483647 h 1156"/>
                <a:gd name="T14" fmla="*/ 2147483647 w 1248"/>
                <a:gd name="T15" fmla="*/ 2147483647 h 1156"/>
                <a:gd name="T16" fmla="*/ 2147483647 w 1248"/>
                <a:gd name="T17" fmla="*/ 2147483647 h 1156"/>
                <a:gd name="T18" fmla="*/ 2147483647 w 1248"/>
                <a:gd name="T19" fmla="*/ 2147483647 h 1156"/>
                <a:gd name="T20" fmla="*/ 2147483647 w 1248"/>
                <a:gd name="T21" fmla="*/ 2147483647 h 1156"/>
                <a:gd name="T22" fmla="*/ 2147483647 w 1248"/>
                <a:gd name="T23" fmla="*/ 2147483647 h 1156"/>
                <a:gd name="T24" fmla="*/ 2147483647 w 1248"/>
                <a:gd name="T25" fmla="*/ 2147483647 h 1156"/>
                <a:gd name="T26" fmla="*/ 2147483647 w 1248"/>
                <a:gd name="T27" fmla="*/ 2147483647 h 1156"/>
                <a:gd name="T28" fmla="*/ 2147483647 w 1248"/>
                <a:gd name="T29" fmla="*/ 2147483647 h 1156"/>
                <a:gd name="T30" fmla="*/ 2147483647 w 1248"/>
                <a:gd name="T31" fmla="*/ 2147483647 h 1156"/>
                <a:gd name="T32" fmla="*/ 2147483647 w 1248"/>
                <a:gd name="T33" fmla="*/ 2147483647 h 1156"/>
                <a:gd name="T34" fmla="*/ 2147483647 w 1248"/>
                <a:gd name="T35" fmla="*/ 2147483647 h 1156"/>
                <a:gd name="T36" fmla="*/ 2147483647 w 1248"/>
                <a:gd name="T37" fmla="*/ 2147483647 h 1156"/>
                <a:gd name="T38" fmla="*/ 2147483647 w 1248"/>
                <a:gd name="T39" fmla="*/ 2147483647 h 1156"/>
                <a:gd name="T40" fmla="*/ 2147483647 w 1248"/>
                <a:gd name="T41" fmla="*/ 2147483647 h 1156"/>
                <a:gd name="T42" fmla="*/ 2147483647 w 1248"/>
                <a:gd name="T43" fmla="*/ 2147483647 h 1156"/>
                <a:gd name="T44" fmla="*/ 2147483647 w 1248"/>
                <a:gd name="T45" fmla="*/ 2147483647 h 1156"/>
                <a:gd name="T46" fmla="*/ 2147483647 w 1248"/>
                <a:gd name="T47" fmla="*/ 2147483647 h 1156"/>
                <a:gd name="T48" fmla="*/ 2147483647 w 1248"/>
                <a:gd name="T49" fmla="*/ 2147483647 h 1156"/>
                <a:gd name="T50" fmla="*/ 2147483647 w 1248"/>
                <a:gd name="T51" fmla="*/ 2147483647 h 1156"/>
                <a:gd name="T52" fmla="*/ 2147483647 w 1248"/>
                <a:gd name="T53" fmla="*/ 2147483647 h 1156"/>
                <a:gd name="T54" fmla="*/ 2147483647 w 1248"/>
                <a:gd name="T55" fmla="*/ 2147483647 h 1156"/>
                <a:gd name="T56" fmla="*/ 2147483647 w 1248"/>
                <a:gd name="T57" fmla="*/ 2147483647 h 1156"/>
                <a:gd name="T58" fmla="*/ 2147483647 w 1248"/>
                <a:gd name="T59" fmla="*/ 2147483647 h 1156"/>
                <a:gd name="T60" fmla="*/ 2147483647 w 1248"/>
                <a:gd name="T61" fmla="*/ 2147483647 h 1156"/>
                <a:gd name="T62" fmla="*/ 2147483647 w 1248"/>
                <a:gd name="T63" fmla="*/ 2147483647 h 1156"/>
                <a:gd name="T64" fmla="*/ 2147483647 w 1248"/>
                <a:gd name="T65" fmla="*/ 2147483647 h 1156"/>
                <a:gd name="T66" fmla="*/ 2147483647 w 1248"/>
                <a:gd name="T67" fmla="*/ 2147483647 h 1156"/>
                <a:gd name="T68" fmla="*/ 2147483647 w 1248"/>
                <a:gd name="T69" fmla="*/ 2147483647 h 1156"/>
                <a:gd name="T70" fmla="*/ 2147483647 w 1248"/>
                <a:gd name="T71" fmla="*/ 2147483647 h 1156"/>
                <a:gd name="T72" fmla="*/ 2147483647 w 1248"/>
                <a:gd name="T73" fmla="*/ 2147483647 h 1156"/>
                <a:gd name="T74" fmla="*/ 2147483647 w 1248"/>
                <a:gd name="T75" fmla="*/ 2147483647 h 1156"/>
                <a:gd name="T76" fmla="*/ 2147483647 w 1248"/>
                <a:gd name="T77" fmla="*/ 2147483647 h 1156"/>
                <a:gd name="T78" fmla="*/ 2147483647 w 1248"/>
                <a:gd name="T79" fmla="*/ 2147483647 h 1156"/>
                <a:gd name="T80" fmla="*/ 2147483647 w 1248"/>
                <a:gd name="T81" fmla="*/ 2147483647 h 1156"/>
                <a:gd name="T82" fmla="*/ 2147483647 w 1248"/>
                <a:gd name="T83" fmla="*/ 2147483647 h 1156"/>
                <a:gd name="T84" fmla="*/ 2147483647 w 1248"/>
                <a:gd name="T85" fmla="*/ 2147483647 h 1156"/>
                <a:gd name="T86" fmla="*/ 2147483647 w 1248"/>
                <a:gd name="T87" fmla="*/ 2147483647 h 1156"/>
                <a:gd name="T88" fmla="*/ 2147483647 w 1248"/>
                <a:gd name="T89" fmla="*/ 2147483647 h 1156"/>
                <a:gd name="T90" fmla="*/ 2147483647 w 1248"/>
                <a:gd name="T91" fmla="*/ 2147483647 h 1156"/>
                <a:gd name="T92" fmla="*/ 0 w 1248"/>
                <a:gd name="T93" fmla="*/ 2147483647 h 1156"/>
                <a:gd name="T94" fmla="*/ 0 w 1248"/>
                <a:gd name="T95" fmla="*/ 2147483647 h 1156"/>
                <a:gd name="T96" fmla="*/ 2147483647 w 1248"/>
                <a:gd name="T97" fmla="*/ 2147483647 h 1156"/>
                <a:gd name="T98" fmla="*/ 2147483647 w 1248"/>
                <a:gd name="T99" fmla="*/ 2147483647 h 1156"/>
                <a:gd name="T100" fmla="*/ 2147483647 w 1248"/>
                <a:gd name="T101" fmla="*/ 0 h 11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48"/>
                <a:gd name="T154" fmla="*/ 0 h 1156"/>
                <a:gd name="T155" fmla="*/ 1248 w 1248"/>
                <a:gd name="T156" fmla="*/ 1156 h 11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48" h="1156">
                  <a:moveTo>
                    <a:pt x="361" y="0"/>
                  </a:moveTo>
                  <a:lnTo>
                    <a:pt x="637" y="10"/>
                  </a:lnTo>
                  <a:lnTo>
                    <a:pt x="637" y="219"/>
                  </a:lnTo>
                  <a:lnTo>
                    <a:pt x="778" y="278"/>
                  </a:lnTo>
                  <a:lnTo>
                    <a:pt x="817" y="258"/>
                  </a:lnTo>
                  <a:lnTo>
                    <a:pt x="909" y="303"/>
                  </a:lnTo>
                  <a:lnTo>
                    <a:pt x="964" y="300"/>
                  </a:lnTo>
                  <a:lnTo>
                    <a:pt x="1070" y="255"/>
                  </a:lnTo>
                  <a:lnTo>
                    <a:pt x="1131" y="299"/>
                  </a:lnTo>
                  <a:lnTo>
                    <a:pt x="1185" y="310"/>
                  </a:lnTo>
                  <a:lnTo>
                    <a:pt x="1185" y="481"/>
                  </a:lnTo>
                  <a:lnTo>
                    <a:pt x="1248" y="588"/>
                  </a:lnTo>
                  <a:lnTo>
                    <a:pt x="1233" y="733"/>
                  </a:lnTo>
                  <a:lnTo>
                    <a:pt x="1165" y="791"/>
                  </a:lnTo>
                  <a:lnTo>
                    <a:pt x="1151" y="738"/>
                  </a:lnTo>
                  <a:lnTo>
                    <a:pt x="1131" y="762"/>
                  </a:lnTo>
                  <a:lnTo>
                    <a:pt x="1146" y="796"/>
                  </a:lnTo>
                  <a:lnTo>
                    <a:pt x="1025" y="883"/>
                  </a:lnTo>
                  <a:lnTo>
                    <a:pt x="996" y="888"/>
                  </a:lnTo>
                  <a:lnTo>
                    <a:pt x="933" y="931"/>
                  </a:lnTo>
                  <a:lnTo>
                    <a:pt x="933" y="956"/>
                  </a:lnTo>
                  <a:lnTo>
                    <a:pt x="913" y="960"/>
                  </a:lnTo>
                  <a:lnTo>
                    <a:pt x="928" y="989"/>
                  </a:lnTo>
                  <a:lnTo>
                    <a:pt x="894" y="1033"/>
                  </a:lnTo>
                  <a:lnTo>
                    <a:pt x="913" y="1096"/>
                  </a:lnTo>
                  <a:lnTo>
                    <a:pt x="933" y="1117"/>
                  </a:lnTo>
                  <a:lnTo>
                    <a:pt x="928" y="1156"/>
                  </a:lnTo>
                  <a:lnTo>
                    <a:pt x="880" y="1156"/>
                  </a:lnTo>
                  <a:lnTo>
                    <a:pt x="836" y="1136"/>
                  </a:lnTo>
                  <a:lnTo>
                    <a:pt x="807" y="1141"/>
                  </a:lnTo>
                  <a:lnTo>
                    <a:pt x="710" y="1107"/>
                  </a:lnTo>
                  <a:lnTo>
                    <a:pt x="666" y="975"/>
                  </a:lnTo>
                  <a:lnTo>
                    <a:pt x="599" y="912"/>
                  </a:lnTo>
                  <a:lnTo>
                    <a:pt x="539" y="796"/>
                  </a:lnTo>
                  <a:lnTo>
                    <a:pt x="512" y="784"/>
                  </a:lnTo>
                  <a:lnTo>
                    <a:pt x="479" y="755"/>
                  </a:lnTo>
                  <a:lnTo>
                    <a:pt x="449" y="755"/>
                  </a:lnTo>
                  <a:lnTo>
                    <a:pt x="402" y="746"/>
                  </a:lnTo>
                  <a:lnTo>
                    <a:pt x="366" y="755"/>
                  </a:lnTo>
                  <a:lnTo>
                    <a:pt x="342" y="814"/>
                  </a:lnTo>
                  <a:lnTo>
                    <a:pt x="305" y="823"/>
                  </a:lnTo>
                  <a:lnTo>
                    <a:pt x="226" y="778"/>
                  </a:lnTo>
                  <a:lnTo>
                    <a:pt x="179" y="723"/>
                  </a:lnTo>
                  <a:lnTo>
                    <a:pt x="171" y="657"/>
                  </a:lnTo>
                  <a:lnTo>
                    <a:pt x="137" y="612"/>
                  </a:lnTo>
                  <a:lnTo>
                    <a:pt x="58" y="549"/>
                  </a:lnTo>
                  <a:lnTo>
                    <a:pt x="0" y="483"/>
                  </a:lnTo>
                  <a:lnTo>
                    <a:pt x="0" y="455"/>
                  </a:lnTo>
                  <a:lnTo>
                    <a:pt x="189" y="457"/>
                  </a:lnTo>
                  <a:lnTo>
                    <a:pt x="342" y="470"/>
                  </a:lnTo>
                  <a:lnTo>
                    <a:pt x="36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4" name="Freeform 7"/>
            <p:cNvSpPr>
              <a:spLocks/>
            </p:cNvSpPr>
            <p:nvPr/>
          </p:nvSpPr>
          <p:spPr bwMode="auto">
            <a:xfrm>
              <a:off x="8284925" y="2590800"/>
              <a:ext cx="401875" cy="677382"/>
            </a:xfrm>
            <a:custGeom>
              <a:avLst/>
              <a:gdLst>
                <a:gd name="T0" fmla="*/ 2147483647 w 339"/>
                <a:gd name="T1" fmla="*/ 2147483647 h 518"/>
                <a:gd name="T2" fmla="*/ 2147483647 w 339"/>
                <a:gd name="T3" fmla="*/ 2147483647 h 518"/>
                <a:gd name="T4" fmla="*/ 2147483647 w 339"/>
                <a:gd name="T5" fmla="*/ 2147483647 h 518"/>
                <a:gd name="T6" fmla="*/ 2147483647 w 339"/>
                <a:gd name="T7" fmla="*/ 2147483647 h 518"/>
                <a:gd name="T8" fmla="*/ 2147483647 w 339"/>
                <a:gd name="T9" fmla="*/ 2147483647 h 518"/>
                <a:gd name="T10" fmla="*/ 2147483647 w 339"/>
                <a:gd name="T11" fmla="*/ 2147483647 h 518"/>
                <a:gd name="T12" fmla="*/ 2147483647 w 339"/>
                <a:gd name="T13" fmla="*/ 2147483647 h 518"/>
                <a:gd name="T14" fmla="*/ 0 w 339"/>
                <a:gd name="T15" fmla="*/ 2147483647 h 518"/>
                <a:gd name="T16" fmla="*/ 2147483647 w 339"/>
                <a:gd name="T17" fmla="*/ 2147483647 h 518"/>
                <a:gd name="T18" fmla="*/ 2147483647 w 339"/>
                <a:gd name="T19" fmla="*/ 2147483647 h 518"/>
                <a:gd name="T20" fmla="*/ 2147483647 w 339"/>
                <a:gd name="T21" fmla="*/ 2147483647 h 518"/>
                <a:gd name="T22" fmla="*/ 2147483647 w 339"/>
                <a:gd name="T23" fmla="*/ 2147483647 h 518"/>
                <a:gd name="T24" fmla="*/ 2147483647 w 339"/>
                <a:gd name="T25" fmla="*/ 2147483647 h 518"/>
                <a:gd name="T26" fmla="*/ 2147483647 w 339"/>
                <a:gd name="T27" fmla="*/ 2147483647 h 518"/>
                <a:gd name="T28" fmla="*/ 2147483647 w 339"/>
                <a:gd name="T29" fmla="*/ 2147483647 h 518"/>
                <a:gd name="T30" fmla="*/ 2147483647 w 339"/>
                <a:gd name="T31" fmla="*/ 2147483647 h 518"/>
                <a:gd name="T32" fmla="*/ 2147483647 w 339"/>
                <a:gd name="T33" fmla="*/ 2147483647 h 518"/>
                <a:gd name="T34" fmla="*/ 2147483647 w 339"/>
                <a:gd name="T35" fmla="*/ 2147483647 h 518"/>
                <a:gd name="T36" fmla="*/ 2147483647 w 339"/>
                <a:gd name="T37" fmla="*/ 2147483647 h 518"/>
                <a:gd name="T38" fmla="*/ 2147483647 w 339"/>
                <a:gd name="T39" fmla="*/ 2147483647 h 518"/>
                <a:gd name="T40" fmla="*/ 2147483647 w 339"/>
                <a:gd name="T41" fmla="*/ 2147483647 h 518"/>
                <a:gd name="T42" fmla="*/ 2147483647 w 339"/>
                <a:gd name="T43" fmla="*/ 2147483647 h 518"/>
                <a:gd name="T44" fmla="*/ 2147483647 w 339"/>
                <a:gd name="T45" fmla="*/ 2147483647 h 518"/>
                <a:gd name="T46" fmla="*/ 2147483647 w 339"/>
                <a:gd name="T47" fmla="*/ 2147483647 h 518"/>
                <a:gd name="T48" fmla="*/ 2147483647 w 339"/>
                <a:gd name="T49" fmla="*/ 0 h 518"/>
                <a:gd name="T50" fmla="*/ 2147483647 w 339"/>
                <a:gd name="T51" fmla="*/ 2147483647 h 518"/>
                <a:gd name="T52" fmla="*/ 2147483647 w 339"/>
                <a:gd name="T53" fmla="*/ 2147483647 h 518"/>
                <a:gd name="T54" fmla="*/ 2147483647 w 339"/>
                <a:gd name="T55" fmla="*/ 2147483647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9"/>
                <a:gd name="T85" fmla="*/ 0 h 518"/>
                <a:gd name="T86" fmla="*/ 339 w 339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9" h="518">
                  <a:moveTo>
                    <a:pt x="79" y="16"/>
                  </a:moveTo>
                  <a:lnTo>
                    <a:pt x="29" y="111"/>
                  </a:lnTo>
                  <a:lnTo>
                    <a:pt x="53" y="147"/>
                  </a:lnTo>
                  <a:lnTo>
                    <a:pt x="29" y="190"/>
                  </a:lnTo>
                  <a:lnTo>
                    <a:pt x="43" y="205"/>
                  </a:lnTo>
                  <a:lnTo>
                    <a:pt x="34" y="234"/>
                  </a:lnTo>
                  <a:lnTo>
                    <a:pt x="34" y="282"/>
                  </a:lnTo>
                  <a:lnTo>
                    <a:pt x="0" y="300"/>
                  </a:lnTo>
                  <a:lnTo>
                    <a:pt x="13" y="314"/>
                  </a:lnTo>
                  <a:lnTo>
                    <a:pt x="84" y="495"/>
                  </a:lnTo>
                  <a:lnTo>
                    <a:pt x="140" y="518"/>
                  </a:lnTo>
                  <a:lnTo>
                    <a:pt x="137" y="481"/>
                  </a:lnTo>
                  <a:lnTo>
                    <a:pt x="164" y="452"/>
                  </a:lnTo>
                  <a:lnTo>
                    <a:pt x="155" y="421"/>
                  </a:lnTo>
                  <a:lnTo>
                    <a:pt x="224" y="384"/>
                  </a:lnTo>
                  <a:lnTo>
                    <a:pt x="227" y="334"/>
                  </a:lnTo>
                  <a:lnTo>
                    <a:pt x="268" y="331"/>
                  </a:lnTo>
                  <a:lnTo>
                    <a:pt x="300" y="292"/>
                  </a:lnTo>
                  <a:lnTo>
                    <a:pt x="339" y="266"/>
                  </a:lnTo>
                  <a:lnTo>
                    <a:pt x="339" y="234"/>
                  </a:lnTo>
                  <a:lnTo>
                    <a:pt x="285" y="224"/>
                  </a:lnTo>
                  <a:lnTo>
                    <a:pt x="276" y="189"/>
                  </a:lnTo>
                  <a:lnTo>
                    <a:pt x="222" y="184"/>
                  </a:lnTo>
                  <a:lnTo>
                    <a:pt x="179" y="30"/>
                  </a:lnTo>
                  <a:lnTo>
                    <a:pt x="159" y="0"/>
                  </a:lnTo>
                  <a:lnTo>
                    <a:pt x="106" y="13"/>
                  </a:lnTo>
                  <a:lnTo>
                    <a:pt x="96" y="27"/>
                  </a:lnTo>
                  <a:lnTo>
                    <a:pt x="79" y="16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5" name="Freeform 8"/>
            <p:cNvSpPr>
              <a:spLocks/>
            </p:cNvSpPr>
            <p:nvPr/>
          </p:nvSpPr>
          <p:spPr bwMode="auto">
            <a:xfrm>
              <a:off x="7690650" y="3927349"/>
              <a:ext cx="515721" cy="234522"/>
            </a:xfrm>
            <a:custGeom>
              <a:avLst/>
              <a:gdLst>
                <a:gd name="T0" fmla="*/ 0 w 505"/>
                <a:gd name="T1" fmla="*/ 2147483647 h 208"/>
                <a:gd name="T2" fmla="*/ 2147483647 w 505"/>
                <a:gd name="T3" fmla="*/ 0 h 208"/>
                <a:gd name="T4" fmla="*/ 2147483647 w 505"/>
                <a:gd name="T5" fmla="*/ 2147483647 h 208"/>
                <a:gd name="T6" fmla="*/ 2147483647 w 505"/>
                <a:gd name="T7" fmla="*/ 2147483647 h 208"/>
                <a:gd name="T8" fmla="*/ 2147483647 w 505"/>
                <a:gd name="T9" fmla="*/ 2147483647 h 208"/>
                <a:gd name="T10" fmla="*/ 2147483647 w 505"/>
                <a:gd name="T11" fmla="*/ 2147483647 h 208"/>
                <a:gd name="T12" fmla="*/ 2147483647 w 505"/>
                <a:gd name="T13" fmla="*/ 2147483647 h 208"/>
                <a:gd name="T14" fmla="*/ 2147483647 w 505"/>
                <a:gd name="T15" fmla="*/ 2147483647 h 208"/>
                <a:gd name="T16" fmla="*/ 2147483647 w 505"/>
                <a:gd name="T17" fmla="*/ 2147483647 h 208"/>
                <a:gd name="T18" fmla="*/ 2147483647 w 505"/>
                <a:gd name="T19" fmla="*/ 2147483647 h 208"/>
                <a:gd name="T20" fmla="*/ 2147483647 w 505"/>
                <a:gd name="T21" fmla="*/ 2147483647 h 208"/>
                <a:gd name="T22" fmla="*/ 2147483647 w 505"/>
                <a:gd name="T23" fmla="*/ 2147483647 h 208"/>
                <a:gd name="T24" fmla="*/ 2147483647 w 505"/>
                <a:gd name="T25" fmla="*/ 2147483647 h 208"/>
                <a:gd name="T26" fmla="*/ 2147483647 w 505"/>
                <a:gd name="T27" fmla="*/ 2147483647 h 208"/>
                <a:gd name="T28" fmla="*/ 2147483647 w 505"/>
                <a:gd name="T29" fmla="*/ 2147483647 h 208"/>
                <a:gd name="T30" fmla="*/ 2147483647 w 505"/>
                <a:gd name="T31" fmla="*/ 2147483647 h 208"/>
                <a:gd name="T32" fmla="*/ 0 w 505"/>
                <a:gd name="T33" fmla="*/ 2147483647 h 2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5"/>
                <a:gd name="T52" fmla="*/ 0 h 208"/>
                <a:gd name="T53" fmla="*/ 505 w 505"/>
                <a:gd name="T54" fmla="*/ 208 h 2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5" h="208">
                  <a:moveTo>
                    <a:pt x="0" y="72"/>
                  </a:moveTo>
                  <a:lnTo>
                    <a:pt x="381" y="0"/>
                  </a:lnTo>
                  <a:lnTo>
                    <a:pt x="440" y="144"/>
                  </a:lnTo>
                  <a:lnTo>
                    <a:pt x="504" y="128"/>
                  </a:lnTo>
                  <a:lnTo>
                    <a:pt x="505" y="199"/>
                  </a:lnTo>
                  <a:lnTo>
                    <a:pt x="453" y="208"/>
                  </a:lnTo>
                  <a:lnTo>
                    <a:pt x="407" y="162"/>
                  </a:lnTo>
                  <a:lnTo>
                    <a:pt x="376" y="106"/>
                  </a:lnTo>
                  <a:lnTo>
                    <a:pt x="371" y="28"/>
                  </a:lnTo>
                  <a:lnTo>
                    <a:pt x="349" y="67"/>
                  </a:lnTo>
                  <a:lnTo>
                    <a:pt x="374" y="184"/>
                  </a:lnTo>
                  <a:lnTo>
                    <a:pt x="264" y="201"/>
                  </a:lnTo>
                  <a:lnTo>
                    <a:pt x="261" y="115"/>
                  </a:lnTo>
                  <a:lnTo>
                    <a:pt x="193" y="77"/>
                  </a:lnTo>
                  <a:lnTo>
                    <a:pt x="136" y="68"/>
                  </a:lnTo>
                  <a:lnTo>
                    <a:pt x="15" y="128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6" name="Freeform 9"/>
            <p:cNvSpPr>
              <a:spLocks/>
            </p:cNvSpPr>
            <p:nvPr/>
          </p:nvSpPr>
          <p:spPr bwMode="auto">
            <a:xfrm>
              <a:off x="3479496" y="2640892"/>
              <a:ext cx="678521" cy="552152"/>
            </a:xfrm>
            <a:custGeom>
              <a:avLst/>
              <a:gdLst>
                <a:gd name="T0" fmla="*/ 2147483647 w 574"/>
                <a:gd name="T1" fmla="*/ 0 h 422"/>
                <a:gd name="T2" fmla="*/ 2147483647 w 574"/>
                <a:gd name="T3" fmla="*/ 2147483647 h 422"/>
                <a:gd name="T4" fmla="*/ 2147483647 w 574"/>
                <a:gd name="T5" fmla="*/ 2147483647 h 422"/>
                <a:gd name="T6" fmla="*/ 2147483647 w 574"/>
                <a:gd name="T7" fmla="*/ 2147483647 h 422"/>
                <a:gd name="T8" fmla="*/ 2147483647 w 574"/>
                <a:gd name="T9" fmla="*/ 2147483647 h 422"/>
                <a:gd name="T10" fmla="*/ 2147483647 w 574"/>
                <a:gd name="T11" fmla="*/ 2147483647 h 422"/>
                <a:gd name="T12" fmla="*/ 2147483647 w 574"/>
                <a:gd name="T13" fmla="*/ 2147483647 h 422"/>
                <a:gd name="T14" fmla="*/ 2147483647 w 574"/>
                <a:gd name="T15" fmla="*/ 2147483647 h 422"/>
                <a:gd name="T16" fmla="*/ 2147483647 w 574"/>
                <a:gd name="T17" fmla="*/ 2147483647 h 422"/>
                <a:gd name="T18" fmla="*/ 2147483647 w 574"/>
                <a:gd name="T19" fmla="*/ 2147483647 h 422"/>
                <a:gd name="T20" fmla="*/ 2147483647 w 574"/>
                <a:gd name="T21" fmla="*/ 2147483647 h 422"/>
                <a:gd name="T22" fmla="*/ 2147483647 w 574"/>
                <a:gd name="T23" fmla="*/ 2147483647 h 422"/>
                <a:gd name="T24" fmla="*/ 2147483647 w 574"/>
                <a:gd name="T25" fmla="*/ 2147483647 h 422"/>
                <a:gd name="T26" fmla="*/ 2147483647 w 574"/>
                <a:gd name="T27" fmla="*/ 2147483647 h 422"/>
                <a:gd name="T28" fmla="*/ 2147483647 w 574"/>
                <a:gd name="T29" fmla="*/ 2147483647 h 422"/>
                <a:gd name="T30" fmla="*/ 2147483647 w 574"/>
                <a:gd name="T31" fmla="*/ 2147483647 h 422"/>
                <a:gd name="T32" fmla="*/ 2147483647 w 574"/>
                <a:gd name="T33" fmla="*/ 2147483647 h 422"/>
                <a:gd name="T34" fmla="*/ 2147483647 w 574"/>
                <a:gd name="T35" fmla="*/ 2147483647 h 422"/>
                <a:gd name="T36" fmla="*/ 2147483647 w 574"/>
                <a:gd name="T37" fmla="*/ 2147483647 h 422"/>
                <a:gd name="T38" fmla="*/ 2147483647 w 574"/>
                <a:gd name="T39" fmla="*/ 2147483647 h 422"/>
                <a:gd name="T40" fmla="*/ 0 w 574"/>
                <a:gd name="T41" fmla="*/ 2147483647 h 422"/>
                <a:gd name="T42" fmla="*/ 2147483647 w 574"/>
                <a:gd name="T43" fmla="*/ 2147483647 h 422"/>
                <a:gd name="T44" fmla="*/ 2147483647 w 574"/>
                <a:gd name="T45" fmla="*/ 2147483647 h 422"/>
                <a:gd name="T46" fmla="*/ 2147483647 w 574"/>
                <a:gd name="T47" fmla="*/ 2147483647 h 422"/>
                <a:gd name="T48" fmla="*/ 2147483647 w 574"/>
                <a:gd name="T49" fmla="*/ 2147483647 h 422"/>
                <a:gd name="T50" fmla="*/ 2147483647 w 574"/>
                <a:gd name="T51" fmla="*/ 2147483647 h 422"/>
                <a:gd name="T52" fmla="*/ 2147483647 w 574"/>
                <a:gd name="T53" fmla="*/ 2147483647 h 422"/>
                <a:gd name="T54" fmla="*/ 2147483647 w 574"/>
                <a:gd name="T55" fmla="*/ 2147483647 h 422"/>
                <a:gd name="T56" fmla="*/ 2147483647 w 574"/>
                <a:gd name="T57" fmla="*/ 2147483647 h 422"/>
                <a:gd name="T58" fmla="*/ 2147483647 w 574"/>
                <a:gd name="T59" fmla="*/ 2147483647 h 422"/>
                <a:gd name="T60" fmla="*/ 2147483647 w 574"/>
                <a:gd name="T61" fmla="*/ 2147483647 h 422"/>
                <a:gd name="T62" fmla="*/ 2147483647 w 574"/>
                <a:gd name="T63" fmla="*/ 2147483647 h 422"/>
                <a:gd name="T64" fmla="*/ 2147483647 w 574"/>
                <a:gd name="T65" fmla="*/ 2147483647 h 422"/>
                <a:gd name="T66" fmla="*/ 2147483647 w 574"/>
                <a:gd name="T67" fmla="*/ 2147483647 h 422"/>
                <a:gd name="T68" fmla="*/ 2147483647 w 574"/>
                <a:gd name="T69" fmla="*/ 2147483647 h 422"/>
                <a:gd name="T70" fmla="*/ 2147483647 w 574"/>
                <a:gd name="T71" fmla="*/ 2147483647 h 422"/>
                <a:gd name="T72" fmla="*/ 2147483647 w 574"/>
                <a:gd name="T73" fmla="*/ 2147483647 h 422"/>
                <a:gd name="T74" fmla="*/ 2147483647 w 574"/>
                <a:gd name="T75" fmla="*/ 0 h 42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4"/>
                <a:gd name="T115" fmla="*/ 0 h 422"/>
                <a:gd name="T116" fmla="*/ 574 w 574"/>
                <a:gd name="T117" fmla="*/ 422 h 42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4" h="422">
                  <a:moveTo>
                    <a:pt x="145" y="0"/>
                  </a:moveTo>
                  <a:lnTo>
                    <a:pt x="263" y="33"/>
                  </a:lnTo>
                  <a:lnTo>
                    <a:pt x="353" y="54"/>
                  </a:lnTo>
                  <a:lnTo>
                    <a:pt x="397" y="63"/>
                  </a:lnTo>
                  <a:lnTo>
                    <a:pt x="442" y="70"/>
                  </a:lnTo>
                  <a:lnTo>
                    <a:pt x="502" y="81"/>
                  </a:lnTo>
                  <a:lnTo>
                    <a:pt x="574" y="94"/>
                  </a:lnTo>
                  <a:lnTo>
                    <a:pt x="527" y="422"/>
                  </a:lnTo>
                  <a:lnTo>
                    <a:pt x="305" y="375"/>
                  </a:lnTo>
                  <a:lnTo>
                    <a:pt x="274" y="396"/>
                  </a:lnTo>
                  <a:lnTo>
                    <a:pt x="234" y="364"/>
                  </a:lnTo>
                  <a:lnTo>
                    <a:pt x="198" y="396"/>
                  </a:lnTo>
                  <a:lnTo>
                    <a:pt x="166" y="368"/>
                  </a:lnTo>
                  <a:lnTo>
                    <a:pt x="74" y="364"/>
                  </a:lnTo>
                  <a:lnTo>
                    <a:pt x="87" y="310"/>
                  </a:lnTo>
                  <a:lnTo>
                    <a:pt x="21" y="306"/>
                  </a:lnTo>
                  <a:lnTo>
                    <a:pt x="14" y="275"/>
                  </a:lnTo>
                  <a:lnTo>
                    <a:pt x="27" y="243"/>
                  </a:lnTo>
                  <a:lnTo>
                    <a:pt x="11" y="214"/>
                  </a:lnTo>
                  <a:lnTo>
                    <a:pt x="12" y="131"/>
                  </a:lnTo>
                  <a:lnTo>
                    <a:pt x="0" y="68"/>
                  </a:lnTo>
                  <a:lnTo>
                    <a:pt x="8" y="44"/>
                  </a:lnTo>
                  <a:lnTo>
                    <a:pt x="37" y="54"/>
                  </a:lnTo>
                  <a:lnTo>
                    <a:pt x="67" y="91"/>
                  </a:lnTo>
                  <a:lnTo>
                    <a:pt x="124" y="99"/>
                  </a:lnTo>
                  <a:lnTo>
                    <a:pt x="138" y="130"/>
                  </a:lnTo>
                  <a:lnTo>
                    <a:pt x="111" y="130"/>
                  </a:lnTo>
                  <a:lnTo>
                    <a:pt x="108" y="155"/>
                  </a:lnTo>
                  <a:lnTo>
                    <a:pt x="124" y="159"/>
                  </a:lnTo>
                  <a:lnTo>
                    <a:pt x="130" y="184"/>
                  </a:lnTo>
                  <a:lnTo>
                    <a:pt x="96" y="204"/>
                  </a:lnTo>
                  <a:lnTo>
                    <a:pt x="96" y="222"/>
                  </a:lnTo>
                  <a:lnTo>
                    <a:pt x="135" y="222"/>
                  </a:lnTo>
                  <a:lnTo>
                    <a:pt x="145" y="176"/>
                  </a:lnTo>
                  <a:lnTo>
                    <a:pt x="174" y="149"/>
                  </a:lnTo>
                  <a:lnTo>
                    <a:pt x="138" y="78"/>
                  </a:lnTo>
                  <a:lnTo>
                    <a:pt x="161" y="55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7" name="Freeform 10"/>
            <p:cNvSpPr>
              <a:spLocks/>
            </p:cNvSpPr>
            <p:nvPr/>
          </p:nvSpPr>
          <p:spPr bwMode="auto">
            <a:xfrm>
              <a:off x="3318974" y="3040491"/>
              <a:ext cx="848150" cy="713812"/>
            </a:xfrm>
            <a:custGeom>
              <a:avLst/>
              <a:gdLst>
                <a:gd name="T0" fmla="*/ 2147483647 w 717"/>
                <a:gd name="T1" fmla="*/ 0 h 547"/>
                <a:gd name="T2" fmla="*/ 2147483647 w 717"/>
                <a:gd name="T3" fmla="*/ 2147483647 h 547"/>
                <a:gd name="T4" fmla="*/ 2147483647 w 717"/>
                <a:gd name="T5" fmla="*/ 2147483647 h 547"/>
                <a:gd name="T6" fmla="*/ 2147483647 w 717"/>
                <a:gd name="T7" fmla="*/ 2147483647 h 547"/>
                <a:gd name="T8" fmla="*/ 2147483647 w 717"/>
                <a:gd name="T9" fmla="*/ 2147483647 h 547"/>
                <a:gd name="T10" fmla="*/ 2147483647 w 717"/>
                <a:gd name="T11" fmla="*/ 2147483647 h 547"/>
                <a:gd name="T12" fmla="*/ 2147483647 w 717"/>
                <a:gd name="T13" fmla="*/ 2147483647 h 547"/>
                <a:gd name="T14" fmla="*/ 2147483647 w 717"/>
                <a:gd name="T15" fmla="*/ 2147483647 h 547"/>
                <a:gd name="T16" fmla="*/ 2147483647 w 717"/>
                <a:gd name="T17" fmla="*/ 2147483647 h 547"/>
                <a:gd name="T18" fmla="*/ 0 w 717"/>
                <a:gd name="T19" fmla="*/ 2147483647 h 547"/>
                <a:gd name="T20" fmla="*/ 0 w 717"/>
                <a:gd name="T21" fmla="*/ 2147483647 h 547"/>
                <a:gd name="T22" fmla="*/ 2147483647 w 717"/>
                <a:gd name="T23" fmla="*/ 2147483647 h 547"/>
                <a:gd name="T24" fmla="*/ 2147483647 w 717"/>
                <a:gd name="T25" fmla="*/ 2147483647 h 547"/>
                <a:gd name="T26" fmla="*/ 2147483647 w 717"/>
                <a:gd name="T27" fmla="*/ 2147483647 h 547"/>
                <a:gd name="T28" fmla="*/ 2147483647 w 717"/>
                <a:gd name="T29" fmla="*/ 2147483647 h 547"/>
                <a:gd name="T30" fmla="*/ 2147483647 w 717"/>
                <a:gd name="T31" fmla="*/ 2147483647 h 547"/>
                <a:gd name="T32" fmla="*/ 2147483647 w 717"/>
                <a:gd name="T33" fmla="*/ 2147483647 h 547"/>
                <a:gd name="T34" fmla="*/ 2147483647 w 717"/>
                <a:gd name="T35" fmla="*/ 2147483647 h 547"/>
                <a:gd name="T36" fmla="*/ 2147483647 w 717"/>
                <a:gd name="T37" fmla="*/ 2147483647 h 547"/>
                <a:gd name="T38" fmla="*/ 2147483647 w 717"/>
                <a:gd name="T39" fmla="*/ 2147483647 h 547"/>
                <a:gd name="T40" fmla="*/ 2147483647 w 717"/>
                <a:gd name="T41" fmla="*/ 2147483647 h 547"/>
                <a:gd name="T42" fmla="*/ 2147483647 w 717"/>
                <a:gd name="T43" fmla="*/ 2147483647 h 547"/>
                <a:gd name="T44" fmla="*/ 2147483647 w 717"/>
                <a:gd name="T45" fmla="*/ 2147483647 h 547"/>
                <a:gd name="T46" fmla="*/ 2147483647 w 717"/>
                <a:gd name="T47" fmla="*/ 2147483647 h 547"/>
                <a:gd name="T48" fmla="*/ 2147483647 w 717"/>
                <a:gd name="T49" fmla="*/ 2147483647 h 547"/>
                <a:gd name="T50" fmla="*/ 2147483647 w 717"/>
                <a:gd name="T51" fmla="*/ 2147483647 h 547"/>
                <a:gd name="T52" fmla="*/ 2147483647 w 717"/>
                <a:gd name="T53" fmla="*/ 0 h 5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7"/>
                <a:gd name="T82" fmla="*/ 0 h 547"/>
                <a:gd name="T83" fmla="*/ 717 w 717"/>
                <a:gd name="T84" fmla="*/ 547 h 5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7" h="547">
                  <a:moveTo>
                    <a:pt x="157" y="0"/>
                  </a:moveTo>
                  <a:lnTo>
                    <a:pt x="136" y="11"/>
                  </a:lnTo>
                  <a:lnTo>
                    <a:pt x="123" y="59"/>
                  </a:lnTo>
                  <a:lnTo>
                    <a:pt x="110" y="100"/>
                  </a:lnTo>
                  <a:lnTo>
                    <a:pt x="100" y="132"/>
                  </a:lnTo>
                  <a:lnTo>
                    <a:pt x="87" y="167"/>
                  </a:lnTo>
                  <a:lnTo>
                    <a:pt x="73" y="203"/>
                  </a:lnTo>
                  <a:lnTo>
                    <a:pt x="53" y="242"/>
                  </a:lnTo>
                  <a:lnTo>
                    <a:pt x="27" y="287"/>
                  </a:lnTo>
                  <a:lnTo>
                    <a:pt x="0" y="330"/>
                  </a:lnTo>
                  <a:lnTo>
                    <a:pt x="0" y="426"/>
                  </a:lnTo>
                  <a:lnTo>
                    <a:pt x="402" y="508"/>
                  </a:lnTo>
                  <a:lnTo>
                    <a:pt x="588" y="547"/>
                  </a:lnTo>
                  <a:lnTo>
                    <a:pt x="626" y="356"/>
                  </a:lnTo>
                  <a:lnTo>
                    <a:pt x="651" y="340"/>
                  </a:lnTo>
                  <a:lnTo>
                    <a:pt x="628" y="298"/>
                  </a:lnTo>
                  <a:lnTo>
                    <a:pt x="639" y="255"/>
                  </a:lnTo>
                  <a:lnTo>
                    <a:pt x="717" y="182"/>
                  </a:lnTo>
                  <a:lnTo>
                    <a:pt x="663" y="116"/>
                  </a:lnTo>
                  <a:lnTo>
                    <a:pt x="441" y="69"/>
                  </a:lnTo>
                  <a:lnTo>
                    <a:pt x="410" y="88"/>
                  </a:lnTo>
                  <a:lnTo>
                    <a:pt x="370" y="56"/>
                  </a:lnTo>
                  <a:lnTo>
                    <a:pt x="334" y="90"/>
                  </a:lnTo>
                  <a:lnTo>
                    <a:pt x="300" y="56"/>
                  </a:lnTo>
                  <a:lnTo>
                    <a:pt x="211" y="58"/>
                  </a:lnTo>
                  <a:lnTo>
                    <a:pt x="223" y="4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8" name="Freeform 11"/>
            <p:cNvSpPr>
              <a:spLocks/>
            </p:cNvSpPr>
            <p:nvPr/>
          </p:nvSpPr>
          <p:spPr bwMode="auto">
            <a:xfrm>
              <a:off x="3250667" y="3591504"/>
              <a:ext cx="892550" cy="1527809"/>
            </a:xfrm>
            <a:custGeom>
              <a:avLst/>
              <a:gdLst>
                <a:gd name="T0" fmla="*/ 2147483647 w 755"/>
                <a:gd name="T1" fmla="*/ 0 h 1168"/>
                <a:gd name="T2" fmla="*/ 2147483647 w 755"/>
                <a:gd name="T3" fmla="*/ 2147483647 h 1168"/>
                <a:gd name="T4" fmla="*/ 2147483647 w 755"/>
                <a:gd name="T5" fmla="*/ 2147483647 h 1168"/>
                <a:gd name="T6" fmla="*/ 2147483647 w 755"/>
                <a:gd name="T7" fmla="*/ 2147483647 h 1168"/>
                <a:gd name="T8" fmla="*/ 2147483647 w 755"/>
                <a:gd name="T9" fmla="*/ 2147483647 h 1168"/>
                <a:gd name="T10" fmla="*/ 2147483647 w 755"/>
                <a:gd name="T11" fmla="*/ 2147483647 h 1168"/>
                <a:gd name="T12" fmla="*/ 2147483647 w 755"/>
                <a:gd name="T13" fmla="*/ 2147483647 h 1168"/>
                <a:gd name="T14" fmla="*/ 2147483647 w 755"/>
                <a:gd name="T15" fmla="*/ 2147483647 h 1168"/>
                <a:gd name="T16" fmla="*/ 2147483647 w 755"/>
                <a:gd name="T17" fmla="*/ 2147483647 h 1168"/>
                <a:gd name="T18" fmla="*/ 2147483647 w 755"/>
                <a:gd name="T19" fmla="*/ 2147483647 h 1168"/>
                <a:gd name="T20" fmla="*/ 2147483647 w 755"/>
                <a:gd name="T21" fmla="*/ 2147483647 h 1168"/>
                <a:gd name="T22" fmla="*/ 2147483647 w 755"/>
                <a:gd name="T23" fmla="*/ 2147483647 h 1168"/>
                <a:gd name="T24" fmla="*/ 2147483647 w 755"/>
                <a:gd name="T25" fmla="*/ 2147483647 h 1168"/>
                <a:gd name="T26" fmla="*/ 2147483647 w 755"/>
                <a:gd name="T27" fmla="*/ 2147483647 h 1168"/>
                <a:gd name="T28" fmla="*/ 2147483647 w 755"/>
                <a:gd name="T29" fmla="*/ 2147483647 h 1168"/>
                <a:gd name="T30" fmla="*/ 2147483647 w 755"/>
                <a:gd name="T31" fmla="*/ 2147483647 h 1168"/>
                <a:gd name="T32" fmla="*/ 2147483647 w 755"/>
                <a:gd name="T33" fmla="*/ 2147483647 h 1168"/>
                <a:gd name="T34" fmla="*/ 2147483647 w 755"/>
                <a:gd name="T35" fmla="*/ 2147483647 h 1168"/>
                <a:gd name="T36" fmla="*/ 2147483647 w 755"/>
                <a:gd name="T37" fmla="*/ 2147483647 h 1168"/>
                <a:gd name="T38" fmla="*/ 2147483647 w 755"/>
                <a:gd name="T39" fmla="*/ 2147483647 h 1168"/>
                <a:gd name="T40" fmla="*/ 2147483647 w 755"/>
                <a:gd name="T41" fmla="*/ 2147483647 h 1168"/>
                <a:gd name="T42" fmla="*/ 2147483647 w 755"/>
                <a:gd name="T43" fmla="*/ 2147483647 h 1168"/>
                <a:gd name="T44" fmla="*/ 2147483647 w 755"/>
                <a:gd name="T45" fmla="*/ 2147483647 h 1168"/>
                <a:gd name="T46" fmla="*/ 2147483647 w 755"/>
                <a:gd name="T47" fmla="*/ 2147483647 h 1168"/>
                <a:gd name="T48" fmla="*/ 2147483647 w 755"/>
                <a:gd name="T49" fmla="*/ 2147483647 h 1168"/>
                <a:gd name="T50" fmla="*/ 2147483647 w 755"/>
                <a:gd name="T51" fmla="*/ 2147483647 h 1168"/>
                <a:gd name="T52" fmla="*/ 2147483647 w 755"/>
                <a:gd name="T53" fmla="*/ 2147483647 h 1168"/>
                <a:gd name="T54" fmla="*/ 2147483647 w 755"/>
                <a:gd name="T55" fmla="*/ 2147483647 h 1168"/>
                <a:gd name="T56" fmla="*/ 2147483647 w 755"/>
                <a:gd name="T57" fmla="*/ 2147483647 h 1168"/>
                <a:gd name="T58" fmla="*/ 2147483647 w 755"/>
                <a:gd name="T59" fmla="*/ 2147483647 h 1168"/>
                <a:gd name="T60" fmla="*/ 2147483647 w 755"/>
                <a:gd name="T61" fmla="*/ 2147483647 h 1168"/>
                <a:gd name="T62" fmla="*/ 2147483647 w 755"/>
                <a:gd name="T63" fmla="*/ 2147483647 h 1168"/>
                <a:gd name="T64" fmla="*/ 2147483647 w 755"/>
                <a:gd name="T65" fmla="*/ 2147483647 h 1168"/>
                <a:gd name="T66" fmla="*/ 2147483647 w 755"/>
                <a:gd name="T67" fmla="*/ 2147483647 h 1168"/>
                <a:gd name="T68" fmla="*/ 2147483647 w 755"/>
                <a:gd name="T69" fmla="*/ 2147483647 h 1168"/>
                <a:gd name="T70" fmla="*/ 2147483647 w 755"/>
                <a:gd name="T71" fmla="*/ 2147483647 h 1168"/>
                <a:gd name="T72" fmla="*/ 2147483647 w 755"/>
                <a:gd name="T73" fmla="*/ 2147483647 h 1168"/>
                <a:gd name="T74" fmla="*/ 2147483647 w 755"/>
                <a:gd name="T75" fmla="*/ 2147483647 h 1168"/>
                <a:gd name="T76" fmla="*/ 2147483647 w 755"/>
                <a:gd name="T77" fmla="*/ 2147483647 h 1168"/>
                <a:gd name="T78" fmla="*/ 2147483647 w 755"/>
                <a:gd name="T79" fmla="*/ 2147483647 h 1168"/>
                <a:gd name="T80" fmla="*/ 2147483647 w 755"/>
                <a:gd name="T81" fmla="*/ 2147483647 h 1168"/>
                <a:gd name="T82" fmla="*/ 2147483647 w 755"/>
                <a:gd name="T83" fmla="*/ 2147483647 h 1168"/>
                <a:gd name="T84" fmla="*/ 2147483647 w 755"/>
                <a:gd name="T85" fmla="*/ 2147483647 h 1168"/>
                <a:gd name="T86" fmla="*/ 0 w 755"/>
                <a:gd name="T87" fmla="*/ 2147483647 h 1168"/>
                <a:gd name="T88" fmla="*/ 2147483647 w 755"/>
                <a:gd name="T89" fmla="*/ 2147483647 h 1168"/>
                <a:gd name="T90" fmla="*/ 2147483647 w 755"/>
                <a:gd name="T91" fmla="*/ 2147483647 h 1168"/>
                <a:gd name="T92" fmla="*/ 2147483647 w 755"/>
                <a:gd name="T93" fmla="*/ 2147483647 h 1168"/>
                <a:gd name="T94" fmla="*/ 214748364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9" name="Freeform 12"/>
            <p:cNvSpPr>
              <a:spLocks/>
            </p:cNvSpPr>
            <p:nvPr/>
          </p:nvSpPr>
          <p:spPr bwMode="auto">
            <a:xfrm>
              <a:off x="3640019" y="3687135"/>
              <a:ext cx="676244" cy="1128211"/>
            </a:xfrm>
            <a:custGeom>
              <a:avLst/>
              <a:gdLst>
                <a:gd name="T0" fmla="*/ 2147483647 w 572"/>
                <a:gd name="T1" fmla="*/ 0 h 864"/>
                <a:gd name="T2" fmla="*/ 0 w 572"/>
                <a:gd name="T3" fmla="*/ 2147483647 h 864"/>
                <a:gd name="T4" fmla="*/ 2147483647 w 572"/>
                <a:gd name="T5" fmla="*/ 2147483647 h 864"/>
                <a:gd name="T6" fmla="*/ 2147483647 w 572"/>
                <a:gd name="T7" fmla="*/ 2147483647 h 864"/>
                <a:gd name="T8" fmla="*/ 2147483647 w 572"/>
                <a:gd name="T9" fmla="*/ 2147483647 h 864"/>
                <a:gd name="T10" fmla="*/ 2147483647 w 572"/>
                <a:gd name="T11" fmla="*/ 2147483647 h 864"/>
                <a:gd name="T12" fmla="*/ 2147483647 w 572"/>
                <a:gd name="T13" fmla="*/ 2147483647 h 864"/>
                <a:gd name="T14" fmla="*/ 2147483647 w 572"/>
                <a:gd name="T15" fmla="*/ 2147483647 h 864"/>
                <a:gd name="T16" fmla="*/ 2147483647 w 572"/>
                <a:gd name="T17" fmla="*/ 2147483647 h 864"/>
                <a:gd name="T18" fmla="*/ 2147483647 w 572"/>
                <a:gd name="T19" fmla="*/ 2147483647 h 864"/>
                <a:gd name="T20" fmla="*/ 2147483647 w 572"/>
                <a:gd name="T21" fmla="*/ 2147483647 h 864"/>
                <a:gd name="T22" fmla="*/ 2147483647 w 572"/>
                <a:gd name="T23" fmla="*/ 0 h 8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2"/>
                <a:gd name="T37" fmla="*/ 0 h 864"/>
                <a:gd name="T38" fmla="*/ 572 w 572"/>
                <a:gd name="T39" fmla="*/ 864 h 8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2" h="864">
                  <a:moveTo>
                    <a:pt x="73" y="0"/>
                  </a:moveTo>
                  <a:lnTo>
                    <a:pt x="0" y="342"/>
                  </a:lnTo>
                  <a:lnTo>
                    <a:pt x="389" y="864"/>
                  </a:lnTo>
                  <a:lnTo>
                    <a:pt x="413" y="841"/>
                  </a:lnTo>
                  <a:lnTo>
                    <a:pt x="412" y="738"/>
                  </a:lnTo>
                  <a:lnTo>
                    <a:pt x="460" y="746"/>
                  </a:lnTo>
                  <a:lnTo>
                    <a:pt x="510" y="429"/>
                  </a:lnTo>
                  <a:lnTo>
                    <a:pt x="544" y="215"/>
                  </a:lnTo>
                  <a:lnTo>
                    <a:pt x="554" y="150"/>
                  </a:lnTo>
                  <a:lnTo>
                    <a:pt x="572" y="92"/>
                  </a:lnTo>
                  <a:lnTo>
                    <a:pt x="315" y="52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0" name="Freeform 13"/>
            <p:cNvSpPr>
              <a:spLocks/>
            </p:cNvSpPr>
            <p:nvPr/>
          </p:nvSpPr>
          <p:spPr bwMode="auto">
            <a:xfrm>
              <a:off x="4012294" y="2761569"/>
              <a:ext cx="607936" cy="1090642"/>
            </a:xfrm>
            <a:custGeom>
              <a:avLst/>
              <a:gdLst>
                <a:gd name="T0" fmla="*/ 2147483647 w 515"/>
                <a:gd name="T1" fmla="*/ 0 h 835"/>
                <a:gd name="T2" fmla="*/ 2147483647 w 515"/>
                <a:gd name="T3" fmla="*/ 2147483647 h 835"/>
                <a:gd name="T4" fmla="*/ 2147483647 w 515"/>
                <a:gd name="T5" fmla="*/ 2147483647 h 835"/>
                <a:gd name="T6" fmla="*/ 2147483647 w 515"/>
                <a:gd name="T7" fmla="*/ 2147483647 h 835"/>
                <a:gd name="T8" fmla="*/ 2147483647 w 515"/>
                <a:gd name="T9" fmla="*/ 2147483647 h 835"/>
                <a:gd name="T10" fmla="*/ 2147483647 w 515"/>
                <a:gd name="T11" fmla="*/ 2147483647 h 835"/>
                <a:gd name="T12" fmla="*/ 2147483647 w 515"/>
                <a:gd name="T13" fmla="*/ 2147483647 h 835"/>
                <a:gd name="T14" fmla="*/ 0 w 515"/>
                <a:gd name="T15" fmla="*/ 2147483647 h 835"/>
                <a:gd name="T16" fmla="*/ 2147483647 w 515"/>
                <a:gd name="T17" fmla="*/ 2147483647 h 835"/>
                <a:gd name="T18" fmla="*/ 2147483647 w 515"/>
                <a:gd name="T19" fmla="*/ 2147483647 h 835"/>
                <a:gd name="T20" fmla="*/ 2147483647 w 515"/>
                <a:gd name="T21" fmla="*/ 2147483647 h 835"/>
                <a:gd name="T22" fmla="*/ 2147483647 w 515"/>
                <a:gd name="T23" fmla="*/ 2147483647 h 835"/>
                <a:gd name="T24" fmla="*/ 2147483647 w 515"/>
                <a:gd name="T25" fmla="*/ 2147483647 h 835"/>
                <a:gd name="T26" fmla="*/ 2147483647 w 515"/>
                <a:gd name="T27" fmla="*/ 2147483647 h 835"/>
                <a:gd name="T28" fmla="*/ 2147483647 w 515"/>
                <a:gd name="T29" fmla="*/ 2147483647 h 835"/>
                <a:gd name="T30" fmla="*/ 2147483647 w 515"/>
                <a:gd name="T31" fmla="*/ 2147483647 h 835"/>
                <a:gd name="T32" fmla="*/ 2147483647 w 515"/>
                <a:gd name="T33" fmla="*/ 2147483647 h 835"/>
                <a:gd name="T34" fmla="*/ 2147483647 w 515"/>
                <a:gd name="T35" fmla="*/ 2147483647 h 835"/>
                <a:gd name="T36" fmla="*/ 2147483647 w 515"/>
                <a:gd name="T37" fmla="*/ 2147483647 h 835"/>
                <a:gd name="T38" fmla="*/ 2147483647 w 515"/>
                <a:gd name="T39" fmla="*/ 2147483647 h 835"/>
                <a:gd name="T40" fmla="*/ 2147483647 w 515"/>
                <a:gd name="T41" fmla="*/ 2147483647 h 835"/>
                <a:gd name="T42" fmla="*/ 2147483647 w 515"/>
                <a:gd name="T43" fmla="*/ 0 h 8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5"/>
                <a:gd name="T67" fmla="*/ 0 h 835"/>
                <a:gd name="T68" fmla="*/ 515 w 515"/>
                <a:gd name="T69" fmla="*/ 835 h 83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5" h="835">
                  <a:moveTo>
                    <a:pt x="124" y="0"/>
                  </a:moveTo>
                  <a:lnTo>
                    <a:pt x="77" y="327"/>
                  </a:lnTo>
                  <a:lnTo>
                    <a:pt x="126" y="396"/>
                  </a:lnTo>
                  <a:lnTo>
                    <a:pt x="50" y="469"/>
                  </a:lnTo>
                  <a:lnTo>
                    <a:pt x="40" y="519"/>
                  </a:lnTo>
                  <a:lnTo>
                    <a:pt x="61" y="554"/>
                  </a:lnTo>
                  <a:lnTo>
                    <a:pt x="40" y="572"/>
                  </a:lnTo>
                  <a:lnTo>
                    <a:pt x="0" y="761"/>
                  </a:lnTo>
                  <a:lnTo>
                    <a:pt x="245" y="804"/>
                  </a:lnTo>
                  <a:lnTo>
                    <a:pt x="478" y="835"/>
                  </a:lnTo>
                  <a:lnTo>
                    <a:pt x="502" y="662"/>
                  </a:lnTo>
                  <a:lnTo>
                    <a:pt x="515" y="567"/>
                  </a:lnTo>
                  <a:lnTo>
                    <a:pt x="492" y="533"/>
                  </a:lnTo>
                  <a:lnTo>
                    <a:pt x="439" y="543"/>
                  </a:lnTo>
                  <a:lnTo>
                    <a:pt x="370" y="551"/>
                  </a:lnTo>
                  <a:lnTo>
                    <a:pt x="357" y="473"/>
                  </a:lnTo>
                  <a:lnTo>
                    <a:pt x="273" y="410"/>
                  </a:lnTo>
                  <a:lnTo>
                    <a:pt x="284" y="370"/>
                  </a:lnTo>
                  <a:lnTo>
                    <a:pt x="292" y="299"/>
                  </a:lnTo>
                  <a:lnTo>
                    <a:pt x="184" y="146"/>
                  </a:lnTo>
                  <a:lnTo>
                    <a:pt x="199" y="1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1" name="Freeform 14"/>
            <p:cNvSpPr>
              <a:spLocks/>
            </p:cNvSpPr>
            <p:nvPr/>
          </p:nvSpPr>
          <p:spPr bwMode="auto">
            <a:xfrm>
              <a:off x="4199001" y="3808949"/>
              <a:ext cx="564675" cy="806028"/>
            </a:xfrm>
            <a:custGeom>
              <a:avLst/>
              <a:gdLst>
                <a:gd name="T0" fmla="*/ 2147483647 w 478"/>
                <a:gd name="T1" fmla="*/ 0 h 616"/>
                <a:gd name="T2" fmla="*/ 2147483647 w 478"/>
                <a:gd name="T3" fmla="*/ 2147483647 h 616"/>
                <a:gd name="T4" fmla="*/ 2147483647 w 478"/>
                <a:gd name="T5" fmla="*/ 2147483647 h 616"/>
                <a:gd name="T6" fmla="*/ 2147483647 w 478"/>
                <a:gd name="T7" fmla="*/ 2147483647 h 616"/>
                <a:gd name="T8" fmla="*/ 2147483647 w 478"/>
                <a:gd name="T9" fmla="*/ 2147483647 h 616"/>
                <a:gd name="T10" fmla="*/ 0 w 478"/>
                <a:gd name="T11" fmla="*/ 2147483647 h 616"/>
                <a:gd name="T12" fmla="*/ 2147483647 w 478"/>
                <a:gd name="T13" fmla="*/ 2147483647 h 616"/>
                <a:gd name="T14" fmla="*/ 2147483647 w 478"/>
                <a:gd name="T15" fmla="*/ 0 h 6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8"/>
                <a:gd name="T25" fmla="*/ 0 h 616"/>
                <a:gd name="T26" fmla="*/ 478 w 478"/>
                <a:gd name="T27" fmla="*/ 616 h 6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8" h="616">
                  <a:moveTo>
                    <a:pt x="89" y="0"/>
                  </a:moveTo>
                  <a:lnTo>
                    <a:pt x="323" y="32"/>
                  </a:lnTo>
                  <a:lnTo>
                    <a:pt x="307" y="150"/>
                  </a:lnTo>
                  <a:lnTo>
                    <a:pt x="478" y="166"/>
                  </a:lnTo>
                  <a:lnTo>
                    <a:pt x="431" y="616"/>
                  </a:lnTo>
                  <a:lnTo>
                    <a:pt x="0" y="570"/>
                  </a:lnTo>
                  <a:lnTo>
                    <a:pt x="44" y="282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2" name="Freeform 15"/>
            <p:cNvSpPr>
              <a:spLocks/>
            </p:cNvSpPr>
            <p:nvPr/>
          </p:nvSpPr>
          <p:spPr bwMode="auto">
            <a:xfrm>
              <a:off x="4224048" y="2771815"/>
              <a:ext cx="1061042" cy="729751"/>
            </a:xfrm>
            <a:custGeom>
              <a:avLst/>
              <a:gdLst>
                <a:gd name="T0" fmla="*/ 2147483647 w 896"/>
                <a:gd name="T1" fmla="*/ 0 h 558"/>
                <a:gd name="T2" fmla="*/ 2147483647 w 896"/>
                <a:gd name="T3" fmla="*/ 2147483647 h 558"/>
                <a:gd name="T4" fmla="*/ 2147483647 w 896"/>
                <a:gd name="T5" fmla="*/ 2147483647 h 558"/>
                <a:gd name="T6" fmla="*/ 2147483647 w 896"/>
                <a:gd name="T7" fmla="*/ 2147483647 h 558"/>
                <a:gd name="T8" fmla="*/ 2147483647 w 896"/>
                <a:gd name="T9" fmla="*/ 2147483647 h 558"/>
                <a:gd name="T10" fmla="*/ 2147483647 w 896"/>
                <a:gd name="T11" fmla="*/ 2147483647 h 558"/>
                <a:gd name="T12" fmla="*/ 2147483647 w 896"/>
                <a:gd name="T13" fmla="*/ 2147483647 h 558"/>
                <a:gd name="T14" fmla="*/ 2147483647 w 896"/>
                <a:gd name="T15" fmla="*/ 2147483647 h 558"/>
                <a:gd name="T16" fmla="*/ 2147483647 w 896"/>
                <a:gd name="T17" fmla="*/ 2147483647 h 558"/>
                <a:gd name="T18" fmla="*/ 2147483647 w 896"/>
                <a:gd name="T19" fmla="*/ 2147483647 h 558"/>
                <a:gd name="T20" fmla="*/ 2147483647 w 896"/>
                <a:gd name="T21" fmla="*/ 2147483647 h 558"/>
                <a:gd name="T22" fmla="*/ 2147483647 w 896"/>
                <a:gd name="T23" fmla="*/ 2147483647 h 558"/>
                <a:gd name="T24" fmla="*/ 2147483647 w 896"/>
                <a:gd name="T25" fmla="*/ 2147483647 h 558"/>
                <a:gd name="T26" fmla="*/ 2147483647 w 896"/>
                <a:gd name="T27" fmla="*/ 2147483647 h 558"/>
                <a:gd name="T28" fmla="*/ 2147483647 w 896"/>
                <a:gd name="T29" fmla="*/ 2147483647 h 558"/>
                <a:gd name="T30" fmla="*/ 2147483647 w 896"/>
                <a:gd name="T31" fmla="*/ 2147483647 h 558"/>
                <a:gd name="T32" fmla="*/ 2147483647 w 896"/>
                <a:gd name="T33" fmla="*/ 2147483647 h 558"/>
                <a:gd name="T34" fmla="*/ 0 w 896"/>
                <a:gd name="T35" fmla="*/ 2147483647 h 558"/>
                <a:gd name="T36" fmla="*/ 2147483647 w 896"/>
                <a:gd name="T37" fmla="*/ 0 h 5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96"/>
                <a:gd name="T58" fmla="*/ 0 h 558"/>
                <a:gd name="T59" fmla="*/ 896 w 896"/>
                <a:gd name="T60" fmla="*/ 558 h 5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96" h="558">
                  <a:moveTo>
                    <a:pt x="14" y="0"/>
                  </a:moveTo>
                  <a:lnTo>
                    <a:pt x="190" y="22"/>
                  </a:lnTo>
                  <a:lnTo>
                    <a:pt x="297" y="37"/>
                  </a:lnTo>
                  <a:lnTo>
                    <a:pt x="437" y="51"/>
                  </a:lnTo>
                  <a:lnTo>
                    <a:pt x="566" y="64"/>
                  </a:lnTo>
                  <a:lnTo>
                    <a:pt x="791" y="80"/>
                  </a:lnTo>
                  <a:lnTo>
                    <a:pt x="896" y="88"/>
                  </a:lnTo>
                  <a:lnTo>
                    <a:pt x="893" y="544"/>
                  </a:lnTo>
                  <a:lnTo>
                    <a:pt x="344" y="497"/>
                  </a:lnTo>
                  <a:lnTo>
                    <a:pt x="332" y="558"/>
                  </a:lnTo>
                  <a:lnTo>
                    <a:pt x="311" y="529"/>
                  </a:lnTo>
                  <a:lnTo>
                    <a:pt x="261" y="534"/>
                  </a:lnTo>
                  <a:lnTo>
                    <a:pt x="189" y="545"/>
                  </a:lnTo>
                  <a:lnTo>
                    <a:pt x="176" y="466"/>
                  </a:lnTo>
                  <a:lnTo>
                    <a:pt x="90" y="403"/>
                  </a:lnTo>
                  <a:lnTo>
                    <a:pt x="103" y="343"/>
                  </a:lnTo>
                  <a:lnTo>
                    <a:pt x="111" y="295"/>
                  </a:lnTo>
                  <a:lnTo>
                    <a:pt x="0" y="13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3" name="Freeform 16"/>
            <p:cNvSpPr>
              <a:spLocks/>
            </p:cNvSpPr>
            <p:nvPr/>
          </p:nvSpPr>
          <p:spPr bwMode="auto">
            <a:xfrm>
              <a:off x="4557616" y="3415043"/>
              <a:ext cx="724059" cy="656890"/>
            </a:xfrm>
            <a:custGeom>
              <a:avLst/>
              <a:gdLst>
                <a:gd name="T0" fmla="*/ 2147483647 w 614"/>
                <a:gd name="T1" fmla="*/ 0 h 502"/>
                <a:gd name="T2" fmla="*/ 2147483647 w 614"/>
                <a:gd name="T3" fmla="*/ 2147483647 h 502"/>
                <a:gd name="T4" fmla="*/ 0 w 614"/>
                <a:gd name="T5" fmla="*/ 2147483647 h 502"/>
                <a:gd name="T6" fmla="*/ 2147483647 w 614"/>
                <a:gd name="T7" fmla="*/ 2147483647 h 502"/>
                <a:gd name="T8" fmla="*/ 2147483647 w 614"/>
                <a:gd name="T9" fmla="*/ 2147483647 h 502"/>
                <a:gd name="T10" fmla="*/ 2147483647 w 614"/>
                <a:gd name="T11" fmla="*/ 2147483647 h 502"/>
                <a:gd name="T12" fmla="*/ 2147483647 w 614"/>
                <a:gd name="T13" fmla="*/ 0 h 5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4"/>
                <a:gd name="T22" fmla="*/ 0 h 502"/>
                <a:gd name="T23" fmla="*/ 614 w 614"/>
                <a:gd name="T24" fmla="*/ 502 h 5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4" h="502">
                  <a:moveTo>
                    <a:pt x="60" y="0"/>
                  </a:moveTo>
                  <a:lnTo>
                    <a:pt x="37" y="187"/>
                  </a:lnTo>
                  <a:lnTo>
                    <a:pt x="0" y="455"/>
                  </a:lnTo>
                  <a:lnTo>
                    <a:pt x="178" y="470"/>
                  </a:lnTo>
                  <a:lnTo>
                    <a:pt x="593" y="502"/>
                  </a:lnTo>
                  <a:lnTo>
                    <a:pt x="614" y="52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4" name="Freeform 17"/>
            <p:cNvSpPr>
              <a:spLocks/>
            </p:cNvSpPr>
            <p:nvPr/>
          </p:nvSpPr>
          <p:spPr bwMode="auto">
            <a:xfrm>
              <a:off x="4702200" y="4027533"/>
              <a:ext cx="755936" cy="622736"/>
            </a:xfrm>
            <a:custGeom>
              <a:avLst/>
              <a:gdLst>
                <a:gd name="T0" fmla="*/ 2147483647 w 640"/>
                <a:gd name="T1" fmla="*/ 0 h 476"/>
                <a:gd name="T2" fmla="*/ 2147483647 w 640"/>
                <a:gd name="T3" fmla="*/ 2147483647 h 476"/>
                <a:gd name="T4" fmla="*/ 0 w 640"/>
                <a:gd name="T5" fmla="*/ 2147483647 h 476"/>
                <a:gd name="T6" fmla="*/ 2147483647 w 640"/>
                <a:gd name="T7" fmla="*/ 2147483647 h 476"/>
                <a:gd name="T8" fmla="*/ 2147483647 w 640"/>
                <a:gd name="T9" fmla="*/ 2147483647 h 476"/>
                <a:gd name="T10" fmla="*/ 2147483647 w 640"/>
                <a:gd name="T11" fmla="*/ 2147483647 h 476"/>
                <a:gd name="T12" fmla="*/ 2147483647 w 640"/>
                <a:gd name="T13" fmla="*/ 2147483647 h 476"/>
                <a:gd name="T14" fmla="*/ 2147483647 w 640"/>
                <a:gd name="T15" fmla="*/ 2147483647 h 476"/>
                <a:gd name="T16" fmla="*/ 2147483647 w 640"/>
                <a:gd name="T17" fmla="*/ 0 h 4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0"/>
                <a:gd name="T28" fmla="*/ 0 h 476"/>
                <a:gd name="T29" fmla="*/ 640 w 640"/>
                <a:gd name="T30" fmla="*/ 476 h 4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" h="476">
                  <a:moveTo>
                    <a:pt x="54" y="0"/>
                  </a:moveTo>
                  <a:lnTo>
                    <a:pt x="21" y="286"/>
                  </a:lnTo>
                  <a:lnTo>
                    <a:pt x="0" y="450"/>
                  </a:lnTo>
                  <a:lnTo>
                    <a:pt x="320" y="467"/>
                  </a:lnTo>
                  <a:lnTo>
                    <a:pt x="625" y="476"/>
                  </a:lnTo>
                  <a:lnTo>
                    <a:pt x="635" y="253"/>
                  </a:lnTo>
                  <a:lnTo>
                    <a:pt x="640" y="36"/>
                  </a:lnTo>
                  <a:lnTo>
                    <a:pt x="465" y="32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5" name="Freeform 18"/>
            <p:cNvSpPr>
              <a:spLocks/>
            </p:cNvSpPr>
            <p:nvPr/>
          </p:nvSpPr>
          <p:spPr bwMode="auto">
            <a:xfrm>
              <a:off x="4023679" y="4548946"/>
              <a:ext cx="684213" cy="842458"/>
            </a:xfrm>
            <a:custGeom>
              <a:avLst/>
              <a:gdLst>
                <a:gd name="T0" fmla="*/ 2147483647 w 579"/>
                <a:gd name="T1" fmla="*/ 0 h 644"/>
                <a:gd name="T2" fmla="*/ 2147483647 w 579"/>
                <a:gd name="T3" fmla="*/ 2147483647 h 644"/>
                <a:gd name="T4" fmla="*/ 2147483647 w 579"/>
                <a:gd name="T5" fmla="*/ 2147483647 h 644"/>
                <a:gd name="T6" fmla="*/ 2147483647 w 579"/>
                <a:gd name="T7" fmla="*/ 2147483647 h 644"/>
                <a:gd name="T8" fmla="*/ 2147483647 w 579"/>
                <a:gd name="T9" fmla="*/ 2147483647 h 644"/>
                <a:gd name="T10" fmla="*/ 2147483647 w 579"/>
                <a:gd name="T11" fmla="*/ 2147483647 h 644"/>
                <a:gd name="T12" fmla="*/ 2147483647 w 579"/>
                <a:gd name="T13" fmla="*/ 2147483647 h 644"/>
                <a:gd name="T14" fmla="*/ 2147483647 w 579"/>
                <a:gd name="T15" fmla="*/ 2147483647 h 644"/>
                <a:gd name="T16" fmla="*/ 2147483647 w 579"/>
                <a:gd name="T17" fmla="*/ 2147483647 h 644"/>
                <a:gd name="T18" fmla="*/ 2147483647 w 579"/>
                <a:gd name="T19" fmla="*/ 2147483647 h 644"/>
                <a:gd name="T20" fmla="*/ 2147483647 w 579"/>
                <a:gd name="T21" fmla="*/ 2147483647 h 644"/>
                <a:gd name="T22" fmla="*/ 0 w 579"/>
                <a:gd name="T23" fmla="*/ 2147483647 h 644"/>
                <a:gd name="T24" fmla="*/ 2147483647 w 579"/>
                <a:gd name="T25" fmla="*/ 2147483647 h 644"/>
                <a:gd name="T26" fmla="*/ 2147483647 w 579"/>
                <a:gd name="T27" fmla="*/ 2147483647 h 644"/>
                <a:gd name="T28" fmla="*/ 2147483647 w 579"/>
                <a:gd name="T29" fmla="*/ 2147483647 h 644"/>
                <a:gd name="T30" fmla="*/ 2147483647 w 579"/>
                <a:gd name="T31" fmla="*/ 0 h 6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79"/>
                <a:gd name="T49" fmla="*/ 0 h 644"/>
                <a:gd name="T50" fmla="*/ 579 w 579"/>
                <a:gd name="T51" fmla="*/ 644 h 6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79" h="644">
                  <a:moveTo>
                    <a:pt x="147" y="0"/>
                  </a:moveTo>
                  <a:lnTo>
                    <a:pt x="135" y="84"/>
                  </a:lnTo>
                  <a:lnTo>
                    <a:pt x="85" y="75"/>
                  </a:lnTo>
                  <a:lnTo>
                    <a:pt x="88" y="183"/>
                  </a:lnTo>
                  <a:lnTo>
                    <a:pt x="64" y="204"/>
                  </a:lnTo>
                  <a:lnTo>
                    <a:pt x="100" y="270"/>
                  </a:lnTo>
                  <a:lnTo>
                    <a:pt x="64" y="299"/>
                  </a:lnTo>
                  <a:lnTo>
                    <a:pt x="45" y="347"/>
                  </a:lnTo>
                  <a:lnTo>
                    <a:pt x="17" y="394"/>
                  </a:lnTo>
                  <a:lnTo>
                    <a:pt x="37" y="422"/>
                  </a:lnTo>
                  <a:lnTo>
                    <a:pt x="3" y="433"/>
                  </a:lnTo>
                  <a:lnTo>
                    <a:pt x="0" y="477"/>
                  </a:lnTo>
                  <a:lnTo>
                    <a:pt x="326" y="641"/>
                  </a:lnTo>
                  <a:lnTo>
                    <a:pt x="510" y="644"/>
                  </a:lnTo>
                  <a:lnTo>
                    <a:pt x="579" y="50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6" name="Freeform 19"/>
            <p:cNvSpPr>
              <a:spLocks/>
            </p:cNvSpPr>
            <p:nvPr/>
          </p:nvSpPr>
          <p:spPr bwMode="auto">
            <a:xfrm>
              <a:off x="4620231" y="4609285"/>
              <a:ext cx="727475" cy="796920"/>
            </a:xfrm>
            <a:custGeom>
              <a:avLst/>
              <a:gdLst>
                <a:gd name="T0" fmla="*/ 2147483647 w 615"/>
                <a:gd name="T1" fmla="*/ 0 h 610"/>
                <a:gd name="T2" fmla="*/ 2147483647 w 615"/>
                <a:gd name="T3" fmla="*/ 2147483647 h 610"/>
                <a:gd name="T4" fmla="*/ 2147483647 w 615"/>
                <a:gd name="T5" fmla="*/ 2147483647 h 610"/>
                <a:gd name="T6" fmla="*/ 2147483647 w 615"/>
                <a:gd name="T7" fmla="*/ 2147483647 h 610"/>
                <a:gd name="T8" fmla="*/ 2147483647 w 615"/>
                <a:gd name="T9" fmla="*/ 2147483647 h 610"/>
                <a:gd name="T10" fmla="*/ 2147483647 w 615"/>
                <a:gd name="T11" fmla="*/ 2147483647 h 610"/>
                <a:gd name="T12" fmla="*/ 2147483647 w 615"/>
                <a:gd name="T13" fmla="*/ 2147483647 h 610"/>
                <a:gd name="T14" fmla="*/ 2147483647 w 615"/>
                <a:gd name="T15" fmla="*/ 2147483647 h 610"/>
                <a:gd name="T16" fmla="*/ 0 w 615"/>
                <a:gd name="T17" fmla="*/ 2147483647 h 610"/>
                <a:gd name="T18" fmla="*/ 2147483647 w 615"/>
                <a:gd name="T19" fmla="*/ 2147483647 h 610"/>
                <a:gd name="T20" fmla="*/ 2147483647 w 615"/>
                <a:gd name="T21" fmla="*/ 0 h 6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5"/>
                <a:gd name="T34" fmla="*/ 0 h 610"/>
                <a:gd name="T35" fmla="*/ 615 w 615"/>
                <a:gd name="T36" fmla="*/ 610 h 6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5" h="610">
                  <a:moveTo>
                    <a:pt x="74" y="0"/>
                  </a:moveTo>
                  <a:lnTo>
                    <a:pt x="615" y="24"/>
                  </a:lnTo>
                  <a:lnTo>
                    <a:pt x="589" y="563"/>
                  </a:lnTo>
                  <a:lnTo>
                    <a:pt x="413" y="553"/>
                  </a:lnTo>
                  <a:lnTo>
                    <a:pt x="249" y="548"/>
                  </a:lnTo>
                  <a:lnTo>
                    <a:pt x="249" y="569"/>
                  </a:lnTo>
                  <a:lnTo>
                    <a:pt x="111" y="569"/>
                  </a:lnTo>
                  <a:lnTo>
                    <a:pt x="103" y="610"/>
                  </a:lnTo>
                  <a:lnTo>
                    <a:pt x="0" y="597"/>
                  </a:lnTo>
                  <a:lnTo>
                    <a:pt x="58" y="140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7" name="Freeform 20"/>
            <p:cNvSpPr>
              <a:spLocks/>
            </p:cNvSpPr>
            <p:nvPr/>
          </p:nvSpPr>
          <p:spPr bwMode="auto">
            <a:xfrm>
              <a:off x="5282813" y="2889076"/>
              <a:ext cx="710397" cy="456522"/>
            </a:xfrm>
            <a:custGeom>
              <a:avLst/>
              <a:gdLst>
                <a:gd name="T0" fmla="*/ 2147483647 w 601"/>
                <a:gd name="T1" fmla="*/ 0 h 352"/>
                <a:gd name="T2" fmla="*/ 2147483647 w 601"/>
                <a:gd name="T3" fmla="*/ 2147483647 h 352"/>
                <a:gd name="T4" fmla="*/ 2147483647 w 601"/>
                <a:gd name="T5" fmla="*/ 2147483647 h 352"/>
                <a:gd name="T6" fmla="*/ 2147483647 w 601"/>
                <a:gd name="T7" fmla="*/ 2147483647 h 352"/>
                <a:gd name="T8" fmla="*/ 2147483647 w 601"/>
                <a:gd name="T9" fmla="*/ 2147483647 h 352"/>
                <a:gd name="T10" fmla="*/ 2147483647 w 601"/>
                <a:gd name="T11" fmla="*/ 2147483647 h 352"/>
                <a:gd name="T12" fmla="*/ 2147483647 w 601"/>
                <a:gd name="T13" fmla="*/ 2147483647 h 352"/>
                <a:gd name="T14" fmla="*/ 0 w 601"/>
                <a:gd name="T15" fmla="*/ 2147483647 h 352"/>
                <a:gd name="T16" fmla="*/ 2147483647 w 601"/>
                <a:gd name="T17" fmla="*/ 0 h 3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1"/>
                <a:gd name="T28" fmla="*/ 0 h 352"/>
                <a:gd name="T29" fmla="*/ 601 w 601"/>
                <a:gd name="T30" fmla="*/ 352 h 3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1" h="352">
                  <a:moveTo>
                    <a:pt x="2" y="0"/>
                  </a:moveTo>
                  <a:lnTo>
                    <a:pt x="504" y="12"/>
                  </a:lnTo>
                  <a:lnTo>
                    <a:pt x="541" y="115"/>
                  </a:lnTo>
                  <a:lnTo>
                    <a:pt x="577" y="194"/>
                  </a:lnTo>
                  <a:lnTo>
                    <a:pt x="601" y="323"/>
                  </a:lnTo>
                  <a:lnTo>
                    <a:pt x="586" y="352"/>
                  </a:lnTo>
                  <a:lnTo>
                    <a:pt x="401" y="347"/>
                  </a:lnTo>
                  <a:lnTo>
                    <a:pt x="0" y="34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8" name="Freeform 21"/>
            <p:cNvSpPr>
              <a:spLocks/>
            </p:cNvSpPr>
            <p:nvPr/>
          </p:nvSpPr>
          <p:spPr bwMode="auto">
            <a:xfrm>
              <a:off x="5262321" y="3330797"/>
              <a:ext cx="746828" cy="537352"/>
            </a:xfrm>
            <a:custGeom>
              <a:avLst/>
              <a:gdLst>
                <a:gd name="T0" fmla="*/ 2147483647 w 631"/>
                <a:gd name="T1" fmla="*/ 0 h 412"/>
                <a:gd name="T2" fmla="*/ 2147483647 w 631"/>
                <a:gd name="T3" fmla="*/ 2147483647 h 412"/>
                <a:gd name="T4" fmla="*/ 0 w 631"/>
                <a:gd name="T5" fmla="*/ 2147483647 h 412"/>
                <a:gd name="T6" fmla="*/ 2147483647 w 631"/>
                <a:gd name="T7" fmla="*/ 2147483647 h 412"/>
                <a:gd name="T8" fmla="*/ 2147483647 w 631"/>
                <a:gd name="T9" fmla="*/ 2147483647 h 412"/>
                <a:gd name="T10" fmla="*/ 2147483647 w 631"/>
                <a:gd name="T11" fmla="*/ 2147483647 h 412"/>
                <a:gd name="T12" fmla="*/ 2147483647 w 631"/>
                <a:gd name="T13" fmla="*/ 2147483647 h 412"/>
                <a:gd name="T14" fmla="*/ 2147483647 w 631"/>
                <a:gd name="T15" fmla="*/ 2147483647 h 412"/>
                <a:gd name="T16" fmla="*/ 2147483647 w 631"/>
                <a:gd name="T17" fmla="*/ 2147483647 h 412"/>
                <a:gd name="T18" fmla="*/ 2147483647 w 631"/>
                <a:gd name="T19" fmla="*/ 2147483647 h 412"/>
                <a:gd name="T20" fmla="*/ 2147483647 w 631"/>
                <a:gd name="T21" fmla="*/ 2147483647 h 412"/>
                <a:gd name="T22" fmla="*/ 2147483647 w 631"/>
                <a:gd name="T23" fmla="*/ 2147483647 h 412"/>
                <a:gd name="T24" fmla="*/ 2147483647 w 631"/>
                <a:gd name="T25" fmla="*/ 2147483647 h 412"/>
                <a:gd name="T26" fmla="*/ 2147483647 w 631"/>
                <a:gd name="T27" fmla="*/ 0 h 4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31"/>
                <a:gd name="T43" fmla="*/ 0 h 412"/>
                <a:gd name="T44" fmla="*/ 631 w 631"/>
                <a:gd name="T45" fmla="*/ 412 h 4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31" h="412">
                  <a:moveTo>
                    <a:pt x="11" y="0"/>
                  </a:moveTo>
                  <a:lnTo>
                    <a:pt x="10" y="160"/>
                  </a:lnTo>
                  <a:lnTo>
                    <a:pt x="0" y="347"/>
                  </a:lnTo>
                  <a:lnTo>
                    <a:pt x="459" y="354"/>
                  </a:lnTo>
                  <a:lnTo>
                    <a:pt x="507" y="380"/>
                  </a:lnTo>
                  <a:lnTo>
                    <a:pt x="541" y="344"/>
                  </a:lnTo>
                  <a:lnTo>
                    <a:pt x="631" y="412"/>
                  </a:lnTo>
                  <a:lnTo>
                    <a:pt x="618" y="341"/>
                  </a:lnTo>
                  <a:lnTo>
                    <a:pt x="626" y="286"/>
                  </a:lnTo>
                  <a:lnTo>
                    <a:pt x="631" y="99"/>
                  </a:lnTo>
                  <a:lnTo>
                    <a:pt x="591" y="58"/>
                  </a:lnTo>
                  <a:lnTo>
                    <a:pt x="607" y="7"/>
                  </a:lnTo>
                  <a:lnTo>
                    <a:pt x="307" y="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9" name="Freeform 22"/>
            <p:cNvSpPr>
              <a:spLocks/>
            </p:cNvSpPr>
            <p:nvPr/>
          </p:nvSpPr>
          <p:spPr bwMode="auto">
            <a:xfrm>
              <a:off x="5252075" y="3778211"/>
              <a:ext cx="890274" cy="442859"/>
            </a:xfrm>
            <a:custGeom>
              <a:avLst/>
              <a:gdLst>
                <a:gd name="T0" fmla="*/ 2147483647 w 753"/>
                <a:gd name="T1" fmla="*/ 0 h 339"/>
                <a:gd name="T2" fmla="*/ 0 w 753"/>
                <a:gd name="T3" fmla="*/ 2147483647 h 339"/>
                <a:gd name="T4" fmla="*/ 2147483647 w 753"/>
                <a:gd name="T5" fmla="*/ 2147483647 h 339"/>
                <a:gd name="T6" fmla="*/ 2147483647 w 753"/>
                <a:gd name="T7" fmla="*/ 2147483647 h 339"/>
                <a:gd name="T8" fmla="*/ 2147483647 w 753"/>
                <a:gd name="T9" fmla="*/ 2147483647 h 339"/>
                <a:gd name="T10" fmla="*/ 2147483647 w 753"/>
                <a:gd name="T11" fmla="*/ 2147483647 h 339"/>
                <a:gd name="T12" fmla="*/ 2147483647 w 753"/>
                <a:gd name="T13" fmla="*/ 2147483647 h 339"/>
                <a:gd name="T14" fmla="*/ 2147483647 w 753"/>
                <a:gd name="T15" fmla="*/ 2147483647 h 339"/>
                <a:gd name="T16" fmla="*/ 2147483647 w 753"/>
                <a:gd name="T17" fmla="*/ 2147483647 h 339"/>
                <a:gd name="T18" fmla="*/ 2147483647 w 753"/>
                <a:gd name="T19" fmla="*/ 2147483647 h 339"/>
                <a:gd name="T20" fmla="*/ 2147483647 w 753"/>
                <a:gd name="T21" fmla="*/ 2147483647 h 339"/>
                <a:gd name="T22" fmla="*/ 2147483647 w 753"/>
                <a:gd name="T23" fmla="*/ 2147483647 h 339"/>
                <a:gd name="T24" fmla="*/ 2147483647 w 753"/>
                <a:gd name="T25" fmla="*/ 2147483647 h 339"/>
                <a:gd name="T26" fmla="*/ 2147483647 w 753"/>
                <a:gd name="T27" fmla="*/ 2147483647 h 339"/>
                <a:gd name="T28" fmla="*/ 2147483647 w 753"/>
                <a:gd name="T29" fmla="*/ 0 h 3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53"/>
                <a:gd name="T46" fmla="*/ 0 h 339"/>
                <a:gd name="T47" fmla="*/ 753 w 753"/>
                <a:gd name="T48" fmla="*/ 339 h 3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53" h="339">
                  <a:moveTo>
                    <a:pt x="8" y="0"/>
                  </a:moveTo>
                  <a:lnTo>
                    <a:pt x="0" y="224"/>
                  </a:lnTo>
                  <a:lnTo>
                    <a:pt x="170" y="229"/>
                  </a:lnTo>
                  <a:lnTo>
                    <a:pt x="168" y="339"/>
                  </a:lnTo>
                  <a:lnTo>
                    <a:pt x="397" y="335"/>
                  </a:lnTo>
                  <a:lnTo>
                    <a:pt x="603" y="332"/>
                  </a:lnTo>
                  <a:lnTo>
                    <a:pt x="753" y="335"/>
                  </a:lnTo>
                  <a:lnTo>
                    <a:pt x="706" y="240"/>
                  </a:lnTo>
                  <a:lnTo>
                    <a:pt x="674" y="151"/>
                  </a:lnTo>
                  <a:lnTo>
                    <a:pt x="638" y="59"/>
                  </a:lnTo>
                  <a:lnTo>
                    <a:pt x="552" y="1"/>
                  </a:lnTo>
                  <a:lnTo>
                    <a:pt x="514" y="35"/>
                  </a:lnTo>
                  <a:lnTo>
                    <a:pt x="467" y="11"/>
                  </a:lnTo>
                  <a:lnTo>
                    <a:pt x="262" y="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0" name="Freeform 23"/>
            <p:cNvSpPr>
              <a:spLocks/>
            </p:cNvSpPr>
            <p:nvPr/>
          </p:nvSpPr>
          <p:spPr bwMode="auto">
            <a:xfrm>
              <a:off x="5439920" y="4208548"/>
              <a:ext cx="785536" cy="442859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1" name="Freeform 24"/>
            <p:cNvSpPr>
              <a:spLocks/>
            </p:cNvSpPr>
            <p:nvPr/>
          </p:nvSpPr>
          <p:spPr bwMode="auto">
            <a:xfrm>
              <a:off x="5335182" y="4640023"/>
              <a:ext cx="913043" cy="484983"/>
            </a:xfrm>
            <a:custGeom>
              <a:avLst/>
              <a:gdLst>
                <a:gd name="T0" fmla="*/ 2147483647 w 772"/>
                <a:gd name="T1" fmla="*/ 0 h 371"/>
                <a:gd name="T2" fmla="*/ 0 w 772"/>
                <a:gd name="T3" fmla="*/ 2147483647 h 371"/>
                <a:gd name="T4" fmla="*/ 2147483647 w 772"/>
                <a:gd name="T5" fmla="*/ 2147483647 h 371"/>
                <a:gd name="T6" fmla="*/ 2147483647 w 772"/>
                <a:gd name="T7" fmla="*/ 2147483647 h 371"/>
                <a:gd name="T8" fmla="*/ 2147483647 w 772"/>
                <a:gd name="T9" fmla="*/ 2147483647 h 371"/>
                <a:gd name="T10" fmla="*/ 2147483647 w 772"/>
                <a:gd name="T11" fmla="*/ 2147483647 h 371"/>
                <a:gd name="T12" fmla="*/ 2147483647 w 772"/>
                <a:gd name="T13" fmla="*/ 2147483647 h 371"/>
                <a:gd name="T14" fmla="*/ 2147483647 w 772"/>
                <a:gd name="T15" fmla="*/ 2147483647 h 371"/>
                <a:gd name="T16" fmla="*/ 2147483647 w 772"/>
                <a:gd name="T17" fmla="*/ 2147483647 h 371"/>
                <a:gd name="T18" fmla="*/ 2147483647 w 772"/>
                <a:gd name="T19" fmla="*/ 2147483647 h 371"/>
                <a:gd name="T20" fmla="*/ 2147483647 w 772"/>
                <a:gd name="T21" fmla="*/ 2147483647 h 371"/>
                <a:gd name="T22" fmla="*/ 2147483647 w 772"/>
                <a:gd name="T23" fmla="*/ 2147483647 h 371"/>
                <a:gd name="T24" fmla="*/ 2147483647 w 772"/>
                <a:gd name="T25" fmla="*/ 0 h 3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72"/>
                <a:gd name="T40" fmla="*/ 0 h 371"/>
                <a:gd name="T41" fmla="*/ 772 w 772"/>
                <a:gd name="T42" fmla="*/ 371 h 3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72" h="371">
                  <a:moveTo>
                    <a:pt x="5" y="0"/>
                  </a:moveTo>
                  <a:lnTo>
                    <a:pt x="0" y="66"/>
                  </a:lnTo>
                  <a:lnTo>
                    <a:pt x="275" y="76"/>
                  </a:lnTo>
                  <a:lnTo>
                    <a:pt x="276" y="287"/>
                  </a:lnTo>
                  <a:lnTo>
                    <a:pt x="417" y="345"/>
                  </a:lnTo>
                  <a:lnTo>
                    <a:pt x="456" y="324"/>
                  </a:lnTo>
                  <a:lnTo>
                    <a:pt x="544" y="371"/>
                  </a:lnTo>
                  <a:lnTo>
                    <a:pt x="603" y="369"/>
                  </a:lnTo>
                  <a:lnTo>
                    <a:pt x="709" y="324"/>
                  </a:lnTo>
                  <a:lnTo>
                    <a:pt x="772" y="368"/>
                  </a:lnTo>
                  <a:lnTo>
                    <a:pt x="772" y="139"/>
                  </a:lnTo>
                  <a:lnTo>
                    <a:pt x="753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2" name="Freeform 25"/>
            <p:cNvSpPr>
              <a:spLocks/>
            </p:cNvSpPr>
            <p:nvPr/>
          </p:nvSpPr>
          <p:spPr bwMode="auto">
            <a:xfrm>
              <a:off x="6232286" y="4665069"/>
              <a:ext cx="511168" cy="528244"/>
            </a:xfrm>
            <a:custGeom>
              <a:avLst/>
              <a:gdLst>
                <a:gd name="T0" fmla="*/ 0 w 434"/>
                <a:gd name="T1" fmla="*/ 2147483647 h 405"/>
                <a:gd name="T2" fmla="*/ 2147483647 w 434"/>
                <a:gd name="T3" fmla="*/ 2147483647 h 405"/>
                <a:gd name="T4" fmla="*/ 2147483647 w 434"/>
                <a:gd name="T5" fmla="*/ 0 h 405"/>
                <a:gd name="T6" fmla="*/ 2147483647 w 434"/>
                <a:gd name="T7" fmla="*/ 2147483647 h 405"/>
                <a:gd name="T8" fmla="*/ 2147483647 w 434"/>
                <a:gd name="T9" fmla="*/ 2147483647 h 405"/>
                <a:gd name="T10" fmla="*/ 2147483647 w 434"/>
                <a:gd name="T11" fmla="*/ 2147483647 h 405"/>
                <a:gd name="T12" fmla="*/ 2147483647 w 434"/>
                <a:gd name="T13" fmla="*/ 2147483647 h 405"/>
                <a:gd name="T14" fmla="*/ 2147483647 w 434"/>
                <a:gd name="T15" fmla="*/ 2147483647 h 405"/>
                <a:gd name="T16" fmla="*/ 2147483647 w 434"/>
                <a:gd name="T17" fmla="*/ 2147483647 h 405"/>
                <a:gd name="T18" fmla="*/ 2147483647 w 434"/>
                <a:gd name="T19" fmla="*/ 2147483647 h 405"/>
                <a:gd name="T20" fmla="*/ 2147483647 w 434"/>
                <a:gd name="T21" fmla="*/ 2147483647 h 405"/>
                <a:gd name="T22" fmla="*/ 2147483647 w 434"/>
                <a:gd name="T23" fmla="*/ 2147483647 h 405"/>
                <a:gd name="T24" fmla="*/ 2147483647 w 434"/>
                <a:gd name="T25" fmla="*/ 2147483647 h 405"/>
                <a:gd name="T26" fmla="*/ 2147483647 w 434"/>
                <a:gd name="T27" fmla="*/ 2147483647 h 405"/>
                <a:gd name="T28" fmla="*/ 2147483647 w 434"/>
                <a:gd name="T29" fmla="*/ 2147483647 h 405"/>
                <a:gd name="T30" fmla="*/ 0 w 434"/>
                <a:gd name="T31" fmla="*/ 2147483647 h 4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4"/>
                <a:gd name="T49" fmla="*/ 0 h 405"/>
                <a:gd name="T50" fmla="*/ 434 w 434"/>
                <a:gd name="T51" fmla="*/ 405 h 40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4" h="405">
                  <a:moveTo>
                    <a:pt x="0" y="37"/>
                  </a:moveTo>
                  <a:lnTo>
                    <a:pt x="171" y="16"/>
                  </a:lnTo>
                  <a:lnTo>
                    <a:pt x="382" y="0"/>
                  </a:lnTo>
                  <a:lnTo>
                    <a:pt x="371" y="53"/>
                  </a:lnTo>
                  <a:lnTo>
                    <a:pt x="418" y="41"/>
                  </a:lnTo>
                  <a:lnTo>
                    <a:pt x="434" y="77"/>
                  </a:lnTo>
                  <a:lnTo>
                    <a:pt x="385" y="109"/>
                  </a:lnTo>
                  <a:lnTo>
                    <a:pt x="397" y="166"/>
                  </a:lnTo>
                  <a:lnTo>
                    <a:pt x="347" y="259"/>
                  </a:lnTo>
                  <a:lnTo>
                    <a:pt x="309" y="318"/>
                  </a:lnTo>
                  <a:lnTo>
                    <a:pt x="330" y="392"/>
                  </a:lnTo>
                  <a:lnTo>
                    <a:pt x="62" y="405"/>
                  </a:lnTo>
                  <a:lnTo>
                    <a:pt x="61" y="359"/>
                  </a:lnTo>
                  <a:lnTo>
                    <a:pt x="8" y="350"/>
                  </a:lnTo>
                  <a:lnTo>
                    <a:pt x="8" y="109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3" name="Freeform 26"/>
            <p:cNvSpPr>
              <a:spLocks/>
            </p:cNvSpPr>
            <p:nvPr/>
          </p:nvSpPr>
          <p:spPr bwMode="auto">
            <a:xfrm>
              <a:off x="6304009" y="5172821"/>
              <a:ext cx="627290" cy="556706"/>
            </a:xfrm>
            <a:custGeom>
              <a:avLst/>
              <a:gdLst>
                <a:gd name="T0" fmla="*/ 0 w 530"/>
                <a:gd name="T1" fmla="*/ 2147483647 h 425"/>
                <a:gd name="T2" fmla="*/ 2147483647 w 530"/>
                <a:gd name="T3" fmla="*/ 0 h 425"/>
                <a:gd name="T4" fmla="*/ 2147483647 w 530"/>
                <a:gd name="T5" fmla="*/ 2147483647 h 425"/>
                <a:gd name="T6" fmla="*/ 2147483647 w 530"/>
                <a:gd name="T7" fmla="*/ 2147483647 h 425"/>
                <a:gd name="T8" fmla="*/ 2147483647 w 530"/>
                <a:gd name="T9" fmla="*/ 2147483647 h 425"/>
                <a:gd name="T10" fmla="*/ 2147483647 w 530"/>
                <a:gd name="T11" fmla="*/ 2147483647 h 425"/>
                <a:gd name="T12" fmla="*/ 2147483647 w 530"/>
                <a:gd name="T13" fmla="*/ 2147483647 h 425"/>
                <a:gd name="T14" fmla="*/ 2147483647 w 530"/>
                <a:gd name="T15" fmla="*/ 2147483647 h 425"/>
                <a:gd name="T16" fmla="*/ 2147483647 w 530"/>
                <a:gd name="T17" fmla="*/ 2147483647 h 425"/>
                <a:gd name="T18" fmla="*/ 2147483647 w 530"/>
                <a:gd name="T19" fmla="*/ 2147483647 h 425"/>
                <a:gd name="T20" fmla="*/ 2147483647 w 530"/>
                <a:gd name="T21" fmla="*/ 2147483647 h 425"/>
                <a:gd name="T22" fmla="*/ 2147483647 w 530"/>
                <a:gd name="T23" fmla="*/ 2147483647 h 425"/>
                <a:gd name="T24" fmla="*/ 2147483647 w 530"/>
                <a:gd name="T25" fmla="*/ 2147483647 h 425"/>
                <a:gd name="T26" fmla="*/ 2147483647 w 530"/>
                <a:gd name="T27" fmla="*/ 2147483647 h 425"/>
                <a:gd name="T28" fmla="*/ 2147483647 w 530"/>
                <a:gd name="T29" fmla="*/ 2147483647 h 425"/>
                <a:gd name="T30" fmla="*/ 2147483647 w 530"/>
                <a:gd name="T31" fmla="*/ 2147483647 h 425"/>
                <a:gd name="T32" fmla="*/ 2147483647 w 530"/>
                <a:gd name="T33" fmla="*/ 2147483647 h 425"/>
                <a:gd name="T34" fmla="*/ 2147483647 w 530"/>
                <a:gd name="T35" fmla="*/ 2147483647 h 425"/>
                <a:gd name="T36" fmla="*/ 2147483647 w 530"/>
                <a:gd name="T37" fmla="*/ 2147483647 h 425"/>
                <a:gd name="T38" fmla="*/ 2147483647 w 530"/>
                <a:gd name="T39" fmla="*/ 2147483647 h 425"/>
                <a:gd name="T40" fmla="*/ 2147483647 w 530"/>
                <a:gd name="T41" fmla="*/ 2147483647 h 425"/>
                <a:gd name="T42" fmla="*/ 2147483647 w 530"/>
                <a:gd name="T43" fmla="*/ 2147483647 h 425"/>
                <a:gd name="T44" fmla="*/ 2147483647 w 530"/>
                <a:gd name="T45" fmla="*/ 2147483647 h 425"/>
                <a:gd name="T46" fmla="*/ 2147483647 w 530"/>
                <a:gd name="T47" fmla="*/ 2147483647 h 425"/>
                <a:gd name="T48" fmla="*/ 2147483647 w 530"/>
                <a:gd name="T49" fmla="*/ 2147483647 h 425"/>
                <a:gd name="T50" fmla="*/ 2147483647 w 530"/>
                <a:gd name="T51" fmla="*/ 2147483647 h 425"/>
                <a:gd name="T52" fmla="*/ 2147483647 w 530"/>
                <a:gd name="T53" fmla="*/ 2147483647 h 425"/>
                <a:gd name="T54" fmla="*/ 2147483647 w 530"/>
                <a:gd name="T55" fmla="*/ 2147483647 h 425"/>
                <a:gd name="T56" fmla="*/ 2147483647 w 530"/>
                <a:gd name="T57" fmla="*/ 2147483647 h 425"/>
                <a:gd name="T58" fmla="*/ 2147483647 w 530"/>
                <a:gd name="T59" fmla="*/ 2147483647 h 425"/>
                <a:gd name="T60" fmla="*/ 2147483647 w 530"/>
                <a:gd name="T61" fmla="*/ 2147483647 h 425"/>
                <a:gd name="T62" fmla="*/ 2147483647 w 530"/>
                <a:gd name="T63" fmla="*/ 2147483647 h 425"/>
                <a:gd name="T64" fmla="*/ 2147483647 w 530"/>
                <a:gd name="T65" fmla="*/ 2147483647 h 425"/>
                <a:gd name="T66" fmla="*/ 2147483647 w 530"/>
                <a:gd name="T67" fmla="*/ 2147483647 h 425"/>
                <a:gd name="T68" fmla="*/ 0 w 530"/>
                <a:gd name="T69" fmla="*/ 2147483647 h 4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30"/>
                <a:gd name="T106" fmla="*/ 0 h 425"/>
                <a:gd name="T107" fmla="*/ 530 w 530"/>
                <a:gd name="T108" fmla="*/ 425 h 4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30" h="425">
                  <a:moveTo>
                    <a:pt x="0" y="10"/>
                  </a:moveTo>
                  <a:lnTo>
                    <a:pt x="265" y="0"/>
                  </a:lnTo>
                  <a:lnTo>
                    <a:pt x="312" y="87"/>
                  </a:lnTo>
                  <a:lnTo>
                    <a:pt x="272" y="191"/>
                  </a:lnTo>
                  <a:lnTo>
                    <a:pt x="259" y="237"/>
                  </a:lnTo>
                  <a:lnTo>
                    <a:pt x="436" y="218"/>
                  </a:lnTo>
                  <a:lnTo>
                    <a:pt x="448" y="286"/>
                  </a:lnTo>
                  <a:lnTo>
                    <a:pt x="394" y="279"/>
                  </a:lnTo>
                  <a:lnTo>
                    <a:pt x="370" y="308"/>
                  </a:lnTo>
                  <a:lnTo>
                    <a:pt x="398" y="328"/>
                  </a:lnTo>
                  <a:lnTo>
                    <a:pt x="446" y="305"/>
                  </a:lnTo>
                  <a:lnTo>
                    <a:pt x="448" y="338"/>
                  </a:lnTo>
                  <a:lnTo>
                    <a:pt x="477" y="310"/>
                  </a:lnTo>
                  <a:lnTo>
                    <a:pt x="496" y="310"/>
                  </a:lnTo>
                  <a:lnTo>
                    <a:pt x="474" y="367"/>
                  </a:lnTo>
                  <a:lnTo>
                    <a:pt x="517" y="376"/>
                  </a:lnTo>
                  <a:lnTo>
                    <a:pt x="530" y="407"/>
                  </a:lnTo>
                  <a:lnTo>
                    <a:pt x="511" y="417"/>
                  </a:lnTo>
                  <a:lnTo>
                    <a:pt x="483" y="397"/>
                  </a:lnTo>
                  <a:lnTo>
                    <a:pt x="432" y="383"/>
                  </a:lnTo>
                  <a:lnTo>
                    <a:pt x="443" y="420"/>
                  </a:lnTo>
                  <a:lnTo>
                    <a:pt x="417" y="425"/>
                  </a:lnTo>
                  <a:lnTo>
                    <a:pt x="396" y="391"/>
                  </a:lnTo>
                  <a:lnTo>
                    <a:pt x="383" y="412"/>
                  </a:lnTo>
                  <a:lnTo>
                    <a:pt x="306" y="412"/>
                  </a:lnTo>
                  <a:lnTo>
                    <a:pt x="306" y="391"/>
                  </a:lnTo>
                  <a:lnTo>
                    <a:pt x="277" y="367"/>
                  </a:lnTo>
                  <a:lnTo>
                    <a:pt x="218" y="363"/>
                  </a:lnTo>
                  <a:lnTo>
                    <a:pt x="267" y="391"/>
                  </a:lnTo>
                  <a:lnTo>
                    <a:pt x="199" y="405"/>
                  </a:lnTo>
                  <a:lnTo>
                    <a:pt x="93" y="386"/>
                  </a:lnTo>
                  <a:lnTo>
                    <a:pt x="52" y="391"/>
                  </a:lnTo>
                  <a:lnTo>
                    <a:pt x="67" y="249"/>
                  </a:lnTo>
                  <a:lnTo>
                    <a:pt x="2" y="136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4" name="Freeform 27"/>
            <p:cNvSpPr>
              <a:spLocks/>
            </p:cNvSpPr>
            <p:nvPr/>
          </p:nvSpPr>
          <p:spPr bwMode="auto">
            <a:xfrm>
              <a:off x="5875949" y="2833292"/>
              <a:ext cx="697874" cy="867504"/>
            </a:xfrm>
            <a:custGeom>
              <a:avLst/>
              <a:gdLst>
                <a:gd name="T0" fmla="*/ 0 w 591"/>
                <a:gd name="T1" fmla="*/ 2147483647 h 665"/>
                <a:gd name="T2" fmla="*/ 2147483647 w 591"/>
                <a:gd name="T3" fmla="*/ 2147483647 h 665"/>
                <a:gd name="T4" fmla="*/ 2147483647 w 591"/>
                <a:gd name="T5" fmla="*/ 0 h 665"/>
                <a:gd name="T6" fmla="*/ 2147483647 w 591"/>
                <a:gd name="T7" fmla="*/ 2147483647 h 665"/>
                <a:gd name="T8" fmla="*/ 2147483647 w 591"/>
                <a:gd name="T9" fmla="*/ 2147483647 h 665"/>
                <a:gd name="T10" fmla="*/ 2147483647 w 591"/>
                <a:gd name="T11" fmla="*/ 2147483647 h 665"/>
                <a:gd name="T12" fmla="*/ 2147483647 w 591"/>
                <a:gd name="T13" fmla="*/ 2147483647 h 665"/>
                <a:gd name="T14" fmla="*/ 2147483647 w 591"/>
                <a:gd name="T15" fmla="*/ 2147483647 h 665"/>
                <a:gd name="T16" fmla="*/ 2147483647 w 591"/>
                <a:gd name="T17" fmla="*/ 2147483647 h 665"/>
                <a:gd name="T18" fmla="*/ 2147483647 w 591"/>
                <a:gd name="T19" fmla="*/ 2147483647 h 665"/>
                <a:gd name="T20" fmla="*/ 2147483647 w 591"/>
                <a:gd name="T21" fmla="*/ 2147483647 h 665"/>
                <a:gd name="T22" fmla="*/ 2147483647 w 591"/>
                <a:gd name="T23" fmla="*/ 2147483647 h 665"/>
                <a:gd name="T24" fmla="*/ 2147483647 w 591"/>
                <a:gd name="T25" fmla="*/ 2147483647 h 665"/>
                <a:gd name="T26" fmla="*/ 2147483647 w 591"/>
                <a:gd name="T27" fmla="*/ 2147483647 h 665"/>
                <a:gd name="T28" fmla="*/ 2147483647 w 591"/>
                <a:gd name="T29" fmla="*/ 2147483647 h 665"/>
                <a:gd name="T30" fmla="*/ 2147483647 w 591"/>
                <a:gd name="T31" fmla="*/ 2147483647 h 665"/>
                <a:gd name="T32" fmla="*/ 2147483647 w 591"/>
                <a:gd name="T33" fmla="*/ 2147483647 h 665"/>
                <a:gd name="T34" fmla="*/ 2147483647 w 591"/>
                <a:gd name="T35" fmla="*/ 2147483647 h 665"/>
                <a:gd name="T36" fmla="*/ 2147483647 w 591"/>
                <a:gd name="T37" fmla="*/ 2147483647 h 665"/>
                <a:gd name="T38" fmla="*/ 2147483647 w 591"/>
                <a:gd name="T39" fmla="*/ 2147483647 h 665"/>
                <a:gd name="T40" fmla="*/ 2147483647 w 591"/>
                <a:gd name="T41" fmla="*/ 2147483647 h 665"/>
                <a:gd name="T42" fmla="*/ 2147483647 w 591"/>
                <a:gd name="T43" fmla="*/ 2147483647 h 665"/>
                <a:gd name="T44" fmla="*/ 2147483647 w 591"/>
                <a:gd name="T45" fmla="*/ 2147483647 h 665"/>
                <a:gd name="T46" fmla="*/ 2147483647 w 591"/>
                <a:gd name="T47" fmla="*/ 2147483647 h 665"/>
                <a:gd name="T48" fmla="*/ 2147483647 w 591"/>
                <a:gd name="T49" fmla="*/ 2147483647 h 665"/>
                <a:gd name="T50" fmla="*/ 2147483647 w 591"/>
                <a:gd name="T51" fmla="*/ 2147483647 h 665"/>
                <a:gd name="T52" fmla="*/ 2147483647 w 591"/>
                <a:gd name="T53" fmla="*/ 2147483647 h 665"/>
                <a:gd name="T54" fmla="*/ 2147483647 w 591"/>
                <a:gd name="T55" fmla="*/ 2147483647 h 665"/>
                <a:gd name="T56" fmla="*/ 2147483647 w 591"/>
                <a:gd name="T57" fmla="*/ 2147483647 h 665"/>
                <a:gd name="T58" fmla="*/ 2147483647 w 591"/>
                <a:gd name="T59" fmla="*/ 2147483647 h 665"/>
                <a:gd name="T60" fmla="*/ 0 w 591"/>
                <a:gd name="T61" fmla="*/ 2147483647 h 66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91"/>
                <a:gd name="T94" fmla="*/ 0 h 665"/>
                <a:gd name="T95" fmla="*/ 591 w 591"/>
                <a:gd name="T96" fmla="*/ 665 h 66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91" h="665">
                  <a:moveTo>
                    <a:pt x="0" y="52"/>
                  </a:moveTo>
                  <a:lnTo>
                    <a:pt x="155" y="52"/>
                  </a:lnTo>
                  <a:lnTo>
                    <a:pt x="154" y="0"/>
                  </a:lnTo>
                  <a:lnTo>
                    <a:pt x="188" y="15"/>
                  </a:lnTo>
                  <a:lnTo>
                    <a:pt x="194" y="55"/>
                  </a:lnTo>
                  <a:lnTo>
                    <a:pt x="268" y="99"/>
                  </a:lnTo>
                  <a:lnTo>
                    <a:pt x="291" y="79"/>
                  </a:lnTo>
                  <a:lnTo>
                    <a:pt x="334" y="79"/>
                  </a:lnTo>
                  <a:lnTo>
                    <a:pt x="368" y="118"/>
                  </a:lnTo>
                  <a:lnTo>
                    <a:pt x="391" y="104"/>
                  </a:lnTo>
                  <a:lnTo>
                    <a:pt x="456" y="120"/>
                  </a:lnTo>
                  <a:lnTo>
                    <a:pt x="478" y="91"/>
                  </a:lnTo>
                  <a:lnTo>
                    <a:pt x="518" y="113"/>
                  </a:lnTo>
                  <a:lnTo>
                    <a:pt x="591" y="110"/>
                  </a:lnTo>
                  <a:lnTo>
                    <a:pt x="473" y="192"/>
                  </a:lnTo>
                  <a:lnTo>
                    <a:pt x="415" y="265"/>
                  </a:lnTo>
                  <a:lnTo>
                    <a:pt x="426" y="370"/>
                  </a:lnTo>
                  <a:lnTo>
                    <a:pt x="386" y="414"/>
                  </a:lnTo>
                  <a:lnTo>
                    <a:pt x="402" y="444"/>
                  </a:lnTo>
                  <a:lnTo>
                    <a:pt x="402" y="522"/>
                  </a:lnTo>
                  <a:lnTo>
                    <a:pt x="443" y="522"/>
                  </a:lnTo>
                  <a:lnTo>
                    <a:pt x="502" y="578"/>
                  </a:lnTo>
                  <a:lnTo>
                    <a:pt x="527" y="646"/>
                  </a:lnTo>
                  <a:lnTo>
                    <a:pt x="108" y="665"/>
                  </a:lnTo>
                  <a:lnTo>
                    <a:pt x="110" y="481"/>
                  </a:lnTo>
                  <a:lnTo>
                    <a:pt x="73" y="441"/>
                  </a:lnTo>
                  <a:lnTo>
                    <a:pt x="86" y="393"/>
                  </a:lnTo>
                  <a:lnTo>
                    <a:pt x="99" y="365"/>
                  </a:lnTo>
                  <a:lnTo>
                    <a:pt x="73" y="238"/>
                  </a:lnTo>
                  <a:lnTo>
                    <a:pt x="37" y="15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5" name="Freeform 28"/>
            <p:cNvSpPr>
              <a:spLocks/>
            </p:cNvSpPr>
            <p:nvPr/>
          </p:nvSpPr>
          <p:spPr bwMode="auto">
            <a:xfrm>
              <a:off x="6329055" y="3133844"/>
              <a:ext cx="529382" cy="684212"/>
            </a:xfrm>
            <a:custGeom>
              <a:avLst/>
              <a:gdLst>
                <a:gd name="T0" fmla="*/ 2147483647 w 449"/>
                <a:gd name="T1" fmla="*/ 2147483647 h 524"/>
                <a:gd name="T2" fmla="*/ 2147483647 w 449"/>
                <a:gd name="T3" fmla="*/ 2147483647 h 524"/>
                <a:gd name="T4" fmla="*/ 2147483647 w 449"/>
                <a:gd name="T5" fmla="*/ 2147483647 h 524"/>
                <a:gd name="T6" fmla="*/ 2147483647 w 449"/>
                <a:gd name="T7" fmla="*/ 0 h 524"/>
                <a:gd name="T8" fmla="*/ 2147483647 w 449"/>
                <a:gd name="T9" fmla="*/ 2147483647 h 524"/>
                <a:gd name="T10" fmla="*/ 2147483647 w 449"/>
                <a:gd name="T11" fmla="*/ 2147483647 h 524"/>
                <a:gd name="T12" fmla="*/ 2147483647 w 449"/>
                <a:gd name="T13" fmla="*/ 2147483647 h 524"/>
                <a:gd name="T14" fmla="*/ 2147483647 w 449"/>
                <a:gd name="T15" fmla="*/ 2147483647 h 524"/>
                <a:gd name="T16" fmla="*/ 2147483647 w 449"/>
                <a:gd name="T17" fmla="*/ 2147483647 h 524"/>
                <a:gd name="T18" fmla="*/ 2147483647 w 449"/>
                <a:gd name="T19" fmla="*/ 2147483647 h 524"/>
                <a:gd name="T20" fmla="*/ 2147483647 w 449"/>
                <a:gd name="T21" fmla="*/ 2147483647 h 524"/>
                <a:gd name="T22" fmla="*/ 2147483647 w 449"/>
                <a:gd name="T23" fmla="*/ 2147483647 h 524"/>
                <a:gd name="T24" fmla="*/ 2147483647 w 449"/>
                <a:gd name="T25" fmla="*/ 2147483647 h 524"/>
                <a:gd name="T26" fmla="*/ 2147483647 w 449"/>
                <a:gd name="T27" fmla="*/ 2147483647 h 524"/>
                <a:gd name="T28" fmla="*/ 2147483647 w 449"/>
                <a:gd name="T29" fmla="*/ 2147483647 h 524"/>
                <a:gd name="T30" fmla="*/ 2147483647 w 449"/>
                <a:gd name="T31" fmla="*/ 2147483647 h 524"/>
                <a:gd name="T32" fmla="*/ 2147483647 w 449"/>
                <a:gd name="T33" fmla="*/ 2147483647 h 524"/>
                <a:gd name="T34" fmla="*/ 2147483647 w 449"/>
                <a:gd name="T35" fmla="*/ 2147483647 h 524"/>
                <a:gd name="T36" fmla="*/ 2147483647 w 449"/>
                <a:gd name="T37" fmla="*/ 2147483647 h 524"/>
                <a:gd name="T38" fmla="*/ 2147483647 w 449"/>
                <a:gd name="T39" fmla="*/ 2147483647 h 524"/>
                <a:gd name="T40" fmla="*/ 2147483647 w 449"/>
                <a:gd name="T41" fmla="*/ 2147483647 h 524"/>
                <a:gd name="T42" fmla="*/ 2147483647 w 449"/>
                <a:gd name="T43" fmla="*/ 2147483647 h 524"/>
                <a:gd name="T44" fmla="*/ 2147483647 w 449"/>
                <a:gd name="T45" fmla="*/ 2147483647 h 524"/>
                <a:gd name="T46" fmla="*/ 2147483647 w 449"/>
                <a:gd name="T47" fmla="*/ 2147483647 h 524"/>
                <a:gd name="T48" fmla="*/ 2147483647 w 449"/>
                <a:gd name="T49" fmla="*/ 2147483647 h 524"/>
                <a:gd name="T50" fmla="*/ 2147483647 w 449"/>
                <a:gd name="T51" fmla="*/ 2147483647 h 524"/>
                <a:gd name="T52" fmla="*/ 2147483647 w 449"/>
                <a:gd name="T53" fmla="*/ 2147483647 h 524"/>
                <a:gd name="T54" fmla="*/ 2147483647 w 449"/>
                <a:gd name="T55" fmla="*/ 2147483647 h 524"/>
                <a:gd name="T56" fmla="*/ 2147483647 w 449"/>
                <a:gd name="T57" fmla="*/ 2147483647 h 524"/>
                <a:gd name="T58" fmla="*/ 2147483647 w 449"/>
                <a:gd name="T59" fmla="*/ 2147483647 h 524"/>
                <a:gd name="T60" fmla="*/ 2147483647 w 449"/>
                <a:gd name="T61" fmla="*/ 2147483647 h 524"/>
                <a:gd name="T62" fmla="*/ 2147483647 w 449"/>
                <a:gd name="T63" fmla="*/ 2147483647 h 524"/>
                <a:gd name="T64" fmla="*/ 2147483647 w 449"/>
                <a:gd name="T65" fmla="*/ 2147483647 h 524"/>
                <a:gd name="T66" fmla="*/ 0 w 449"/>
                <a:gd name="T67" fmla="*/ 2147483647 h 524"/>
                <a:gd name="T68" fmla="*/ 2147483647 w 449"/>
                <a:gd name="T69" fmla="*/ 2147483647 h 524"/>
                <a:gd name="T70" fmla="*/ 2147483647 w 449"/>
                <a:gd name="T71" fmla="*/ 2147483647 h 5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9"/>
                <a:gd name="T109" fmla="*/ 0 h 524"/>
                <a:gd name="T110" fmla="*/ 449 w 449"/>
                <a:gd name="T111" fmla="*/ 524 h 5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9" h="524">
                  <a:moveTo>
                    <a:pt x="32" y="35"/>
                  </a:moveTo>
                  <a:lnTo>
                    <a:pt x="66" y="30"/>
                  </a:lnTo>
                  <a:lnTo>
                    <a:pt x="97" y="30"/>
                  </a:lnTo>
                  <a:lnTo>
                    <a:pt x="116" y="0"/>
                  </a:lnTo>
                  <a:lnTo>
                    <a:pt x="131" y="38"/>
                  </a:lnTo>
                  <a:lnTo>
                    <a:pt x="179" y="38"/>
                  </a:lnTo>
                  <a:lnTo>
                    <a:pt x="205" y="74"/>
                  </a:lnTo>
                  <a:lnTo>
                    <a:pt x="255" y="64"/>
                  </a:lnTo>
                  <a:lnTo>
                    <a:pt x="289" y="87"/>
                  </a:lnTo>
                  <a:lnTo>
                    <a:pt x="352" y="103"/>
                  </a:lnTo>
                  <a:lnTo>
                    <a:pt x="363" y="130"/>
                  </a:lnTo>
                  <a:lnTo>
                    <a:pt x="395" y="132"/>
                  </a:lnTo>
                  <a:lnTo>
                    <a:pt x="386" y="159"/>
                  </a:lnTo>
                  <a:lnTo>
                    <a:pt x="397" y="190"/>
                  </a:lnTo>
                  <a:lnTo>
                    <a:pt x="376" y="229"/>
                  </a:lnTo>
                  <a:lnTo>
                    <a:pt x="391" y="237"/>
                  </a:lnTo>
                  <a:lnTo>
                    <a:pt x="426" y="195"/>
                  </a:lnTo>
                  <a:lnTo>
                    <a:pt x="424" y="180"/>
                  </a:lnTo>
                  <a:lnTo>
                    <a:pt x="439" y="174"/>
                  </a:lnTo>
                  <a:lnTo>
                    <a:pt x="449" y="195"/>
                  </a:lnTo>
                  <a:lnTo>
                    <a:pt x="421" y="224"/>
                  </a:lnTo>
                  <a:lnTo>
                    <a:pt x="410" y="290"/>
                  </a:lnTo>
                  <a:lnTo>
                    <a:pt x="410" y="402"/>
                  </a:lnTo>
                  <a:lnTo>
                    <a:pt x="426" y="421"/>
                  </a:lnTo>
                  <a:lnTo>
                    <a:pt x="420" y="490"/>
                  </a:lnTo>
                  <a:lnTo>
                    <a:pt x="206" y="524"/>
                  </a:lnTo>
                  <a:lnTo>
                    <a:pt x="153" y="492"/>
                  </a:lnTo>
                  <a:lnTo>
                    <a:pt x="165" y="450"/>
                  </a:lnTo>
                  <a:lnTo>
                    <a:pt x="139" y="405"/>
                  </a:lnTo>
                  <a:lnTo>
                    <a:pt x="116" y="348"/>
                  </a:lnTo>
                  <a:lnTo>
                    <a:pt x="56" y="292"/>
                  </a:lnTo>
                  <a:lnTo>
                    <a:pt x="19" y="292"/>
                  </a:lnTo>
                  <a:lnTo>
                    <a:pt x="19" y="214"/>
                  </a:lnTo>
                  <a:lnTo>
                    <a:pt x="0" y="185"/>
                  </a:lnTo>
                  <a:lnTo>
                    <a:pt x="42" y="140"/>
                  </a:lnTo>
                  <a:lnTo>
                    <a:pt x="32" y="35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6" name="Freeform 29"/>
            <p:cNvSpPr>
              <a:spLocks/>
            </p:cNvSpPr>
            <p:nvPr/>
          </p:nvSpPr>
          <p:spPr bwMode="auto">
            <a:xfrm>
              <a:off x="5993210" y="3673473"/>
              <a:ext cx="615906" cy="445136"/>
            </a:xfrm>
            <a:custGeom>
              <a:avLst/>
              <a:gdLst>
                <a:gd name="T0" fmla="*/ 2147483647 w 521"/>
                <a:gd name="T1" fmla="*/ 2147483647 h 339"/>
                <a:gd name="T2" fmla="*/ 0 w 521"/>
                <a:gd name="T3" fmla="*/ 2147483647 h 339"/>
                <a:gd name="T4" fmla="*/ 2147483647 w 521"/>
                <a:gd name="T5" fmla="*/ 2147483647 h 339"/>
                <a:gd name="T6" fmla="*/ 2147483647 w 521"/>
                <a:gd name="T7" fmla="*/ 2147483647 h 339"/>
                <a:gd name="T8" fmla="*/ 2147483647 w 521"/>
                <a:gd name="T9" fmla="*/ 2147483647 h 339"/>
                <a:gd name="T10" fmla="*/ 2147483647 w 521"/>
                <a:gd name="T11" fmla="*/ 2147483647 h 339"/>
                <a:gd name="T12" fmla="*/ 2147483647 w 521"/>
                <a:gd name="T13" fmla="*/ 2147483647 h 339"/>
                <a:gd name="T14" fmla="*/ 2147483647 w 521"/>
                <a:gd name="T15" fmla="*/ 2147483647 h 339"/>
                <a:gd name="T16" fmla="*/ 2147483647 w 521"/>
                <a:gd name="T17" fmla="*/ 2147483647 h 339"/>
                <a:gd name="T18" fmla="*/ 2147483647 w 521"/>
                <a:gd name="T19" fmla="*/ 2147483647 h 339"/>
                <a:gd name="T20" fmla="*/ 2147483647 w 521"/>
                <a:gd name="T21" fmla="*/ 2147483647 h 339"/>
                <a:gd name="T22" fmla="*/ 2147483647 w 521"/>
                <a:gd name="T23" fmla="*/ 2147483647 h 339"/>
                <a:gd name="T24" fmla="*/ 2147483647 w 521"/>
                <a:gd name="T25" fmla="*/ 2147483647 h 339"/>
                <a:gd name="T26" fmla="*/ 2147483647 w 521"/>
                <a:gd name="T27" fmla="*/ 2147483647 h 339"/>
                <a:gd name="T28" fmla="*/ 2147483647 w 521"/>
                <a:gd name="T29" fmla="*/ 0 h 339"/>
                <a:gd name="T30" fmla="*/ 2147483647 w 521"/>
                <a:gd name="T31" fmla="*/ 2147483647 h 339"/>
                <a:gd name="T32" fmla="*/ 2147483647 w 521"/>
                <a:gd name="T33" fmla="*/ 2147483647 h 339"/>
                <a:gd name="T34" fmla="*/ 2147483647 w 521"/>
                <a:gd name="T35" fmla="*/ 2147483647 h 3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1"/>
                <a:gd name="T55" fmla="*/ 0 h 339"/>
                <a:gd name="T56" fmla="*/ 521 w 521"/>
                <a:gd name="T57" fmla="*/ 339 h 33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1" h="339">
                  <a:moveTo>
                    <a:pt x="8" y="18"/>
                  </a:moveTo>
                  <a:lnTo>
                    <a:pt x="0" y="78"/>
                  </a:lnTo>
                  <a:lnTo>
                    <a:pt x="11" y="141"/>
                  </a:lnTo>
                  <a:lnTo>
                    <a:pt x="59" y="270"/>
                  </a:lnTo>
                  <a:lnTo>
                    <a:pt x="87" y="339"/>
                  </a:lnTo>
                  <a:lnTo>
                    <a:pt x="394" y="323"/>
                  </a:lnTo>
                  <a:lnTo>
                    <a:pt x="444" y="339"/>
                  </a:lnTo>
                  <a:lnTo>
                    <a:pt x="474" y="273"/>
                  </a:lnTo>
                  <a:lnTo>
                    <a:pt x="463" y="226"/>
                  </a:lnTo>
                  <a:lnTo>
                    <a:pt x="515" y="217"/>
                  </a:lnTo>
                  <a:lnTo>
                    <a:pt x="521" y="142"/>
                  </a:lnTo>
                  <a:lnTo>
                    <a:pt x="490" y="110"/>
                  </a:lnTo>
                  <a:lnTo>
                    <a:pt x="437" y="78"/>
                  </a:lnTo>
                  <a:lnTo>
                    <a:pt x="449" y="33"/>
                  </a:lnTo>
                  <a:lnTo>
                    <a:pt x="426" y="0"/>
                  </a:lnTo>
                  <a:lnTo>
                    <a:pt x="311" y="5"/>
                  </a:lnTo>
                  <a:lnTo>
                    <a:pt x="195" y="10"/>
                  </a:lnTo>
                  <a:lnTo>
                    <a:pt x="8" y="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7" name="Freeform 30"/>
            <p:cNvSpPr>
              <a:spLocks/>
            </p:cNvSpPr>
            <p:nvPr/>
          </p:nvSpPr>
          <p:spPr bwMode="auto">
            <a:xfrm>
              <a:off x="6537393" y="3034798"/>
              <a:ext cx="569229" cy="273230"/>
            </a:xfrm>
            <a:custGeom>
              <a:avLst/>
              <a:gdLst>
                <a:gd name="T0" fmla="*/ 0 w 483"/>
                <a:gd name="T1" fmla="*/ 2147483647 h 209"/>
                <a:gd name="T2" fmla="*/ 2147483647 w 483"/>
                <a:gd name="T3" fmla="*/ 0 h 209"/>
                <a:gd name="T4" fmla="*/ 2147483647 w 483"/>
                <a:gd name="T5" fmla="*/ 2147483647 h 209"/>
                <a:gd name="T6" fmla="*/ 2147483647 w 483"/>
                <a:gd name="T7" fmla="*/ 2147483647 h 209"/>
                <a:gd name="T8" fmla="*/ 2147483647 w 483"/>
                <a:gd name="T9" fmla="*/ 2147483647 h 209"/>
                <a:gd name="T10" fmla="*/ 2147483647 w 483"/>
                <a:gd name="T11" fmla="*/ 2147483647 h 209"/>
                <a:gd name="T12" fmla="*/ 2147483647 w 483"/>
                <a:gd name="T13" fmla="*/ 2147483647 h 209"/>
                <a:gd name="T14" fmla="*/ 2147483647 w 483"/>
                <a:gd name="T15" fmla="*/ 2147483647 h 209"/>
                <a:gd name="T16" fmla="*/ 2147483647 w 483"/>
                <a:gd name="T17" fmla="*/ 2147483647 h 209"/>
                <a:gd name="T18" fmla="*/ 2147483647 w 483"/>
                <a:gd name="T19" fmla="*/ 2147483647 h 209"/>
                <a:gd name="T20" fmla="*/ 2147483647 w 483"/>
                <a:gd name="T21" fmla="*/ 2147483647 h 209"/>
                <a:gd name="T22" fmla="*/ 2147483647 w 483"/>
                <a:gd name="T23" fmla="*/ 2147483647 h 209"/>
                <a:gd name="T24" fmla="*/ 2147483647 w 483"/>
                <a:gd name="T25" fmla="*/ 2147483647 h 209"/>
                <a:gd name="T26" fmla="*/ 2147483647 w 483"/>
                <a:gd name="T27" fmla="*/ 2147483647 h 209"/>
                <a:gd name="T28" fmla="*/ 2147483647 w 483"/>
                <a:gd name="T29" fmla="*/ 2147483647 h 209"/>
                <a:gd name="T30" fmla="*/ 2147483647 w 483"/>
                <a:gd name="T31" fmla="*/ 2147483647 h 209"/>
                <a:gd name="T32" fmla="*/ 2147483647 w 483"/>
                <a:gd name="T33" fmla="*/ 2147483647 h 209"/>
                <a:gd name="T34" fmla="*/ 2147483647 w 483"/>
                <a:gd name="T35" fmla="*/ 2147483647 h 209"/>
                <a:gd name="T36" fmla="*/ 2147483647 w 483"/>
                <a:gd name="T37" fmla="*/ 2147483647 h 209"/>
                <a:gd name="T38" fmla="*/ 2147483647 w 483"/>
                <a:gd name="T39" fmla="*/ 2147483647 h 209"/>
                <a:gd name="T40" fmla="*/ 2147483647 w 483"/>
                <a:gd name="T41" fmla="*/ 2147483647 h 209"/>
                <a:gd name="T42" fmla="*/ 2147483647 w 483"/>
                <a:gd name="T43" fmla="*/ 2147483647 h 209"/>
                <a:gd name="T44" fmla="*/ 2147483647 w 483"/>
                <a:gd name="T45" fmla="*/ 2147483647 h 209"/>
                <a:gd name="T46" fmla="*/ 2147483647 w 483"/>
                <a:gd name="T47" fmla="*/ 2147483647 h 209"/>
                <a:gd name="T48" fmla="*/ 0 w 483"/>
                <a:gd name="T49" fmla="*/ 2147483647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83"/>
                <a:gd name="T76" fmla="*/ 0 h 209"/>
                <a:gd name="T77" fmla="*/ 483 w 483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83" h="209">
                  <a:moveTo>
                    <a:pt x="0" y="115"/>
                  </a:moveTo>
                  <a:lnTo>
                    <a:pt x="108" y="0"/>
                  </a:lnTo>
                  <a:lnTo>
                    <a:pt x="89" y="47"/>
                  </a:lnTo>
                  <a:lnTo>
                    <a:pt x="103" y="62"/>
                  </a:lnTo>
                  <a:lnTo>
                    <a:pt x="137" y="42"/>
                  </a:lnTo>
                  <a:lnTo>
                    <a:pt x="211" y="71"/>
                  </a:lnTo>
                  <a:lnTo>
                    <a:pt x="244" y="47"/>
                  </a:lnTo>
                  <a:lnTo>
                    <a:pt x="344" y="34"/>
                  </a:lnTo>
                  <a:lnTo>
                    <a:pt x="363" y="63"/>
                  </a:lnTo>
                  <a:lnTo>
                    <a:pt x="402" y="57"/>
                  </a:lnTo>
                  <a:lnTo>
                    <a:pt x="478" y="87"/>
                  </a:lnTo>
                  <a:lnTo>
                    <a:pt x="483" y="110"/>
                  </a:lnTo>
                  <a:lnTo>
                    <a:pt x="400" y="129"/>
                  </a:lnTo>
                  <a:lnTo>
                    <a:pt x="376" y="115"/>
                  </a:lnTo>
                  <a:lnTo>
                    <a:pt x="334" y="120"/>
                  </a:lnTo>
                  <a:lnTo>
                    <a:pt x="286" y="149"/>
                  </a:lnTo>
                  <a:lnTo>
                    <a:pt x="263" y="150"/>
                  </a:lnTo>
                  <a:lnTo>
                    <a:pt x="245" y="129"/>
                  </a:lnTo>
                  <a:lnTo>
                    <a:pt x="218" y="207"/>
                  </a:lnTo>
                  <a:lnTo>
                    <a:pt x="187" y="209"/>
                  </a:lnTo>
                  <a:lnTo>
                    <a:pt x="174" y="178"/>
                  </a:lnTo>
                  <a:lnTo>
                    <a:pt x="110" y="163"/>
                  </a:lnTo>
                  <a:lnTo>
                    <a:pt x="79" y="141"/>
                  </a:lnTo>
                  <a:lnTo>
                    <a:pt x="26" y="149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8" name="Freeform 31"/>
            <p:cNvSpPr>
              <a:spLocks/>
            </p:cNvSpPr>
            <p:nvPr/>
          </p:nvSpPr>
          <p:spPr bwMode="auto">
            <a:xfrm>
              <a:off x="6931299" y="3227198"/>
              <a:ext cx="408707" cy="611351"/>
            </a:xfrm>
            <a:custGeom>
              <a:avLst/>
              <a:gdLst>
                <a:gd name="T0" fmla="*/ 2147483647 w 345"/>
                <a:gd name="T1" fmla="*/ 2147483647 h 468"/>
                <a:gd name="T2" fmla="*/ 2147483647 w 345"/>
                <a:gd name="T3" fmla="*/ 2147483647 h 468"/>
                <a:gd name="T4" fmla="*/ 2147483647 w 345"/>
                <a:gd name="T5" fmla="*/ 2147483647 h 468"/>
                <a:gd name="T6" fmla="*/ 2147483647 w 345"/>
                <a:gd name="T7" fmla="*/ 2147483647 h 468"/>
                <a:gd name="T8" fmla="*/ 2147483647 w 345"/>
                <a:gd name="T9" fmla="*/ 2147483647 h 468"/>
                <a:gd name="T10" fmla="*/ 2147483647 w 345"/>
                <a:gd name="T11" fmla="*/ 2147483647 h 468"/>
                <a:gd name="T12" fmla="*/ 0 w 345"/>
                <a:gd name="T13" fmla="*/ 2147483647 h 468"/>
                <a:gd name="T14" fmla="*/ 2147483647 w 345"/>
                <a:gd name="T15" fmla="*/ 2147483647 h 468"/>
                <a:gd name="T16" fmla="*/ 2147483647 w 345"/>
                <a:gd name="T17" fmla="*/ 2147483647 h 468"/>
                <a:gd name="T18" fmla="*/ 2147483647 w 345"/>
                <a:gd name="T19" fmla="*/ 2147483647 h 468"/>
                <a:gd name="T20" fmla="*/ 2147483647 w 345"/>
                <a:gd name="T21" fmla="*/ 2147483647 h 468"/>
                <a:gd name="T22" fmla="*/ 2147483647 w 345"/>
                <a:gd name="T23" fmla="*/ 2147483647 h 468"/>
                <a:gd name="T24" fmla="*/ 2147483647 w 345"/>
                <a:gd name="T25" fmla="*/ 2147483647 h 468"/>
                <a:gd name="T26" fmla="*/ 2147483647 w 345"/>
                <a:gd name="T27" fmla="*/ 2147483647 h 468"/>
                <a:gd name="T28" fmla="*/ 2147483647 w 345"/>
                <a:gd name="T29" fmla="*/ 2147483647 h 468"/>
                <a:gd name="T30" fmla="*/ 2147483647 w 345"/>
                <a:gd name="T31" fmla="*/ 2147483647 h 468"/>
                <a:gd name="T32" fmla="*/ 2147483647 w 345"/>
                <a:gd name="T33" fmla="*/ 2147483647 h 468"/>
                <a:gd name="T34" fmla="*/ 2147483647 w 345"/>
                <a:gd name="T35" fmla="*/ 2147483647 h 468"/>
                <a:gd name="T36" fmla="*/ 2147483647 w 345"/>
                <a:gd name="T37" fmla="*/ 2147483647 h 468"/>
                <a:gd name="T38" fmla="*/ 2147483647 w 345"/>
                <a:gd name="T39" fmla="*/ 2147483647 h 468"/>
                <a:gd name="T40" fmla="*/ 2147483647 w 345"/>
                <a:gd name="T41" fmla="*/ 2147483647 h 468"/>
                <a:gd name="T42" fmla="*/ 2147483647 w 345"/>
                <a:gd name="T43" fmla="*/ 2147483647 h 468"/>
                <a:gd name="T44" fmla="*/ 2147483647 w 345"/>
                <a:gd name="T45" fmla="*/ 2147483647 h 468"/>
                <a:gd name="T46" fmla="*/ 2147483647 w 345"/>
                <a:gd name="T47" fmla="*/ 2147483647 h 468"/>
                <a:gd name="T48" fmla="*/ 2147483647 w 345"/>
                <a:gd name="T49" fmla="*/ 2147483647 h 468"/>
                <a:gd name="T50" fmla="*/ 2147483647 w 345"/>
                <a:gd name="T51" fmla="*/ 2147483647 h 468"/>
                <a:gd name="T52" fmla="*/ 2147483647 w 345"/>
                <a:gd name="T53" fmla="*/ 2147483647 h 468"/>
                <a:gd name="T54" fmla="*/ 2147483647 w 345"/>
                <a:gd name="T55" fmla="*/ 2147483647 h 468"/>
                <a:gd name="T56" fmla="*/ 2147483647 w 345"/>
                <a:gd name="T57" fmla="*/ 2147483647 h 468"/>
                <a:gd name="T58" fmla="*/ 2147483647 w 345"/>
                <a:gd name="T59" fmla="*/ 2147483647 h 468"/>
                <a:gd name="T60" fmla="*/ 2147483647 w 345"/>
                <a:gd name="T61" fmla="*/ 2147483647 h 468"/>
                <a:gd name="T62" fmla="*/ 2147483647 w 345"/>
                <a:gd name="T63" fmla="*/ 2147483647 h 468"/>
                <a:gd name="T64" fmla="*/ 2147483647 w 345"/>
                <a:gd name="T65" fmla="*/ 2147483647 h 468"/>
                <a:gd name="T66" fmla="*/ 2147483647 w 345"/>
                <a:gd name="T67" fmla="*/ 2147483647 h 468"/>
                <a:gd name="T68" fmla="*/ 2147483647 w 345"/>
                <a:gd name="T69" fmla="*/ 2147483647 h 468"/>
                <a:gd name="T70" fmla="*/ 2147483647 w 345"/>
                <a:gd name="T71" fmla="*/ 2147483647 h 468"/>
                <a:gd name="T72" fmla="*/ 2147483647 w 345"/>
                <a:gd name="T73" fmla="*/ 2147483647 h 468"/>
                <a:gd name="T74" fmla="*/ 2147483647 w 345"/>
                <a:gd name="T75" fmla="*/ 2147483647 h 468"/>
                <a:gd name="T76" fmla="*/ 2147483647 w 345"/>
                <a:gd name="T77" fmla="*/ 2147483647 h 468"/>
                <a:gd name="T78" fmla="*/ 2147483647 w 345"/>
                <a:gd name="T79" fmla="*/ 2147483647 h 468"/>
                <a:gd name="T80" fmla="*/ 2147483647 w 345"/>
                <a:gd name="T81" fmla="*/ 2147483647 h 468"/>
                <a:gd name="T82" fmla="*/ 2147483647 w 345"/>
                <a:gd name="T83" fmla="*/ 0 h 468"/>
                <a:gd name="T84" fmla="*/ 2147483647 w 345"/>
                <a:gd name="T85" fmla="*/ 2147483647 h 4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5"/>
                <a:gd name="T130" fmla="*/ 0 h 468"/>
                <a:gd name="T131" fmla="*/ 345 w 345"/>
                <a:gd name="T132" fmla="*/ 468 h 4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5" h="468">
                  <a:moveTo>
                    <a:pt x="87" y="20"/>
                  </a:moveTo>
                  <a:lnTo>
                    <a:pt x="100" y="49"/>
                  </a:lnTo>
                  <a:lnTo>
                    <a:pt x="76" y="66"/>
                  </a:lnTo>
                  <a:lnTo>
                    <a:pt x="74" y="141"/>
                  </a:lnTo>
                  <a:lnTo>
                    <a:pt x="61" y="92"/>
                  </a:lnTo>
                  <a:lnTo>
                    <a:pt x="11" y="139"/>
                  </a:lnTo>
                  <a:lnTo>
                    <a:pt x="0" y="273"/>
                  </a:lnTo>
                  <a:lnTo>
                    <a:pt x="32" y="339"/>
                  </a:lnTo>
                  <a:lnTo>
                    <a:pt x="36" y="373"/>
                  </a:lnTo>
                  <a:lnTo>
                    <a:pt x="37" y="401"/>
                  </a:lnTo>
                  <a:lnTo>
                    <a:pt x="36" y="425"/>
                  </a:lnTo>
                  <a:lnTo>
                    <a:pt x="29" y="468"/>
                  </a:lnTo>
                  <a:lnTo>
                    <a:pt x="165" y="460"/>
                  </a:lnTo>
                  <a:lnTo>
                    <a:pt x="344" y="444"/>
                  </a:lnTo>
                  <a:lnTo>
                    <a:pt x="312" y="434"/>
                  </a:lnTo>
                  <a:lnTo>
                    <a:pt x="294" y="410"/>
                  </a:lnTo>
                  <a:lnTo>
                    <a:pt x="321" y="389"/>
                  </a:lnTo>
                  <a:lnTo>
                    <a:pt x="321" y="363"/>
                  </a:lnTo>
                  <a:lnTo>
                    <a:pt x="308" y="341"/>
                  </a:lnTo>
                  <a:lnTo>
                    <a:pt x="321" y="325"/>
                  </a:lnTo>
                  <a:lnTo>
                    <a:pt x="345" y="326"/>
                  </a:lnTo>
                  <a:lnTo>
                    <a:pt x="341" y="262"/>
                  </a:lnTo>
                  <a:lnTo>
                    <a:pt x="334" y="223"/>
                  </a:lnTo>
                  <a:lnTo>
                    <a:pt x="320" y="199"/>
                  </a:lnTo>
                  <a:lnTo>
                    <a:pt x="305" y="184"/>
                  </a:lnTo>
                  <a:lnTo>
                    <a:pt x="283" y="179"/>
                  </a:lnTo>
                  <a:lnTo>
                    <a:pt x="262" y="179"/>
                  </a:lnTo>
                  <a:lnTo>
                    <a:pt x="239" y="210"/>
                  </a:lnTo>
                  <a:lnTo>
                    <a:pt x="224" y="220"/>
                  </a:lnTo>
                  <a:lnTo>
                    <a:pt x="215" y="223"/>
                  </a:lnTo>
                  <a:lnTo>
                    <a:pt x="203" y="218"/>
                  </a:lnTo>
                  <a:lnTo>
                    <a:pt x="200" y="204"/>
                  </a:lnTo>
                  <a:lnTo>
                    <a:pt x="203" y="194"/>
                  </a:lnTo>
                  <a:lnTo>
                    <a:pt x="213" y="184"/>
                  </a:lnTo>
                  <a:lnTo>
                    <a:pt x="223" y="179"/>
                  </a:lnTo>
                  <a:lnTo>
                    <a:pt x="232" y="178"/>
                  </a:lnTo>
                  <a:lnTo>
                    <a:pt x="232" y="160"/>
                  </a:lnTo>
                  <a:lnTo>
                    <a:pt x="258" y="141"/>
                  </a:lnTo>
                  <a:lnTo>
                    <a:pt x="232" y="79"/>
                  </a:lnTo>
                  <a:lnTo>
                    <a:pt x="232" y="50"/>
                  </a:lnTo>
                  <a:lnTo>
                    <a:pt x="189" y="39"/>
                  </a:lnTo>
                  <a:lnTo>
                    <a:pt x="126" y="0"/>
                  </a:lnTo>
                  <a:lnTo>
                    <a:pt x="87" y="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9" name="Freeform 32"/>
            <p:cNvSpPr>
              <a:spLocks/>
            </p:cNvSpPr>
            <p:nvPr/>
          </p:nvSpPr>
          <p:spPr bwMode="auto">
            <a:xfrm>
              <a:off x="6486162" y="3769104"/>
              <a:ext cx="441721" cy="808305"/>
            </a:xfrm>
            <a:custGeom>
              <a:avLst/>
              <a:gdLst>
                <a:gd name="T0" fmla="*/ 2147483647 w 374"/>
                <a:gd name="T1" fmla="*/ 2147483647 h 618"/>
                <a:gd name="T2" fmla="*/ 2147483647 w 374"/>
                <a:gd name="T3" fmla="*/ 0 h 618"/>
                <a:gd name="T4" fmla="*/ 2147483647 w 374"/>
                <a:gd name="T5" fmla="*/ 2147483647 h 618"/>
                <a:gd name="T6" fmla="*/ 2147483647 w 374"/>
                <a:gd name="T7" fmla="*/ 2147483647 h 618"/>
                <a:gd name="T8" fmla="*/ 2147483647 w 374"/>
                <a:gd name="T9" fmla="*/ 2147483647 h 618"/>
                <a:gd name="T10" fmla="*/ 2147483647 w 374"/>
                <a:gd name="T11" fmla="*/ 2147483647 h 618"/>
                <a:gd name="T12" fmla="*/ 2147483647 w 374"/>
                <a:gd name="T13" fmla="*/ 2147483647 h 618"/>
                <a:gd name="T14" fmla="*/ 2147483647 w 374"/>
                <a:gd name="T15" fmla="*/ 2147483647 h 618"/>
                <a:gd name="T16" fmla="*/ 2147483647 w 374"/>
                <a:gd name="T17" fmla="*/ 2147483647 h 618"/>
                <a:gd name="T18" fmla="*/ 2147483647 w 374"/>
                <a:gd name="T19" fmla="*/ 2147483647 h 618"/>
                <a:gd name="T20" fmla="*/ 2147483647 w 374"/>
                <a:gd name="T21" fmla="*/ 2147483647 h 618"/>
                <a:gd name="T22" fmla="*/ 2147483647 w 374"/>
                <a:gd name="T23" fmla="*/ 2147483647 h 618"/>
                <a:gd name="T24" fmla="*/ 2147483647 w 374"/>
                <a:gd name="T25" fmla="*/ 2147483647 h 618"/>
                <a:gd name="T26" fmla="*/ 2147483647 w 374"/>
                <a:gd name="T27" fmla="*/ 2147483647 h 618"/>
                <a:gd name="T28" fmla="*/ 2147483647 w 374"/>
                <a:gd name="T29" fmla="*/ 2147483647 h 618"/>
                <a:gd name="T30" fmla="*/ 2147483647 w 374"/>
                <a:gd name="T31" fmla="*/ 2147483647 h 618"/>
                <a:gd name="T32" fmla="*/ 2147483647 w 374"/>
                <a:gd name="T33" fmla="*/ 2147483647 h 618"/>
                <a:gd name="T34" fmla="*/ 0 w 374"/>
                <a:gd name="T35" fmla="*/ 2147483647 h 618"/>
                <a:gd name="T36" fmla="*/ 2147483647 w 374"/>
                <a:gd name="T37" fmla="*/ 2147483647 h 618"/>
                <a:gd name="T38" fmla="*/ 2147483647 w 374"/>
                <a:gd name="T39" fmla="*/ 2147483647 h 618"/>
                <a:gd name="T40" fmla="*/ 2147483647 w 374"/>
                <a:gd name="T41" fmla="*/ 2147483647 h 618"/>
                <a:gd name="T42" fmla="*/ 2147483647 w 374"/>
                <a:gd name="T43" fmla="*/ 2147483647 h 618"/>
                <a:gd name="T44" fmla="*/ 2147483647 w 374"/>
                <a:gd name="T45" fmla="*/ 2147483647 h 6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"/>
                <a:gd name="T70" fmla="*/ 0 h 618"/>
                <a:gd name="T71" fmla="*/ 374 w 374"/>
                <a:gd name="T72" fmla="*/ 618 h 6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" h="618">
                  <a:moveTo>
                    <a:pt x="69" y="36"/>
                  </a:moveTo>
                  <a:lnTo>
                    <a:pt x="284" y="0"/>
                  </a:lnTo>
                  <a:lnTo>
                    <a:pt x="318" y="76"/>
                  </a:lnTo>
                  <a:lnTo>
                    <a:pt x="361" y="392"/>
                  </a:lnTo>
                  <a:lnTo>
                    <a:pt x="374" y="434"/>
                  </a:lnTo>
                  <a:lnTo>
                    <a:pt x="340" y="518"/>
                  </a:lnTo>
                  <a:lnTo>
                    <a:pt x="340" y="576"/>
                  </a:lnTo>
                  <a:lnTo>
                    <a:pt x="302" y="570"/>
                  </a:lnTo>
                  <a:lnTo>
                    <a:pt x="303" y="618"/>
                  </a:lnTo>
                  <a:lnTo>
                    <a:pt x="263" y="599"/>
                  </a:lnTo>
                  <a:lnTo>
                    <a:pt x="242" y="605"/>
                  </a:lnTo>
                  <a:lnTo>
                    <a:pt x="211" y="601"/>
                  </a:lnTo>
                  <a:lnTo>
                    <a:pt x="189" y="526"/>
                  </a:lnTo>
                  <a:lnTo>
                    <a:pt x="145" y="504"/>
                  </a:lnTo>
                  <a:lnTo>
                    <a:pt x="145" y="425"/>
                  </a:lnTo>
                  <a:lnTo>
                    <a:pt x="102" y="434"/>
                  </a:lnTo>
                  <a:lnTo>
                    <a:pt x="77" y="376"/>
                  </a:lnTo>
                  <a:lnTo>
                    <a:pt x="0" y="308"/>
                  </a:lnTo>
                  <a:lnTo>
                    <a:pt x="56" y="202"/>
                  </a:lnTo>
                  <a:lnTo>
                    <a:pt x="40" y="152"/>
                  </a:lnTo>
                  <a:lnTo>
                    <a:pt x="97" y="142"/>
                  </a:lnTo>
                  <a:lnTo>
                    <a:pt x="102" y="73"/>
                  </a:lnTo>
                  <a:lnTo>
                    <a:pt x="69" y="36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0" name="Freeform 33"/>
            <p:cNvSpPr>
              <a:spLocks/>
            </p:cNvSpPr>
            <p:nvPr/>
          </p:nvSpPr>
          <p:spPr bwMode="auto">
            <a:xfrm>
              <a:off x="6097948" y="4096979"/>
              <a:ext cx="701290" cy="638674"/>
            </a:xfrm>
            <a:custGeom>
              <a:avLst/>
              <a:gdLst>
                <a:gd name="T0" fmla="*/ 0 w 594"/>
                <a:gd name="T1" fmla="*/ 2147483647 h 489"/>
                <a:gd name="T2" fmla="*/ 2147483647 w 594"/>
                <a:gd name="T3" fmla="*/ 0 h 489"/>
                <a:gd name="T4" fmla="*/ 2147483647 w 594"/>
                <a:gd name="T5" fmla="*/ 0 h 489"/>
                <a:gd name="T6" fmla="*/ 2147483647 w 594"/>
                <a:gd name="T7" fmla="*/ 2147483647 h 489"/>
                <a:gd name="T8" fmla="*/ 2147483647 w 594"/>
                <a:gd name="T9" fmla="*/ 2147483647 h 489"/>
                <a:gd name="T10" fmla="*/ 2147483647 w 594"/>
                <a:gd name="T11" fmla="*/ 2147483647 h 489"/>
                <a:gd name="T12" fmla="*/ 2147483647 w 594"/>
                <a:gd name="T13" fmla="*/ 2147483647 h 489"/>
                <a:gd name="T14" fmla="*/ 2147483647 w 594"/>
                <a:gd name="T15" fmla="*/ 2147483647 h 489"/>
                <a:gd name="T16" fmla="*/ 2147483647 w 594"/>
                <a:gd name="T17" fmla="*/ 2147483647 h 489"/>
                <a:gd name="T18" fmla="*/ 2147483647 w 594"/>
                <a:gd name="T19" fmla="*/ 2147483647 h 489"/>
                <a:gd name="T20" fmla="*/ 2147483647 w 594"/>
                <a:gd name="T21" fmla="*/ 2147483647 h 489"/>
                <a:gd name="T22" fmla="*/ 2147483647 w 594"/>
                <a:gd name="T23" fmla="*/ 2147483647 h 489"/>
                <a:gd name="T24" fmla="*/ 2147483647 w 594"/>
                <a:gd name="T25" fmla="*/ 2147483647 h 489"/>
                <a:gd name="T26" fmla="*/ 2147483647 w 594"/>
                <a:gd name="T27" fmla="*/ 2147483647 h 489"/>
                <a:gd name="T28" fmla="*/ 2147483647 w 594"/>
                <a:gd name="T29" fmla="*/ 2147483647 h 489"/>
                <a:gd name="T30" fmla="*/ 2147483647 w 594"/>
                <a:gd name="T31" fmla="*/ 2147483647 h 489"/>
                <a:gd name="T32" fmla="*/ 2147483647 w 594"/>
                <a:gd name="T33" fmla="*/ 2147483647 h 489"/>
                <a:gd name="T34" fmla="*/ 2147483647 w 594"/>
                <a:gd name="T35" fmla="*/ 2147483647 h 489"/>
                <a:gd name="T36" fmla="*/ 2147483647 w 594"/>
                <a:gd name="T37" fmla="*/ 2147483647 h 489"/>
                <a:gd name="T38" fmla="*/ 2147483647 w 594"/>
                <a:gd name="T39" fmla="*/ 2147483647 h 489"/>
                <a:gd name="T40" fmla="*/ 2147483647 w 594"/>
                <a:gd name="T41" fmla="*/ 2147483647 h 489"/>
                <a:gd name="T42" fmla="*/ 2147483647 w 594"/>
                <a:gd name="T43" fmla="*/ 2147483647 h 489"/>
                <a:gd name="T44" fmla="*/ 2147483647 w 594"/>
                <a:gd name="T45" fmla="*/ 2147483647 h 489"/>
                <a:gd name="T46" fmla="*/ 2147483647 w 594"/>
                <a:gd name="T47" fmla="*/ 2147483647 h 489"/>
                <a:gd name="T48" fmla="*/ 2147483647 w 594"/>
                <a:gd name="T49" fmla="*/ 2147483647 h 489"/>
                <a:gd name="T50" fmla="*/ 0 w 594"/>
                <a:gd name="T51" fmla="*/ 2147483647 h 48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94"/>
                <a:gd name="T79" fmla="*/ 0 h 489"/>
                <a:gd name="T80" fmla="*/ 594 w 594"/>
                <a:gd name="T81" fmla="*/ 489 h 48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94" h="489">
                  <a:moveTo>
                    <a:pt x="0" y="16"/>
                  </a:moveTo>
                  <a:lnTo>
                    <a:pt x="260" y="0"/>
                  </a:lnTo>
                  <a:lnTo>
                    <a:pt x="315" y="0"/>
                  </a:lnTo>
                  <a:lnTo>
                    <a:pt x="357" y="15"/>
                  </a:lnTo>
                  <a:lnTo>
                    <a:pt x="334" y="57"/>
                  </a:lnTo>
                  <a:lnTo>
                    <a:pt x="410" y="126"/>
                  </a:lnTo>
                  <a:lnTo>
                    <a:pt x="435" y="184"/>
                  </a:lnTo>
                  <a:lnTo>
                    <a:pt x="480" y="170"/>
                  </a:lnTo>
                  <a:lnTo>
                    <a:pt x="478" y="252"/>
                  </a:lnTo>
                  <a:lnTo>
                    <a:pt x="523" y="276"/>
                  </a:lnTo>
                  <a:lnTo>
                    <a:pt x="544" y="349"/>
                  </a:lnTo>
                  <a:lnTo>
                    <a:pt x="577" y="355"/>
                  </a:lnTo>
                  <a:lnTo>
                    <a:pt x="594" y="386"/>
                  </a:lnTo>
                  <a:lnTo>
                    <a:pt x="554" y="428"/>
                  </a:lnTo>
                  <a:lnTo>
                    <a:pt x="541" y="476"/>
                  </a:lnTo>
                  <a:lnTo>
                    <a:pt x="485" y="489"/>
                  </a:lnTo>
                  <a:lnTo>
                    <a:pt x="499" y="436"/>
                  </a:lnTo>
                  <a:lnTo>
                    <a:pt x="276" y="455"/>
                  </a:lnTo>
                  <a:lnTo>
                    <a:pt x="117" y="475"/>
                  </a:lnTo>
                  <a:lnTo>
                    <a:pt x="107" y="423"/>
                  </a:lnTo>
                  <a:lnTo>
                    <a:pt x="96" y="267"/>
                  </a:lnTo>
                  <a:lnTo>
                    <a:pt x="94" y="181"/>
                  </a:lnTo>
                  <a:lnTo>
                    <a:pt x="41" y="142"/>
                  </a:lnTo>
                  <a:lnTo>
                    <a:pt x="60" y="107"/>
                  </a:lnTo>
                  <a:lnTo>
                    <a:pt x="34" y="87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1" name="Freeform 34"/>
            <p:cNvSpPr>
              <a:spLocks/>
            </p:cNvSpPr>
            <p:nvPr/>
          </p:nvSpPr>
          <p:spPr bwMode="auto">
            <a:xfrm>
              <a:off x="6862991" y="3824888"/>
              <a:ext cx="342676" cy="625013"/>
            </a:xfrm>
            <a:custGeom>
              <a:avLst/>
              <a:gdLst>
                <a:gd name="T0" fmla="*/ 0 w 290"/>
                <a:gd name="T1" fmla="*/ 2147483647 h 477"/>
                <a:gd name="T2" fmla="*/ 2147483647 w 290"/>
                <a:gd name="T3" fmla="*/ 2147483647 h 477"/>
                <a:gd name="T4" fmla="*/ 2147483647 w 290"/>
                <a:gd name="T5" fmla="*/ 2147483647 h 477"/>
                <a:gd name="T6" fmla="*/ 2147483647 w 290"/>
                <a:gd name="T7" fmla="*/ 2147483647 h 477"/>
                <a:gd name="T8" fmla="*/ 2147483647 w 290"/>
                <a:gd name="T9" fmla="*/ 2147483647 h 477"/>
                <a:gd name="T10" fmla="*/ 2147483647 w 290"/>
                <a:gd name="T11" fmla="*/ 0 h 477"/>
                <a:gd name="T12" fmla="*/ 2147483647 w 290"/>
                <a:gd name="T13" fmla="*/ 2147483647 h 477"/>
                <a:gd name="T14" fmla="*/ 2147483647 w 290"/>
                <a:gd name="T15" fmla="*/ 2147483647 h 477"/>
                <a:gd name="T16" fmla="*/ 2147483647 w 290"/>
                <a:gd name="T17" fmla="*/ 2147483647 h 477"/>
                <a:gd name="T18" fmla="*/ 2147483647 w 290"/>
                <a:gd name="T19" fmla="*/ 2147483647 h 477"/>
                <a:gd name="T20" fmla="*/ 2147483647 w 290"/>
                <a:gd name="T21" fmla="*/ 2147483647 h 477"/>
                <a:gd name="T22" fmla="*/ 2147483647 w 290"/>
                <a:gd name="T23" fmla="*/ 2147483647 h 477"/>
                <a:gd name="T24" fmla="*/ 2147483647 w 290"/>
                <a:gd name="T25" fmla="*/ 2147483647 h 477"/>
                <a:gd name="T26" fmla="*/ 2147483647 w 290"/>
                <a:gd name="T27" fmla="*/ 2147483647 h 477"/>
                <a:gd name="T28" fmla="*/ 2147483647 w 290"/>
                <a:gd name="T29" fmla="*/ 2147483647 h 477"/>
                <a:gd name="T30" fmla="*/ 0 w 290"/>
                <a:gd name="T31" fmla="*/ 2147483647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0"/>
                <a:gd name="T49" fmla="*/ 0 h 477"/>
                <a:gd name="T50" fmla="*/ 290 w 290"/>
                <a:gd name="T51" fmla="*/ 477 h 47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0" h="477">
                  <a:moveTo>
                    <a:pt x="0" y="34"/>
                  </a:moveTo>
                  <a:lnTo>
                    <a:pt x="34" y="51"/>
                  </a:lnTo>
                  <a:lnTo>
                    <a:pt x="66" y="48"/>
                  </a:lnTo>
                  <a:lnTo>
                    <a:pt x="77" y="38"/>
                  </a:lnTo>
                  <a:lnTo>
                    <a:pt x="85" y="9"/>
                  </a:lnTo>
                  <a:lnTo>
                    <a:pt x="226" y="0"/>
                  </a:lnTo>
                  <a:lnTo>
                    <a:pt x="290" y="337"/>
                  </a:lnTo>
                  <a:lnTo>
                    <a:pt x="286" y="334"/>
                  </a:lnTo>
                  <a:lnTo>
                    <a:pt x="237" y="353"/>
                  </a:lnTo>
                  <a:lnTo>
                    <a:pt x="203" y="444"/>
                  </a:lnTo>
                  <a:lnTo>
                    <a:pt x="153" y="431"/>
                  </a:lnTo>
                  <a:lnTo>
                    <a:pt x="95" y="465"/>
                  </a:lnTo>
                  <a:lnTo>
                    <a:pt x="19" y="477"/>
                  </a:lnTo>
                  <a:lnTo>
                    <a:pt x="53" y="389"/>
                  </a:lnTo>
                  <a:lnTo>
                    <a:pt x="39" y="339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2" name="Freeform 35"/>
            <p:cNvSpPr>
              <a:spLocks/>
            </p:cNvSpPr>
            <p:nvPr/>
          </p:nvSpPr>
          <p:spPr bwMode="auto">
            <a:xfrm>
              <a:off x="7130529" y="3699657"/>
              <a:ext cx="440583" cy="562398"/>
            </a:xfrm>
            <a:custGeom>
              <a:avLst/>
              <a:gdLst>
                <a:gd name="T0" fmla="*/ 0 w 432"/>
                <a:gd name="T1" fmla="*/ 2147483647 h 499"/>
                <a:gd name="T2" fmla="*/ 2147483647 w 432"/>
                <a:gd name="T3" fmla="*/ 2147483647 h 499"/>
                <a:gd name="T4" fmla="*/ 2147483647 w 432"/>
                <a:gd name="T5" fmla="*/ 2147483647 h 499"/>
                <a:gd name="T6" fmla="*/ 2147483647 w 432"/>
                <a:gd name="T7" fmla="*/ 2147483647 h 499"/>
                <a:gd name="T8" fmla="*/ 2147483647 w 432"/>
                <a:gd name="T9" fmla="*/ 2147483647 h 499"/>
                <a:gd name="T10" fmla="*/ 2147483647 w 432"/>
                <a:gd name="T11" fmla="*/ 0 h 499"/>
                <a:gd name="T12" fmla="*/ 2147483647 w 432"/>
                <a:gd name="T13" fmla="*/ 2147483647 h 499"/>
                <a:gd name="T14" fmla="*/ 2147483647 w 432"/>
                <a:gd name="T15" fmla="*/ 2147483647 h 499"/>
                <a:gd name="T16" fmla="*/ 2147483647 w 432"/>
                <a:gd name="T17" fmla="*/ 2147483647 h 499"/>
                <a:gd name="T18" fmla="*/ 2147483647 w 432"/>
                <a:gd name="T19" fmla="*/ 2147483647 h 499"/>
                <a:gd name="T20" fmla="*/ 2147483647 w 432"/>
                <a:gd name="T21" fmla="*/ 2147483647 h 499"/>
                <a:gd name="T22" fmla="*/ 2147483647 w 432"/>
                <a:gd name="T23" fmla="*/ 2147483647 h 499"/>
                <a:gd name="T24" fmla="*/ 2147483647 w 432"/>
                <a:gd name="T25" fmla="*/ 2147483647 h 499"/>
                <a:gd name="T26" fmla="*/ 2147483647 w 432"/>
                <a:gd name="T27" fmla="*/ 2147483647 h 499"/>
                <a:gd name="T28" fmla="*/ 2147483647 w 432"/>
                <a:gd name="T29" fmla="*/ 2147483647 h 499"/>
                <a:gd name="T30" fmla="*/ 2147483647 w 432"/>
                <a:gd name="T31" fmla="*/ 2147483647 h 499"/>
                <a:gd name="T32" fmla="*/ 2147483647 w 432"/>
                <a:gd name="T33" fmla="*/ 2147483647 h 499"/>
                <a:gd name="T34" fmla="*/ 2147483647 w 432"/>
                <a:gd name="T35" fmla="*/ 2147483647 h 499"/>
                <a:gd name="T36" fmla="*/ 0 w 432"/>
                <a:gd name="T37" fmla="*/ 2147483647 h 4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2"/>
                <a:gd name="T58" fmla="*/ 0 h 499"/>
                <a:gd name="T59" fmla="*/ 432 w 432"/>
                <a:gd name="T60" fmla="*/ 499 h 49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2" h="499">
                  <a:moveTo>
                    <a:pt x="0" y="112"/>
                  </a:moveTo>
                  <a:lnTo>
                    <a:pt x="195" y="94"/>
                  </a:lnTo>
                  <a:lnTo>
                    <a:pt x="235" y="101"/>
                  </a:lnTo>
                  <a:lnTo>
                    <a:pt x="327" y="58"/>
                  </a:lnTo>
                  <a:lnTo>
                    <a:pt x="347" y="19"/>
                  </a:lnTo>
                  <a:lnTo>
                    <a:pt x="402" y="0"/>
                  </a:lnTo>
                  <a:lnTo>
                    <a:pt x="432" y="189"/>
                  </a:lnTo>
                  <a:lnTo>
                    <a:pt x="409" y="210"/>
                  </a:lnTo>
                  <a:lnTo>
                    <a:pt x="415" y="340"/>
                  </a:lnTo>
                  <a:lnTo>
                    <a:pt x="372" y="351"/>
                  </a:lnTo>
                  <a:lnTo>
                    <a:pt x="347" y="424"/>
                  </a:lnTo>
                  <a:lnTo>
                    <a:pt x="314" y="414"/>
                  </a:lnTo>
                  <a:lnTo>
                    <a:pt x="302" y="499"/>
                  </a:lnTo>
                  <a:lnTo>
                    <a:pt x="254" y="463"/>
                  </a:lnTo>
                  <a:lnTo>
                    <a:pt x="159" y="485"/>
                  </a:lnTo>
                  <a:lnTo>
                    <a:pt x="115" y="452"/>
                  </a:lnTo>
                  <a:lnTo>
                    <a:pt x="64" y="452"/>
                  </a:lnTo>
                  <a:lnTo>
                    <a:pt x="36" y="311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3" name="Freeform 36"/>
            <p:cNvSpPr>
              <a:spLocks/>
            </p:cNvSpPr>
            <p:nvPr/>
          </p:nvSpPr>
          <p:spPr bwMode="auto">
            <a:xfrm>
              <a:off x="6735484" y="4208548"/>
              <a:ext cx="778705" cy="477013"/>
            </a:xfrm>
            <a:custGeom>
              <a:avLst/>
              <a:gdLst>
                <a:gd name="T0" fmla="*/ 0 w 761"/>
                <a:gd name="T1" fmla="*/ 2147483647 h 422"/>
                <a:gd name="T2" fmla="*/ 2147483647 w 761"/>
                <a:gd name="T3" fmla="*/ 2147483647 h 422"/>
                <a:gd name="T4" fmla="*/ 2147483647 w 761"/>
                <a:gd name="T5" fmla="*/ 2147483647 h 422"/>
                <a:gd name="T6" fmla="*/ 2147483647 w 761"/>
                <a:gd name="T7" fmla="*/ 2147483647 h 422"/>
                <a:gd name="T8" fmla="*/ 2147483647 w 761"/>
                <a:gd name="T9" fmla="*/ 2147483647 h 422"/>
                <a:gd name="T10" fmla="*/ 2147483647 w 761"/>
                <a:gd name="T11" fmla="*/ 2147483647 h 422"/>
                <a:gd name="T12" fmla="*/ 2147483647 w 761"/>
                <a:gd name="T13" fmla="*/ 2147483647 h 422"/>
                <a:gd name="T14" fmla="*/ 2147483647 w 761"/>
                <a:gd name="T15" fmla="*/ 2147483647 h 422"/>
                <a:gd name="T16" fmla="*/ 2147483647 w 761"/>
                <a:gd name="T17" fmla="*/ 2147483647 h 422"/>
                <a:gd name="T18" fmla="*/ 2147483647 w 761"/>
                <a:gd name="T19" fmla="*/ 2147483647 h 422"/>
                <a:gd name="T20" fmla="*/ 2147483647 w 761"/>
                <a:gd name="T21" fmla="*/ 2147483647 h 422"/>
                <a:gd name="T22" fmla="*/ 2147483647 w 761"/>
                <a:gd name="T23" fmla="*/ 2147483647 h 422"/>
                <a:gd name="T24" fmla="*/ 2147483647 w 761"/>
                <a:gd name="T25" fmla="*/ 2147483647 h 422"/>
                <a:gd name="T26" fmla="*/ 2147483647 w 761"/>
                <a:gd name="T27" fmla="*/ 2147483647 h 422"/>
                <a:gd name="T28" fmla="*/ 2147483647 w 761"/>
                <a:gd name="T29" fmla="*/ 0 h 422"/>
                <a:gd name="T30" fmla="*/ 2147483647 w 761"/>
                <a:gd name="T31" fmla="*/ 2147483647 h 422"/>
                <a:gd name="T32" fmla="*/ 2147483647 w 761"/>
                <a:gd name="T33" fmla="*/ 2147483647 h 422"/>
                <a:gd name="T34" fmla="*/ 2147483647 w 761"/>
                <a:gd name="T35" fmla="*/ 2147483647 h 422"/>
                <a:gd name="T36" fmla="*/ 2147483647 w 761"/>
                <a:gd name="T37" fmla="*/ 2147483647 h 422"/>
                <a:gd name="T38" fmla="*/ 2147483647 w 761"/>
                <a:gd name="T39" fmla="*/ 2147483647 h 422"/>
                <a:gd name="T40" fmla="*/ 2147483647 w 761"/>
                <a:gd name="T41" fmla="*/ 2147483647 h 422"/>
                <a:gd name="T42" fmla="*/ 2147483647 w 761"/>
                <a:gd name="T43" fmla="*/ 2147483647 h 422"/>
                <a:gd name="T44" fmla="*/ 2147483647 w 761"/>
                <a:gd name="T45" fmla="*/ 2147483647 h 422"/>
                <a:gd name="T46" fmla="*/ 2147483647 w 761"/>
                <a:gd name="T47" fmla="*/ 2147483647 h 422"/>
                <a:gd name="T48" fmla="*/ 2147483647 w 761"/>
                <a:gd name="T49" fmla="*/ 2147483647 h 422"/>
                <a:gd name="T50" fmla="*/ 2147483647 w 761"/>
                <a:gd name="T51" fmla="*/ 2147483647 h 422"/>
                <a:gd name="T52" fmla="*/ 2147483647 w 761"/>
                <a:gd name="T53" fmla="*/ 2147483647 h 422"/>
                <a:gd name="T54" fmla="*/ 2147483647 w 761"/>
                <a:gd name="T55" fmla="*/ 2147483647 h 422"/>
                <a:gd name="T56" fmla="*/ 0 w 761"/>
                <a:gd name="T57" fmla="*/ 2147483647 h 4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61"/>
                <a:gd name="T88" fmla="*/ 0 h 422"/>
                <a:gd name="T89" fmla="*/ 761 w 761"/>
                <a:gd name="T90" fmla="*/ 422 h 4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61" h="422">
                  <a:moveTo>
                    <a:pt x="0" y="422"/>
                  </a:moveTo>
                  <a:lnTo>
                    <a:pt x="185" y="395"/>
                  </a:lnTo>
                  <a:lnTo>
                    <a:pt x="185" y="377"/>
                  </a:lnTo>
                  <a:lnTo>
                    <a:pt x="632" y="316"/>
                  </a:lnTo>
                  <a:lnTo>
                    <a:pt x="639" y="283"/>
                  </a:lnTo>
                  <a:lnTo>
                    <a:pt x="705" y="259"/>
                  </a:lnTo>
                  <a:lnTo>
                    <a:pt x="712" y="225"/>
                  </a:lnTo>
                  <a:lnTo>
                    <a:pt x="741" y="214"/>
                  </a:lnTo>
                  <a:lnTo>
                    <a:pt x="761" y="164"/>
                  </a:lnTo>
                  <a:lnTo>
                    <a:pt x="700" y="113"/>
                  </a:lnTo>
                  <a:lnTo>
                    <a:pt x="688" y="46"/>
                  </a:lnTo>
                  <a:lnTo>
                    <a:pt x="639" y="13"/>
                  </a:lnTo>
                  <a:lnTo>
                    <a:pt x="541" y="31"/>
                  </a:lnTo>
                  <a:lnTo>
                    <a:pt x="501" y="3"/>
                  </a:lnTo>
                  <a:lnTo>
                    <a:pt x="449" y="0"/>
                  </a:lnTo>
                  <a:lnTo>
                    <a:pt x="459" y="46"/>
                  </a:lnTo>
                  <a:lnTo>
                    <a:pt x="397" y="71"/>
                  </a:lnTo>
                  <a:lnTo>
                    <a:pt x="356" y="176"/>
                  </a:lnTo>
                  <a:lnTo>
                    <a:pt x="300" y="158"/>
                  </a:lnTo>
                  <a:lnTo>
                    <a:pt x="233" y="198"/>
                  </a:lnTo>
                  <a:lnTo>
                    <a:pt x="146" y="213"/>
                  </a:lnTo>
                  <a:lnTo>
                    <a:pt x="146" y="273"/>
                  </a:lnTo>
                  <a:lnTo>
                    <a:pt x="103" y="271"/>
                  </a:lnTo>
                  <a:lnTo>
                    <a:pt x="105" y="323"/>
                  </a:lnTo>
                  <a:lnTo>
                    <a:pt x="60" y="302"/>
                  </a:lnTo>
                  <a:lnTo>
                    <a:pt x="34" y="311"/>
                  </a:lnTo>
                  <a:lnTo>
                    <a:pt x="57" y="347"/>
                  </a:lnTo>
                  <a:lnTo>
                    <a:pt x="9" y="393"/>
                  </a:lnTo>
                  <a:lnTo>
                    <a:pt x="0" y="422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4" name="Freeform 37"/>
            <p:cNvSpPr>
              <a:spLocks/>
            </p:cNvSpPr>
            <p:nvPr/>
          </p:nvSpPr>
          <p:spPr bwMode="auto">
            <a:xfrm>
              <a:off x="6685392" y="4517069"/>
              <a:ext cx="895966" cy="360891"/>
            </a:xfrm>
            <a:custGeom>
              <a:avLst/>
              <a:gdLst>
                <a:gd name="T0" fmla="*/ 2147483647 w 757"/>
                <a:gd name="T1" fmla="*/ 2147483647 h 276"/>
                <a:gd name="T2" fmla="*/ 2147483647 w 757"/>
                <a:gd name="T3" fmla="*/ 2147483647 h 276"/>
                <a:gd name="T4" fmla="*/ 2147483647 w 757"/>
                <a:gd name="T5" fmla="*/ 2147483647 h 276"/>
                <a:gd name="T6" fmla="*/ 2147483647 w 757"/>
                <a:gd name="T7" fmla="*/ 2147483647 h 276"/>
                <a:gd name="T8" fmla="*/ 0 w 757"/>
                <a:gd name="T9" fmla="*/ 2147483647 h 276"/>
                <a:gd name="T10" fmla="*/ 2147483647 w 757"/>
                <a:gd name="T11" fmla="*/ 2147483647 h 276"/>
                <a:gd name="T12" fmla="*/ 2147483647 w 757"/>
                <a:gd name="T13" fmla="*/ 2147483647 h 276"/>
                <a:gd name="T14" fmla="*/ 2147483647 w 757"/>
                <a:gd name="T15" fmla="*/ 2147483647 h 276"/>
                <a:gd name="T16" fmla="*/ 2147483647 w 757"/>
                <a:gd name="T17" fmla="*/ 2147483647 h 276"/>
                <a:gd name="T18" fmla="*/ 2147483647 w 757"/>
                <a:gd name="T19" fmla="*/ 2147483647 h 276"/>
                <a:gd name="T20" fmla="*/ 2147483647 w 757"/>
                <a:gd name="T21" fmla="*/ 2147483647 h 276"/>
                <a:gd name="T22" fmla="*/ 2147483647 w 757"/>
                <a:gd name="T23" fmla="*/ 0 h 276"/>
                <a:gd name="T24" fmla="*/ 2147483647 w 757"/>
                <a:gd name="T25" fmla="*/ 2147483647 h 276"/>
                <a:gd name="T26" fmla="*/ 2147483647 w 757"/>
                <a:gd name="T27" fmla="*/ 2147483647 h 276"/>
                <a:gd name="T28" fmla="*/ 2147483647 w 757"/>
                <a:gd name="T29" fmla="*/ 2147483647 h 276"/>
                <a:gd name="T30" fmla="*/ 2147483647 w 757"/>
                <a:gd name="T31" fmla="*/ 2147483647 h 2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7"/>
                <a:gd name="T49" fmla="*/ 0 h 276"/>
                <a:gd name="T50" fmla="*/ 757 w 757"/>
                <a:gd name="T51" fmla="*/ 276 h 2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7" h="276">
                  <a:moveTo>
                    <a:pt x="45" y="125"/>
                  </a:moveTo>
                  <a:lnTo>
                    <a:pt x="45" y="130"/>
                  </a:lnTo>
                  <a:lnTo>
                    <a:pt x="32" y="156"/>
                  </a:lnTo>
                  <a:lnTo>
                    <a:pt x="47" y="192"/>
                  </a:lnTo>
                  <a:lnTo>
                    <a:pt x="0" y="222"/>
                  </a:lnTo>
                  <a:lnTo>
                    <a:pt x="9" y="276"/>
                  </a:lnTo>
                  <a:lnTo>
                    <a:pt x="208" y="259"/>
                  </a:lnTo>
                  <a:lnTo>
                    <a:pt x="444" y="232"/>
                  </a:lnTo>
                  <a:lnTo>
                    <a:pt x="562" y="211"/>
                  </a:lnTo>
                  <a:lnTo>
                    <a:pt x="586" y="140"/>
                  </a:lnTo>
                  <a:lnTo>
                    <a:pt x="628" y="137"/>
                  </a:lnTo>
                  <a:lnTo>
                    <a:pt x="757" y="0"/>
                  </a:lnTo>
                  <a:lnTo>
                    <a:pt x="589" y="33"/>
                  </a:lnTo>
                  <a:lnTo>
                    <a:pt x="198" y="90"/>
                  </a:lnTo>
                  <a:lnTo>
                    <a:pt x="202" y="106"/>
                  </a:lnTo>
                  <a:lnTo>
                    <a:pt x="45" y="12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5" name="Freeform 38"/>
            <p:cNvSpPr>
              <a:spLocks/>
            </p:cNvSpPr>
            <p:nvPr/>
          </p:nvSpPr>
          <p:spPr bwMode="auto">
            <a:xfrm>
              <a:off x="6598869" y="4848361"/>
              <a:ext cx="365445" cy="706982"/>
            </a:xfrm>
            <a:custGeom>
              <a:avLst/>
              <a:gdLst>
                <a:gd name="T0" fmla="*/ 2147483647 w 310"/>
                <a:gd name="T1" fmla="*/ 2147483647 h 540"/>
                <a:gd name="T2" fmla="*/ 2147483647 w 310"/>
                <a:gd name="T3" fmla="*/ 2147483647 h 540"/>
                <a:gd name="T4" fmla="*/ 0 w 310"/>
                <a:gd name="T5" fmla="*/ 2147483647 h 540"/>
                <a:gd name="T6" fmla="*/ 2147483647 w 310"/>
                <a:gd name="T7" fmla="*/ 2147483647 h 540"/>
                <a:gd name="T8" fmla="*/ 2147483647 w 310"/>
                <a:gd name="T9" fmla="*/ 2147483647 h 540"/>
                <a:gd name="T10" fmla="*/ 2147483647 w 310"/>
                <a:gd name="T11" fmla="*/ 2147483647 h 540"/>
                <a:gd name="T12" fmla="*/ 2147483647 w 310"/>
                <a:gd name="T13" fmla="*/ 2147483647 h 540"/>
                <a:gd name="T14" fmla="*/ 2147483647 w 310"/>
                <a:gd name="T15" fmla="*/ 2147483647 h 540"/>
                <a:gd name="T16" fmla="*/ 2147483647 w 310"/>
                <a:gd name="T17" fmla="*/ 2147483647 h 540"/>
                <a:gd name="T18" fmla="*/ 2147483647 w 310"/>
                <a:gd name="T19" fmla="*/ 2147483647 h 540"/>
                <a:gd name="T20" fmla="*/ 2147483647 w 310"/>
                <a:gd name="T21" fmla="*/ 2147483647 h 540"/>
                <a:gd name="T22" fmla="*/ 2147483647 w 310"/>
                <a:gd name="T23" fmla="*/ 2147483647 h 540"/>
                <a:gd name="T24" fmla="*/ 2147483647 w 310"/>
                <a:gd name="T25" fmla="*/ 2147483647 h 540"/>
                <a:gd name="T26" fmla="*/ 2147483647 w 310"/>
                <a:gd name="T27" fmla="*/ 0 h 540"/>
                <a:gd name="T28" fmla="*/ 2147483647 w 310"/>
                <a:gd name="T29" fmla="*/ 2147483647 h 5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0"/>
                <a:gd name="T46" fmla="*/ 0 h 540"/>
                <a:gd name="T47" fmla="*/ 310 w 310"/>
                <a:gd name="T48" fmla="*/ 540 h 5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0" h="540">
                  <a:moveTo>
                    <a:pt x="88" y="17"/>
                  </a:moveTo>
                  <a:lnTo>
                    <a:pt x="41" y="109"/>
                  </a:lnTo>
                  <a:lnTo>
                    <a:pt x="0" y="169"/>
                  </a:lnTo>
                  <a:lnTo>
                    <a:pt x="13" y="240"/>
                  </a:lnTo>
                  <a:lnTo>
                    <a:pt x="62" y="337"/>
                  </a:lnTo>
                  <a:lnTo>
                    <a:pt x="25" y="435"/>
                  </a:lnTo>
                  <a:lnTo>
                    <a:pt x="9" y="487"/>
                  </a:lnTo>
                  <a:lnTo>
                    <a:pt x="189" y="466"/>
                  </a:lnTo>
                  <a:lnTo>
                    <a:pt x="197" y="532"/>
                  </a:lnTo>
                  <a:lnTo>
                    <a:pt x="235" y="540"/>
                  </a:lnTo>
                  <a:lnTo>
                    <a:pt x="244" y="506"/>
                  </a:lnTo>
                  <a:lnTo>
                    <a:pt x="310" y="497"/>
                  </a:lnTo>
                  <a:lnTo>
                    <a:pt x="296" y="387"/>
                  </a:lnTo>
                  <a:lnTo>
                    <a:pt x="293" y="0"/>
                  </a:lnTo>
                  <a:lnTo>
                    <a:pt x="88" y="1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6" name="Freeform 39"/>
            <p:cNvSpPr>
              <a:spLocks/>
            </p:cNvSpPr>
            <p:nvPr/>
          </p:nvSpPr>
          <p:spPr bwMode="auto">
            <a:xfrm>
              <a:off x="6941545" y="4815345"/>
              <a:ext cx="412122" cy="712674"/>
            </a:xfrm>
            <a:custGeom>
              <a:avLst/>
              <a:gdLst>
                <a:gd name="T0" fmla="*/ 0 w 350"/>
                <a:gd name="T1" fmla="*/ 2147483647 h 545"/>
                <a:gd name="T2" fmla="*/ 2147483647 w 350"/>
                <a:gd name="T3" fmla="*/ 0 h 545"/>
                <a:gd name="T4" fmla="*/ 2147483647 w 350"/>
                <a:gd name="T5" fmla="*/ 2147483647 h 545"/>
                <a:gd name="T6" fmla="*/ 2147483647 w 350"/>
                <a:gd name="T7" fmla="*/ 2147483647 h 545"/>
                <a:gd name="T8" fmla="*/ 2147483647 w 350"/>
                <a:gd name="T9" fmla="*/ 2147483647 h 545"/>
                <a:gd name="T10" fmla="*/ 2147483647 w 350"/>
                <a:gd name="T11" fmla="*/ 2147483647 h 545"/>
                <a:gd name="T12" fmla="*/ 2147483647 w 350"/>
                <a:gd name="T13" fmla="*/ 2147483647 h 545"/>
                <a:gd name="T14" fmla="*/ 2147483647 w 350"/>
                <a:gd name="T15" fmla="*/ 2147483647 h 545"/>
                <a:gd name="T16" fmla="*/ 2147483647 w 350"/>
                <a:gd name="T17" fmla="*/ 2147483647 h 545"/>
                <a:gd name="T18" fmla="*/ 2147483647 w 350"/>
                <a:gd name="T19" fmla="*/ 2147483647 h 545"/>
                <a:gd name="T20" fmla="*/ 2147483647 w 350"/>
                <a:gd name="T21" fmla="*/ 2147483647 h 545"/>
                <a:gd name="T22" fmla="*/ 2147483647 w 350"/>
                <a:gd name="T23" fmla="*/ 2147483647 h 545"/>
                <a:gd name="T24" fmla="*/ 2147483647 w 350"/>
                <a:gd name="T25" fmla="*/ 2147483647 h 545"/>
                <a:gd name="T26" fmla="*/ 2147483647 w 350"/>
                <a:gd name="T27" fmla="*/ 2147483647 h 545"/>
                <a:gd name="T28" fmla="*/ 0 w 350"/>
                <a:gd name="T29" fmla="*/ 2147483647 h 5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0"/>
                <a:gd name="T46" fmla="*/ 0 h 545"/>
                <a:gd name="T47" fmla="*/ 350 w 350"/>
                <a:gd name="T48" fmla="*/ 545 h 5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0" h="545">
                  <a:moveTo>
                    <a:pt x="0" y="27"/>
                  </a:moveTo>
                  <a:lnTo>
                    <a:pt x="228" y="0"/>
                  </a:lnTo>
                  <a:lnTo>
                    <a:pt x="300" y="252"/>
                  </a:lnTo>
                  <a:lnTo>
                    <a:pt x="350" y="292"/>
                  </a:lnTo>
                  <a:lnTo>
                    <a:pt x="310" y="366"/>
                  </a:lnTo>
                  <a:lnTo>
                    <a:pt x="349" y="437"/>
                  </a:lnTo>
                  <a:lnTo>
                    <a:pt x="116" y="463"/>
                  </a:lnTo>
                  <a:lnTo>
                    <a:pt x="126" y="524"/>
                  </a:lnTo>
                  <a:lnTo>
                    <a:pt x="92" y="545"/>
                  </a:lnTo>
                  <a:lnTo>
                    <a:pt x="65" y="468"/>
                  </a:lnTo>
                  <a:lnTo>
                    <a:pt x="49" y="531"/>
                  </a:lnTo>
                  <a:lnTo>
                    <a:pt x="19" y="524"/>
                  </a:lnTo>
                  <a:lnTo>
                    <a:pt x="10" y="461"/>
                  </a:lnTo>
                  <a:lnTo>
                    <a:pt x="2" y="40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7" name="Freeform 40"/>
            <p:cNvSpPr>
              <a:spLocks/>
            </p:cNvSpPr>
            <p:nvPr/>
          </p:nvSpPr>
          <p:spPr bwMode="auto">
            <a:xfrm>
              <a:off x="7212498" y="4778915"/>
              <a:ext cx="569229" cy="656890"/>
            </a:xfrm>
            <a:custGeom>
              <a:avLst/>
              <a:gdLst>
                <a:gd name="T0" fmla="*/ 0 w 484"/>
                <a:gd name="T1" fmla="*/ 2147483647 h 502"/>
                <a:gd name="T2" fmla="*/ 2147483647 w 484"/>
                <a:gd name="T3" fmla="*/ 2147483647 h 502"/>
                <a:gd name="T4" fmla="*/ 2147483647 w 484"/>
                <a:gd name="T5" fmla="*/ 2147483647 h 502"/>
                <a:gd name="T6" fmla="*/ 2147483647 w 484"/>
                <a:gd name="T7" fmla="*/ 0 h 502"/>
                <a:gd name="T8" fmla="*/ 2147483647 w 484"/>
                <a:gd name="T9" fmla="*/ 2147483647 h 502"/>
                <a:gd name="T10" fmla="*/ 2147483647 w 484"/>
                <a:gd name="T11" fmla="*/ 2147483647 h 502"/>
                <a:gd name="T12" fmla="*/ 2147483647 w 484"/>
                <a:gd name="T13" fmla="*/ 2147483647 h 502"/>
                <a:gd name="T14" fmla="*/ 2147483647 w 484"/>
                <a:gd name="T15" fmla="*/ 2147483647 h 502"/>
                <a:gd name="T16" fmla="*/ 2147483647 w 484"/>
                <a:gd name="T17" fmla="*/ 2147483647 h 502"/>
                <a:gd name="T18" fmla="*/ 2147483647 w 484"/>
                <a:gd name="T19" fmla="*/ 2147483647 h 502"/>
                <a:gd name="T20" fmla="*/ 2147483647 w 484"/>
                <a:gd name="T21" fmla="*/ 2147483647 h 502"/>
                <a:gd name="T22" fmla="*/ 2147483647 w 484"/>
                <a:gd name="T23" fmla="*/ 2147483647 h 502"/>
                <a:gd name="T24" fmla="*/ 2147483647 w 484"/>
                <a:gd name="T25" fmla="*/ 2147483647 h 502"/>
                <a:gd name="T26" fmla="*/ 2147483647 w 484"/>
                <a:gd name="T27" fmla="*/ 2147483647 h 502"/>
                <a:gd name="T28" fmla="*/ 2147483647 w 484"/>
                <a:gd name="T29" fmla="*/ 2147483647 h 502"/>
                <a:gd name="T30" fmla="*/ 2147483647 w 484"/>
                <a:gd name="T31" fmla="*/ 2147483647 h 502"/>
                <a:gd name="T32" fmla="*/ 2147483647 w 484"/>
                <a:gd name="T33" fmla="*/ 2147483647 h 502"/>
                <a:gd name="T34" fmla="*/ 2147483647 w 484"/>
                <a:gd name="T35" fmla="*/ 2147483647 h 502"/>
                <a:gd name="T36" fmla="*/ 0 w 484"/>
                <a:gd name="T37" fmla="*/ 2147483647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4"/>
                <a:gd name="T58" fmla="*/ 0 h 502"/>
                <a:gd name="T59" fmla="*/ 484 w 484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4" h="502">
                  <a:moveTo>
                    <a:pt x="0" y="31"/>
                  </a:moveTo>
                  <a:lnTo>
                    <a:pt x="5" y="31"/>
                  </a:lnTo>
                  <a:lnTo>
                    <a:pt x="118" y="10"/>
                  </a:lnTo>
                  <a:lnTo>
                    <a:pt x="218" y="0"/>
                  </a:lnTo>
                  <a:lnTo>
                    <a:pt x="203" y="26"/>
                  </a:lnTo>
                  <a:lnTo>
                    <a:pt x="234" y="26"/>
                  </a:lnTo>
                  <a:lnTo>
                    <a:pt x="407" y="181"/>
                  </a:lnTo>
                  <a:lnTo>
                    <a:pt x="474" y="281"/>
                  </a:lnTo>
                  <a:lnTo>
                    <a:pt x="484" y="349"/>
                  </a:lnTo>
                  <a:lnTo>
                    <a:pt x="461" y="365"/>
                  </a:lnTo>
                  <a:lnTo>
                    <a:pt x="474" y="433"/>
                  </a:lnTo>
                  <a:lnTo>
                    <a:pt x="426" y="436"/>
                  </a:lnTo>
                  <a:lnTo>
                    <a:pt x="426" y="494"/>
                  </a:lnTo>
                  <a:lnTo>
                    <a:pt x="387" y="465"/>
                  </a:lnTo>
                  <a:lnTo>
                    <a:pt x="139" y="502"/>
                  </a:lnTo>
                  <a:lnTo>
                    <a:pt x="82" y="394"/>
                  </a:lnTo>
                  <a:lnTo>
                    <a:pt x="122" y="320"/>
                  </a:lnTo>
                  <a:lnTo>
                    <a:pt x="69" y="283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8" name="Freeform 41"/>
            <p:cNvSpPr>
              <a:spLocks/>
            </p:cNvSpPr>
            <p:nvPr/>
          </p:nvSpPr>
          <p:spPr bwMode="auto">
            <a:xfrm>
              <a:off x="7451574" y="4691254"/>
              <a:ext cx="522552" cy="457660"/>
            </a:xfrm>
            <a:custGeom>
              <a:avLst/>
              <a:gdLst>
                <a:gd name="T0" fmla="*/ 2147483647 w 442"/>
                <a:gd name="T1" fmla="*/ 2147483647 h 351"/>
                <a:gd name="T2" fmla="*/ 2147483647 w 442"/>
                <a:gd name="T3" fmla="*/ 2147483647 h 351"/>
                <a:gd name="T4" fmla="*/ 2147483647 w 442"/>
                <a:gd name="T5" fmla="*/ 0 h 351"/>
                <a:gd name="T6" fmla="*/ 2147483647 w 442"/>
                <a:gd name="T7" fmla="*/ 2147483647 h 351"/>
                <a:gd name="T8" fmla="*/ 2147483647 w 442"/>
                <a:gd name="T9" fmla="*/ 2147483647 h 351"/>
                <a:gd name="T10" fmla="*/ 2147483647 w 442"/>
                <a:gd name="T11" fmla="*/ 2147483647 h 351"/>
                <a:gd name="T12" fmla="*/ 2147483647 w 442"/>
                <a:gd name="T13" fmla="*/ 2147483647 h 351"/>
                <a:gd name="T14" fmla="*/ 2147483647 w 442"/>
                <a:gd name="T15" fmla="*/ 2147483647 h 351"/>
                <a:gd name="T16" fmla="*/ 2147483647 w 442"/>
                <a:gd name="T17" fmla="*/ 2147483647 h 351"/>
                <a:gd name="T18" fmla="*/ 2147483647 w 442"/>
                <a:gd name="T19" fmla="*/ 2147483647 h 351"/>
                <a:gd name="T20" fmla="*/ 2147483647 w 442"/>
                <a:gd name="T21" fmla="*/ 2147483647 h 351"/>
                <a:gd name="T22" fmla="*/ 2147483647 w 442"/>
                <a:gd name="T23" fmla="*/ 2147483647 h 351"/>
                <a:gd name="T24" fmla="*/ 2147483647 w 442"/>
                <a:gd name="T25" fmla="*/ 2147483647 h 351"/>
                <a:gd name="T26" fmla="*/ 2147483647 w 442"/>
                <a:gd name="T27" fmla="*/ 2147483647 h 351"/>
                <a:gd name="T28" fmla="*/ 0 w 442"/>
                <a:gd name="T29" fmla="*/ 2147483647 h 351"/>
                <a:gd name="T30" fmla="*/ 2147483647 w 442"/>
                <a:gd name="T31" fmla="*/ 2147483647 h 3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2"/>
                <a:gd name="T49" fmla="*/ 0 h 351"/>
                <a:gd name="T50" fmla="*/ 442 w 442"/>
                <a:gd name="T51" fmla="*/ 351 h 3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2" h="351">
                  <a:moveTo>
                    <a:pt x="16" y="63"/>
                  </a:moveTo>
                  <a:lnTo>
                    <a:pt x="52" y="30"/>
                  </a:lnTo>
                  <a:lnTo>
                    <a:pt x="184" y="0"/>
                  </a:lnTo>
                  <a:lnTo>
                    <a:pt x="225" y="20"/>
                  </a:lnTo>
                  <a:lnTo>
                    <a:pt x="310" y="5"/>
                  </a:lnTo>
                  <a:lnTo>
                    <a:pt x="379" y="55"/>
                  </a:lnTo>
                  <a:lnTo>
                    <a:pt x="442" y="94"/>
                  </a:lnTo>
                  <a:lnTo>
                    <a:pt x="407" y="199"/>
                  </a:lnTo>
                  <a:lnTo>
                    <a:pt x="354" y="252"/>
                  </a:lnTo>
                  <a:lnTo>
                    <a:pt x="296" y="268"/>
                  </a:lnTo>
                  <a:lnTo>
                    <a:pt x="307" y="310"/>
                  </a:lnTo>
                  <a:lnTo>
                    <a:pt x="271" y="351"/>
                  </a:lnTo>
                  <a:lnTo>
                    <a:pt x="204" y="252"/>
                  </a:lnTo>
                  <a:lnTo>
                    <a:pt x="29" y="94"/>
                  </a:lnTo>
                  <a:lnTo>
                    <a:pt x="0" y="94"/>
                  </a:lnTo>
                  <a:lnTo>
                    <a:pt x="16" y="63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9" name="Freeform 42"/>
            <p:cNvSpPr>
              <a:spLocks/>
            </p:cNvSpPr>
            <p:nvPr/>
          </p:nvSpPr>
          <p:spPr bwMode="auto">
            <a:xfrm>
              <a:off x="7079298" y="5344728"/>
              <a:ext cx="977935" cy="733166"/>
            </a:xfrm>
            <a:custGeom>
              <a:avLst/>
              <a:gdLst>
                <a:gd name="T0" fmla="*/ 0 w 828"/>
                <a:gd name="T1" fmla="*/ 2147483647 h 562"/>
                <a:gd name="T2" fmla="*/ 2147483647 w 828"/>
                <a:gd name="T3" fmla="*/ 2147483647 h 562"/>
                <a:gd name="T4" fmla="*/ 2147483647 w 828"/>
                <a:gd name="T5" fmla="*/ 2147483647 h 562"/>
                <a:gd name="T6" fmla="*/ 2147483647 w 828"/>
                <a:gd name="T7" fmla="*/ 2147483647 h 562"/>
                <a:gd name="T8" fmla="*/ 2147483647 w 828"/>
                <a:gd name="T9" fmla="*/ 2147483647 h 562"/>
                <a:gd name="T10" fmla="*/ 2147483647 w 828"/>
                <a:gd name="T11" fmla="*/ 2147483647 h 562"/>
                <a:gd name="T12" fmla="*/ 2147483647 w 828"/>
                <a:gd name="T13" fmla="*/ 0 h 562"/>
                <a:gd name="T14" fmla="*/ 2147483647 w 828"/>
                <a:gd name="T15" fmla="*/ 2147483647 h 562"/>
                <a:gd name="T16" fmla="*/ 2147483647 w 828"/>
                <a:gd name="T17" fmla="*/ 2147483647 h 562"/>
                <a:gd name="T18" fmla="*/ 2147483647 w 828"/>
                <a:gd name="T19" fmla="*/ 2147483647 h 562"/>
                <a:gd name="T20" fmla="*/ 2147483647 w 828"/>
                <a:gd name="T21" fmla="*/ 2147483647 h 562"/>
                <a:gd name="T22" fmla="*/ 2147483647 w 828"/>
                <a:gd name="T23" fmla="*/ 2147483647 h 562"/>
                <a:gd name="T24" fmla="*/ 2147483647 w 828"/>
                <a:gd name="T25" fmla="*/ 2147483647 h 562"/>
                <a:gd name="T26" fmla="*/ 2147483647 w 828"/>
                <a:gd name="T27" fmla="*/ 2147483647 h 562"/>
                <a:gd name="T28" fmla="*/ 2147483647 w 828"/>
                <a:gd name="T29" fmla="*/ 2147483647 h 562"/>
                <a:gd name="T30" fmla="*/ 2147483647 w 828"/>
                <a:gd name="T31" fmla="*/ 2147483647 h 562"/>
                <a:gd name="T32" fmla="*/ 2147483647 w 828"/>
                <a:gd name="T33" fmla="*/ 2147483647 h 562"/>
                <a:gd name="T34" fmla="*/ 2147483647 w 828"/>
                <a:gd name="T35" fmla="*/ 2147483647 h 562"/>
                <a:gd name="T36" fmla="*/ 2147483647 w 828"/>
                <a:gd name="T37" fmla="*/ 2147483647 h 562"/>
                <a:gd name="T38" fmla="*/ 2147483647 w 828"/>
                <a:gd name="T39" fmla="*/ 2147483647 h 562"/>
                <a:gd name="T40" fmla="*/ 2147483647 w 828"/>
                <a:gd name="T41" fmla="*/ 2147483647 h 562"/>
                <a:gd name="T42" fmla="*/ 2147483647 w 828"/>
                <a:gd name="T43" fmla="*/ 2147483647 h 562"/>
                <a:gd name="T44" fmla="*/ 2147483647 w 828"/>
                <a:gd name="T45" fmla="*/ 2147483647 h 562"/>
                <a:gd name="T46" fmla="*/ 2147483647 w 828"/>
                <a:gd name="T47" fmla="*/ 2147483647 h 562"/>
                <a:gd name="T48" fmla="*/ 2147483647 w 828"/>
                <a:gd name="T49" fmla="*/ 2147483647 h 562"/>
                <a:gd name="T50" fmla="*/ 2147483647 w 828"/>
                <a:gd name="T51" fmla="*/ 2147483647 h 562"/>
                <a:gd name="T52" fmla="*/ 2147483647 w 828"/>
                <a:gd name="T53" fmla="*/ 2147483647 h 562"/>
                <a:gd name="T54" fmla="*/ 2147483647 w 828"/>
                <a:gd name="T55" fmla="*/ 2147483647 h 562"/>
                <a:gd name="T56" fmla="*/ 2147483647 w 828"/>
                <a:gd name="T57" fmla="*/ 2147483647 h 562"/>
                <a:gd name="T58" fmla="*/ 2147483647 w 828"/>
                <a:gd name="T59" fmla="*/ 2147483647 h 562"/>
                <a:gd name="T60" fmla="*/ 2147483647 w 828"/>
                <a:gd name="T61" fmla="*/ 2147483647 h 562"/>
                <a:gd name="T62" fmla="*/ 2147483647 w 828"/>
                <a:gd name="T63" fmla="*/ 2147483647 h 562"/>
                <a:gd name="T64" fmla="*/ 2147483647 w 828"/>
                <a:gd name="T65" fmla="*/ 2147483647 h 562"/>
                <a:gd name="T66" fmla="*/ 2147483647 w 828"/>
                <a:gd name="T67" fmla="*/ 2147483647 h 562"/>
                <a:gd name="T68" fmla="*/ 2147483647 w 828"/>
                <a:gd name="T69" fmla="*/ 2147483647 h 562"/>
                <a:gd name="T70" fmla="*/ 2147483647 w 828"/>
                <a:gd name="T71" fmla="*/ 2147483647 h 562"/>
                <a:gd name="T72" fmla="*/ 2147483647 w 828"/>
                <a:gd name="T73" fmla="*/ 2147483647 h 562"/>
                <a:gd name="T74" fmla="*/ 2147483647 w 828"/>
                <a:gd name="T75" fmla="*/ 2147483647 h 562"/>
                <a:gd name="T76" fmla="*/ 2147483647 w 828"/>
                <a:gd name="T77" fmla="*/ 2147483647 h 562"/>
                <a:gd name="T78" fmla="*/ 0 w 828"/>
                <a:gd name="T79" fmla="*/ 2147483647 h 56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28"/>
                <a:gd name="T121" fmla="*/ 0 h 562"/>
                <a:gd name="T122" fmla="*/ 828 w 828"/>
                <a:gd name="T123" fmla="*/ 562 h 56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28" h="562">
                  <a:moveTo>
                    <a:pt x="0" y="55"/>
                  </a:moveTo>
                  <a:lnTo>
                    <a:pt x="228" y="32"/>
                  </a:lnTo>
                  <a:lnTo>
                    <a:pt x="252" y="69"/>
                  </a:lnTo>
                  <a:lnTo>
                    <a:pt x="496" y="32"/>
                  </a:lnTo>
                  <a:lnTo>
                    <a:pt x="538" y="63"/>
                  </a:lnTo>
                  <a:lnTo>
                    <a:pt x="538" y="5"/>
                  </a:lnTo>
                  <a:lnTo>
                    <a:pt x="535" y="0"/>
                  </a:lnTo>
                  <a:lnTo>
                    <a:pt x="583" y="3"/>
                  </a:lnTo>
                  <a:lnTo>
                    <a:pt x="635" y="90"/>
                  </a:lnTo>
                  <a:lnTo>
                    <a:pt x="717" y="208"/>
                  </a:lnTo>
                  <a:lnTo>
                    <a:pt x="757" y="310"/>
                  </a:lnTo>
                  <a:lnTo>
                    <a:pt x="819" y="381"/>
                  </a:lnTo>
                  <a:lnTo>
                    <a:pt x="828" y="484"/>
                  </a:lnTo>
                  <a:lnTo>
                    <a:pt x="809" y="546"/>
                  </a:lnTo>
                  <a:lnTo>
                    <a:pt x="722" y="562"/>
                  </a:lnTo>
                  <a:lnTo>
                    <a:pt x="707" y="536"/>
                  </a:lnTo>
                  <a:lnTo>
                    <a:pt x="646" y="499"/>
                  </a:lnTo>
                  <a:lnTo>
                    <a:pt x="627" y="460"/>
                  </a:lnTo>
                  <a:lnTo>
                    <a:pt x="611" y="445"/>
                  </a:lnTo>
                  <a:lnTo>
                    <a:pt x="601" y="410"/>
                  </a:lnTo>
                  <a:lnTo>
                    <a:pt x="586" y="420"/>
                  </a:lnTo>
                  <a:lnTo>
                    <a:pt x="538" y="373"/>
                  </a:lnTo>
                  <a:lnTo>
                    <a:pt x="549" y="329"/>
                  </a:lnTo>
                  <a:lnTo>
                    <a:pt x="538" y="305"/>
                  </a:lnTo>
                  <a:lnTo>
                    <a:pt x="523" y="313"/>
                  </a:lnTo>
                  <a:lnTo>
                    <a:pt x="525" y="339"/>
                  </a:lnTo>
                  <a:lnTo>
                    <a:pt x="509" y="305"/>
                  </a:lnTo>
                  <a:lnTo>
                    <a:pt x="510" y="226"/>
                  </a:lnTo>
                  <a:lnTo>
                    <a:pt x="480" y="179"/>
                  </a:lnTo>
                  <a:lnTo>
                    <a:pt x="402" y="140"/>
                  </a:lnTo>
                  <a:lnTo>
                    <a:pt x="364" y="97"/>
                  </a:lnTo>
                  <a:lnTo>
                    <a:pt x="320" y="92"/>
                  </a:lnTo>
                  <a:lnTo>
                    <a:pt x="302" y="119"/>
                  </a:lnTo>
                  <a:lnTo>
                    <a:pt x="238" y="139"/>
                  </a:lnTo>
                  <a:lnTo>
                    <a:pt x="200" y="119"/>
                  </a:lnTo>
                  <a:lnTo>
                    <a:pt x="181" y="90"/>
                  </a:lnTo>
                  <a:lnTo>
                    <a:pt x="60" y="116"/>
                  </a:lnTo>
                  <a:lnTo>
                    <a:pt x="34" y="95"/>
                  </a:lnTo>
                  <a:lnTo>
                    <a:pt x="7" y="118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0" name="Freeform 43"/>
            <p:cNvSpPr>
              <a:spLocks/>
            </p:cNvSpPr>
            <p:nvPr/>
          </p:nvSpPr>
          <p:spPr bwMode="auto">
            <a:xfrm>
              <a:off x="7347974" y="4377040"/>
              <a:ext cx="901658" cy="436029"/>
            </a:xfrm>
            <a:custGeom>
              <a:avLst/>
              <a:gdLst>
                <a:gd name="T0" fmla="*/ 2147483647 w 762"/>
                <a:gd name="T1" fmla="*/ 2147483647 h 334"/>
                <a:gd name="T2" fmla="*/ 0 w 762"/>
                <a:gd name="T3" fmla="*/ 2147483647 h 334"/>
                <a:gd name="T4" fmla="*/ 2147483647 w 762"/>
                <a:gd name="T5" fmla="*/ 2147483647 h 334"/>
                <a:gd name="T6" fmla="*/ 2147483647 w 762"/>
                <a:gd name="T7" fmla="*/ 2147483647 h 334"/>
                <a:gd name="T8" fmla="*/ 2147483647 w 762"/>
                <a:gd name="T9" fmla="*/ 2147483647 h 334"/>
                <a:gd name="T10" fmla="*/ 2147483647 w 762"/>
                <a:gd name="T11" fmla="*/ 2147483647 h 334"/>
                <a:gd name="T12" fmla="*/ 2147483647 w 762"/>
                <a:gd name="T13" fmla="*/ 2147483647 h 334"/>
                <a:gd name="T14" fmla="*/ 2147483647 w 762"/>
                <a:gd name="T15" fmla="*/ 2147483647 h 334"/>
                <a:gd name="T16" fmla="*/ 2147483647 w 762"/>
                <a:gd name="T17" fmla="*/ 2147483647 h 334"/>
                <a:gd name="T18" fmla="*/ 2147483647 w 762"/>
                <a:gd name="T19" fmla="*/ 2147483647 h 334"/>
                <a:gd name="T20" fmla="*/ 2147483647 w 762"/>
                <a:gd name="T21" fmla="*/ 2147483647 h 334"/>
                <a:gd name="T22" fmla="*/ 2147483647 w 762"/>
                <a:gd name="T23" fmla="*/ 2147483647 h 334"/>
                <a:gd name="T24" fmla="*/ 2147483647 w 762"/>
                <a:gd name="T25" fmla="*/ 2147483647 h 334"/>
                <a:gd name="T26" fmla="*/ 2147483647 w 762"/>
                <a:gd name="T27" fmla="*/ 2147483647 h 334"/>
                <a:gd name="T28" fmla="*/ 2147483647 w 762"/>
                <a:gd name="T29" fmla="*/ 2147483647 h 334"/>
                <a:gd name="T30" fmla="*/ 2147483647 w 762"/>
                <a:gd name="T31" fmla="*/ 2147483647 h 334"/>
                <a:gd name="T32" fmla="*/ 2147483647 w 762"/>
                <a:gd name="T33" fmla="*/ 2147483647 h 334"/>
                <a:gd name="T34" fmla="*/ 2147483647 w 762"/>
                <a:gd name="T35" fmla="*/ 2147483647 h 334"/>
                <a:gd name="T36" fmla="*/ 2147483647 w 762"/>
                <a:gd name="T37" fmla="*/ 2147483647 h 334"/>
                <a:gd name="T38" fmla="*/ 2147483647 w 762"/>
                <a:gd name="T39" fmla="*/ 2147483647 h 334"/>
                <a:gd name="T40" fmla="*/ 2147483647 w 762"/>
                <a:gd name="T41" fmla="*/ 2147483647 h 334"/>
                <a:gd name="T42" fmla="*/ 2147483647 w 762"/>
                <a:gd name="T43" fmla="*/ 2147483647 h 334"/>
                <a:gd name="T44" fmla="*/ 2147483647 w 762"/>
                <a:gd name="T45" fmla="*/ 2147483647 h 334"/>
                <a:gd name="T46" fmla="*/ 2147483647 w 762"/>
                <a:gd name="T47" fmla="*/ 2147483647 h 334"/>
                <a:gd name="T48" fmla="*/ 2147483647 w 762"/>
                <a:gd name="T49" fmla="*/ 2147483647 h 334"/>
                <a:gd name="T50" fmla="*/ 2147483647 w 762"/>
                <a:gd name="T51" fmla="*/ 2147483647 h 334"/>
                <a:gd name="T52" fmla="*/ 2147483647 w 762"/>
                <a:gd name="T53" fmla="*/ 2147483647 h 334"/>
                <a:gd name="T54" fmla="*/ 2147483647 w 762"/>
                <a:gd name="T55" fmla="*/ 2147483647 h 334"/>
                <a:gd name="T56" fmla="*/ 2147483647 w 762"/>
                <a:gd name="T57" fmla="*/ 2147483647 h 334"/>
                <a:gd name="T58" fmla="*/ 2147483647 w 762"/>
                <a:gd name="T59" fmla="*/ 0 h 334"/>
                <a:gd name="T60" fmla="*/ 2147483647 w 762"/>
                <a:gd name="T61" fmla="*/ 2147483647 h 334"/>
                <a:gd name="T62" fmla="*/ 2147483647 w 762"/>
                <a:gd name="T63" fmla="*/ 2147483647 h 334"/>
                <a:gd name="T64" fmla="*/ 2147483647 w 762"/>
                <a:gd name="T65" fmla="*/ 2147483647 h 334"/>
                <a:gd name="T66" fmla="*/ 2147483647 w 762"/>
                <a:gd name="T67" fmla="*/ 2147483647 h 3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62"/>
                <a:gd name="T103" fmla="*/ 0 h 334"/>
                <a:gd name="T104" fmla="*/ 762 w 762"/>
                <a:gd name="T105" fmla="*/ 334 h 3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62" h="334">
                  <a:moveTo>
                    <a:pt x="26" y="247"/>
                  </a:moveTo>
                  <a:lnTo>
                    <a:pt x="0" y="318"/>
                  </a:lnTo>
                  <a:lnTo>
                    <a:pt x="98" y="308"/>
                  </a:lnTo>
                  <a:lnTo>
                    <a:pt x="137" y="276"/>
                  </a:lnTo>
                  <a:lnTo>
                    <a:pt x="271" y="240"/>
                  </a:lnTo>
                  <a:lnTo>
                    <a:pt x="308" y="260"/>
                  </a:lnTo>
                  <a:lnTo>
                    <a:pt x="397" y="247"/>
                  </a:lnTo>
                  <a:lnTo>
                    <a:pt x="397" y="252"/>
                  </a:lnTo>
                  <a:lnTo>
                    <a:pt x="529" y="334"/>
                  </a:lnTo>
                  <a:lnTo>
                    <a:pt x="607" y="310"/>
                  </a:lnTo>
                  <a:lnTo>
                    <a:pt x="651" y="218"/>
                  </a:lnTo>
                  <a:lnTo>
                    <a:pt x="726" y="192"/>
                  </a:lnTo>
                  <a:lnTo>
                    <a:pt x="762" y="124"/>
                  </a:lnTo>
                  <a:lnTo>
                    <a:pt x="760" y="42"/>
                  </a:lnTo>
                  <a:lnTo>
                    <a:pt x="751" y="110"/>
                  </a:lnTo>
                  <a:lnTo>
                    <a:pt x="709" y="168"/>
                  </a:lnTo>
                  <a:lnTo>
                    <a:pt x="693" y="163"/>
                  </a:lnTo>
                  <a:lnTo>
                    <a:pt x="636" y="179"/>
                  </a:lnTo>
                  <a:lnTo>
                    <a:pt x="636" y="160"/>
                  </a:lnTo>
                  <a:lnTo>
                    <a:pt x="693" y="140"/>
                  </a:lnTo>
                  <a:lnTo>
                    <a:pt x="641" y="134"/>
                  </a:lnTo>
                  <a:lnTo>
                    <a:pt x="699" y="116"/>
                  </a:lnTo>
                  <a:lnTo>
                    <a:pt x="722" y="126"/>
                  </a:lnTo>
                  <a:lnTo>
                    <a:pt x="733" y="61"/>
                  </a:lnTo>
                  <a:lnTo>
                    <a:pt x="718" y="47"/>
                  </a:lnTo>
                  <a:lnTo>
                    <a:pt x="649" y="73"/>
                  </a:lnTo>
                  <a:lnTo>
                    <a:pt x="651" y="34"/>
                  </a:lnTo>
                  <a:lnTo>
                    <a:pt x="680" y="44"/>
                  </a:lnTo>
                  <a:lnTo>
                    <a:pt x="718" y="14"/>
                  </a:lnTo>
                  <a:lnTo>
                    <a:pt x="697" y="0"/>
                  </a:lnTo>
                  <a:lnTo>
                    <a:pt x="470" y="52"/>
                  </a:lnTo>
                  <a:lnTo>
                    <a:pt x="190" y="108"/>
                  </a:lnTo>
                  <a:lnTo>
                    <a:pt x="63" y="245"/>
                  </a:lnTo>
                  <a:lnTo>
                    <a:pt x="26" y="24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1" name="Freeform 44"/>
            <p:cNvSpPr>
              <a:spLocks/>
            </p:cNvSpPr>
            <p:nvPr/>
          </p:nvSpPr>
          <p:spPr bwMode="auto">
            <a:xfrm>
              <a:off x="7384405" y="4016148"/>
              <a:ext cx="786674" cy="541906"/>
            </a:xfrm>
            <a:custGeom>
              <a:avLst/>
              <a:gdLst>
                <a:gd name="T0" fmla="*/ 2147483647 w 666"/>
                <a:gd name="T1" fmla="*/ 2147483647 h 415"/>
                <a:gd name="T2" fmla="*/ 2147483647 w 666"/>
                <a:gd name="T3" fmla="*/ 2147483647 h 415"/>
                <a:gd name="T4" fmla="*/ 2147483647 w 666"/>
                <a:gd name="T5" fmla="*/ 2147483647 h 415"/>
                <a:gd name="T6" fmla="*/ 2147483647 w 666"/>
                <a:gd name="T7" fmla="*/ 2147483647 h 415"/>
                <a:gd name="T8" fmla="*/ 2147483647 w 666"/>
                <a:gd name="T9" fmla="*/ 2147483647 h 415"/>
                <a:gd name="T10" fmla="*/ 0 w 666"/>
                <a:gd name="T11" fmla="*/ 2147483647 h 415"/>
                <a:gd name="T12" fmla="*/ 2147483647 w 666"/>
                <a:gd name="T13" fmla="*/ 2147483647 h 415"/>
                <a:gd name="T14" fmla="*/ 2147483647 w 666"/>
                <a:gd name="T15" fmla="*/ 2147483647 h 415"/>
                <a:gd name="T16" fmla="*/ 2147483647 w 666"/>
                <a:gd name="T17" fmla="*/ 2147483647 h 415"/>
                <a:gd name="T18" fmla="*/ 2147483647 w 666"/>
                <a:gd name="T19" fmla="*/ 2147483647 h 415"/>
                <a:gd name="T20" fmla="*/ 2147483647 w 666"/>
                <a:gd name="T21" fmla="*/ 2147483647 h 415"/>
                <a:gd name="T22" fmla="*/ 2147483647 w 666"/>
                <a:gd name="T23" fmla="*/ 2147483647 h 415"/>
                <a:gd name="T24" fmla="*/ 2147483647 w 666"/>
                <a:gd name="T25" fmla="*/ 2147483647 h 415"/>
                <a:gd name="T26" fmla="*/ 2147483647 w 666"/>
                <a:gd name="T27" fmla="*/ 2147483647 h 415"/>
                <a:gd name="T28" fmla="*/ 2147483647 w 666"/>
                <a:gd name="T29" fmla="*/ 2147483647 h 415"/>
                <a:gd name="T30" fmla="*/ 2147483647 w 666"/>
                <a:gd name="T31" fmla="*/ 2147483647 h 415"/>
                <a:gd name="T32" fmla="*/ 2147483647 w 666"/>
                <a:gd name="T33" fmla="*/ 2147483647 h 415"/>
                <a:gd name="T34" fmla="*/ 2147483647 w 666"/>
                <a:gd name="T35" fmla="*/ 0 h 415"/>
                <a:gd name="T36" fmla="*/ 2147483647 w 666"/>
                <a:gd name="T37" fmla="*/ 2147483647 h 415"/>
                <a:gd name="T38" fmla="*/ 2147483647 w 666"/>
                <a:gd name="T39" fmla="*/ 2147483647 h 415"/>
                <a:gd name="T40" fmla="*/ 2147483647 w 666"/>
                <a:gd name="T41" fmla="*/ 2147483647 h 415"/>
                <a:gd name="T42" fmla="*/ 2147483647 w 666"/>
                <a:gd name="T43" fmla="*/ 2147483647 h 415"/>
                <a:gd name="T44" fmla="*/ 2147483647 w 666"/>
                <a:gd name="T45" fmla="*/ 2147483647 h 415"/>
                <a:gd name="T46" fmla="*/ 2147483647 w 666"/>
                <a:gd name="T47" fmla="*/ 2147483647 h 415"/>
                <a:gd name="T48" fmla="*/ 2147483647 w 666"/>
                <a:gd name="T49" fmla="*/ 2147483647 h 4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6"/>
                <a:gd name="T76" fmla="*/ 0 h 415"/>
                <a:gd name="T77" fmla="*/ 666 w 666"/>
                <a:gd name="T78" fmla="*/ 415 h 4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6" h="415">
                  <a:moveTo>
                    <a:pt x="109" y="290"/>
                  </a:moveTo>
                  <a:lnTo>
                    <a:pt x="90" y="332"/>
                  </a:lnTo>
                  <a:lnTo>
                    <a:pt x="63" y="344"/>
                  </a:lnTo>
                  <a:lnTo>
                    <a:pt x="61" y="371"/>
                  </a:lnTo>
                  <a:lnTo>
                    <a:pt x="3" y="392"/>
                  </a:lnTo>
                  <a:lnTo>
                    <a:pt x="0" y="415"/>
                  </a:lnTo>
                  <a:lnTo>
                    <a:pt x="158" y="387"/>
                  </a:lnTo>
                  <a:lnTo>
                    <a:pt x="445" y="328"/>
                  </a:lnTo>
                  <a:lnTo>
                    <a:pt x="666" y="274"/>
                  </a:lnTo>
                  <a:lnTo>
                    <a:pt x="666" y="232"/>
                  </a:lnTo>
                  <a:lnTo>
                    <a:pt x="642" y="219"/>
                  </a:lnTo>
                  <a:lnTo>
                    <a:pt x="623" y="240"/>
                  </a:lnTo>
                  <a:lnTo>
                    <a:pt x="611" y="184"/>
                  </a:lnTo>
                  <a:lnTo>
                    <a:pt x="623" y="134"/>
                  </a:lnTo>
                  <a:lnTo>
                    <a:pt x="540" y="97"/>
                  </a:lnTo>
                  <a:lnTo>
                    <a:pt x="484" y="106"/>
                  </a:lnTo>
                  <a:lnTo>
                    <a:pt x="482" y="29"/>
                  </a:lnTo>
                  <a:lnTo>
                    <a:pt x="424" y="0"/>
                  </a:lnTo>
                  <a:lnTo>
                    <a:pt x="381" y="18"/>
                  </a:lnTo>
                  <a:lnTo>
                    <a:pt x="352" y="90"/>
                  </a:lnTo>
                  <a:lnTo>
                    <a:pt x="300" y="119"/>
                  </a:lnTo>
                  <a:lnTo>
                    <a:pt x="279" y="234"/>
                  </a:lnTo>
                  <a:lnTo>
                    <a:pt x="195" y="290"/>
                  </a:lnTo>
                  <a:lnTo>
                    <a:pt x="127" y="313"/>
                  </a:lnTo>
                  <a:lnTo>
                    <a:pt x="109" y="29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2" name="Freeform 45"/>
            <p:cNvSpPr>
              <a:spLocks/>
            </p:cNvSpPr>
            <p:nvPr/>
          </p:nvSpPr>
          <p:spPr bwMode="auto">
            <a:xfrm>
              <a:off x="7440190" y="3907995"/>
              <a:ext cx="447413" cy="516860"/>
            </a:xfrm>
            <a:custGeom>
              <a:avLst/>
              <a:gdLst>
                <a:gd name="T0" fmla="*/ 2147483647 w 440"/>
                <a:gd name="T1" fmla="*/ 2147483647 h 458"/>
                <a:gd name="T2" fmla="*/ 2147483647 w 440"/>
                <a:gd name="T3" fmla="*/ 2147483647 h 458"/>
                <a:gd name="T4" fmla="*/ 0 w 440"/>
                <a:gd name="T5" fmla="*/ 2147483647 h 458"/>
                <a:gd name="T6" fmla="*/ 2147483647 w 440"/>
                <a:gd name="T7" fmla="*/ 2147483647 h 458"/>
                <a:gd name="T8" fmla="*/ 2147483647 w 440"/>
                <a:gd name="T9" fmla="*/ 2147483647 h 458"/>
                <a:gd name="T10" fmla="*/ 2147483647 w 440"/>
                <a:gd name="T11" fmla="*/ 2147483647 h 458"/>
                <a:gd name="T12" fmla="*/ 2147483647 w 440"/>
                <a:gd name="T13" fmla="*/ 2147483647 h 458"/>
                <a:gd name="T14" fmla="*/ 2147483647 w 440"/>
                <a:gd name="T15" fmla="*/ 2147483647 h 458"/>
                <a:gd name="T16" fmla="*/ 2147483647 w 440"/>
                <a:gd name="T17" fmla="*/ 2147483647 h 458"/>
                <a:gd name="T18" fmla="*/ 2147483647 w 440"/>
                <a:gd name="T19" fmla="*/ 2147483647 h 458"/>
                <a:gd name="T20" fmla="*/ 2147483647 w 440"/>
                <a:gd name="T21" fmla="*/ 2147483647 h 458"/>
                <a:gd name="T22" fmla="*/ 2147483647 w 440"/>
                <a:gd name="T23" fmla="*/ 2147483647 h 458"/>
                <a:gd name="T24" fmla="*/ 2147483647 w 440"/>
                <a:gd name="T25" fmla="*/ 2147483647 h 458"/>
                <a:gd name="T26" fmla="*/ 2147483647 w 440"/>
                <a:gd name="T27" fmla="*/ 2147483647 h 458"/>
                <a:gd name="T28" fmla="*/ 2147483647 w 440"/>
                <a:gd name="T29" fmla="*/ 2147483647 h 458"/>
                <a:gd name="T30" fmla="*/ 2147483647 w 440"/>
                <a:gd name="T31" fmla="*/ 2147483647 h 458"/>
                <a:gd name="T32" fmla="*/ 2147483647 w 440"/>
                <a:gd name="T33" fmla="*/ 0 h 458"/>
                <a:gd name="T34" fmla="*/ 2147483647 w 440"/>
                <a:gd name="T35" fmla="*/ 2147483647 h 458"/>
                <a:gd name="T36" fmla="*/ 2147483647 w 440"/>
                <a:gd name="T37" fmla="*/ 2147483647 h 458"/>
                <a:gd name="T38" fmla="*/ 2147483647 w 440"/>
                <a:gd name="T39" fmla="*/ 2147483647 h 458"/>
                <a:gd name="T40" fmla="*/ 2147483647 w 440"/>
                <a:gd name="T41" fmla="*/ 2147483647 h 4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0"/>
                <a:gd name="T64" fmla="*/ 0 h 458"/>
                <a:gd name="T65" fmla="*/ 440 w 440"/>
                <a:gd name="T66" fmla="*/ 458 h 4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0" h="458">
                  <a:moveTo>
                    <a:pt x="45" y="239"/>
                  </a:moveTo>
                  <a:lnTo>
                    <a:pt x="12" y="230"/>
                  </a:lnTo>
                  <a:lnTo>
                    <a:pt x="0" y="303"/>
                  </a:lnTo>
                  <a:lnTo>
                    <a:pt x="12" y="379"/>
                  </a:lnTo>
                  <a:lnTo>
                    <a:pt x="75" y="431"/>
                  </a:lnTo>
                  <a:lnTo>
                    <a:pt x="90" y="458"/>
                  </a:lnTo>
                  <a:lnTo>
                    <a:pt x="170" y="431"/>
                  </a:lnTo>
                  <a:lnTo>
                    <a:pt x="267" y="370"/>
                  </a:lnTo>
                  <a:lnTo>
                    <a:pt x="294" y="235"/>
                  </a:lnTo>
                  <a:lnTo>
                    <a:pt x="356" y="199"/>
                  </a:lnTo>
                  <a:lnTo>
                    <a:pt x="389" y="117"/>
                  </a:lnTo>
                  <a:lnTo>
                    <a:pt x="440" y="93"/>
                  </a:lnTo>
                  <a:lnTo>
                    <a:pt x="374" y="83"/>
                  </a:lnTo>
                  <a:lnTo>
                    <a:pt x="260" y="141"/>
                  </a:lnTo>
                  <a:lnTo>
                    <a:pt x="248" y="86"/>
                  </a:lnTo>
                  <a:lnTo>
                    <a:pt x="152" y="92"/>
                  </a:lnTo>
                  <a:lnTo>
                    <a:pt x="130" y="0"/>
                  </a:lnTo>
                  <a:lnTo>
                    <a:pt x="105" y="24"/>
                  </a:lnTo>
                  <a:lnTo>
                    <a:pt x="112" y="155"/>
                  </a:lnTo>
                  <a:lnTo>
                    <a:pt x="70" y="166"/>
                  </a:lnTo>
                  <a:lnTo>
                    <a:pt x="45" y="23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3" name="Freeform 46"/>
            <p:cNvSpPr>
              <a:spLocks/>
            </p:cNvSpPr>
            <p:nvPr/>
          </p:nvSpPr>
          <p:spPr bwMode="auto">
            <a:xfrm>
              <a:off x="8074310" y="3915964"/>
              <a:ext cx="128646" cy="173045"/>
            </a:xfrm>
            <a:custGeom>
              <a:avLst/>
              <a:gdLst>
                <a:gd name="T0" fmla="*/ 0 w 107"/>
                <a:gd name="T1" fmla="*/ 2147483647 h 132"/>
                <a:gd name="T2" fmla="*/ 2147483647 w 107"/>
                <a:gd name="T3" fmla="*/ 0 h 132"/>
                <a:gd name="T4" fmla="*/ 2147483647 w 107"/>
                <a:gd name="T5" fmla="*/ 2147483647 h 132"/>
                <a:gd name="T6" fmla="*/ 2147483647 w 107"/>
                <a:gd name="T7" fmla="*/ 2147483647 h 132"/>
                <a:gd name="T8" fmla="*/ 2147483647 w 107"/>
                <a:gd name="T9" fmla="*/ 2147483647 h 132"/>
                <a:gd name="T10" fmla="*/ 2147483647 w 107"/>
                <a:gd name="T11" fmla="*/ 2147483647 h 132"/>
                <a:gd name="T12" fmla="*/ 2147483647 w 107"/>
                <a:gd name="T13" fmla="*/ 2147483647 h 132"/>
                <a:gd name="T14" fmla="*/ 0 w 107"/>
                <a:gd name="T15" fmla="*/ 2147483647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"/>
                <a:gd name="T25" fmla="*/ 0 h 132"/>
                <a:gd name="T26" fmla="*/ 107 w 107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" h="132">
                  <a:moveTo>
                    <a:pt x="0" y="8"/>
                  </a:moveTo>
                  <a:lnTo>
                    <a:pt x="23" y="0"/>
                  </a:lnTo>
                  <a:lnTo>
                    <a:pt x="71" y="29"/>
                  </a:lnTo>
                  <a:lnTo>
                    <a:pt x="71" y="58"/>
                  </a:lnTo>
                  <a:lnTo>
                    <a:pt x="105" y="79"/>
                  </a:lnTo>
                  <a:lnTo>
                    <a:pt x="107" y="118"/>
                  </a:lnTo>
                  <a:lnTo>
                    <a:pt x="52" y="132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4" name="Freeform 47"/>
            <p:cNvSpPr>
              <a:spLocks/>
            </p:cNvSpPr>
            <p:nvPr/>
          </p:nvSpPr>
          <p:spPr bwMode="auto">
            <a:xfrm>
              <a:off x="7538097" y="3576704"/>
              <a:ext cx="604520" cy="439444"/>
            </a:xfrm>
            <a:custGeom>
              <a:avLst/>
              <a:gdLst>
                <a:gd name="T0" fmla="*/ 2147483647 w 512"/>
                <a:gd name="T1" fmla="*/ 2147483647 h 336"/>
                <a:gd name="T2" fmla="*/ 0 w 512"/>
                <a:gd name="T3" fmla="*/ 2147483647 h 336"/>
                <a:gd name="T4" fmla="*/ 2147483647 w 512"/>
                <a:gd name="T5" fmla="*/ 2147483647 h 336"/>
                <a:gd name="T6" fmla="*/ 2147483647 w 512"/>
                <a:gd name="T7" fmla="*/ 2147483647 h 336"/>
                <a:gd name="T8" fmla="*/ 2147483647 w 512"/>
                <a:gd name="T9" fmla="*/ 2147483647 h 336"/>
                <a:gd name="T10" fmla="*/ 2147483647 w 512"/>
                <a:gd name="T11" fmla="*/ 2147483647 h 336"/>
                <a:gd name="T12" fmla="*/ 2147483647 w 512"/>
                <a:gd name="T13" fmla="*/ 2147483647 h 336"/>
                <a:gd name="T14" fmla="*/ 2147483647 w 512"/>
                <a:gd name="T15" fmla="*/ 2147483647 h 336"/>
                <a:gd name="T16" fmla="*/ 2147483647 w 512"/>
                <a:gd name="T17" fmla="*/ 2147483647 h 336"/>
                <a:gd name="T18" fmla="*/ 2147483647 w 512"/>
                <a:gd name="T19" fmla="*/ 2147483647 h 336"/>
                <a:gd name="T20" fmla="*/ 2147483647 w 512"/>
                <a:gd name="T21" fmla="*/ 2147483647 h 336"/>
                <a:gd name="T22" fmla="*/ 2147483647 w 512"/>
                <a:gd name="T23" fmla="*/ 2147483647 h 336"/>
                <a:gd name="T24" fmla="*/ 2147483647 w 512"/>
                <a:gd name="T25" fmla="*/ 0 h 336"/>
                <a:gd name="T26" fmla="*/ 2147483647 w 512"/>
                <a:gd name="T27" fmla="*/ 2147483647 h 336"/>
                <a:gd name="T28" fmla="*/ 2147483647 w 512"/>
                <a:gd name="T29" fmla="*/ 2147483647 h 3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12"/>
                <a:gd name="T46" fmla="*/ 0 h 336"/>
                <a:gd name="T47" fmla="*/ 512 w 512"/>
                <a:gd name="T48" fmla="*/ 336 h 3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12" h="336">
                  <a:moveTo>
                    <a:pt x="47" y="49"/>
                  </a:moveTo>
                  <a:lnTo>
                    <a:pt x="0" y="94"/>
                  </a:lnTo>
                  <a:lnTo>
                    <a:pt x="26" y="257"/>
                  </a:lnTo>
                  <a:lnTo>
                    <a:pt x="47" y="336"/>
                  </a:lnTo>
                  <a:lnTo>
                    <a:pt x="134" y="329"/>
                  </a:lnTo>
                  <a:lnTo>
                    <a:pt x="457" y="268"/>
                  </a:lnTo>
                  <a:lnTo>
                    <a:pt x="480" y="258"/>
                  </a:lnTo>
                  <a:lnTo>
                    <a:pt x="512" y="183"/>
                  </a:lnTo>
                  <a:lnTo>
                    <a:pt x="464" y="141"/>
                  </a:lnTo>
                  <a:lnTo>
                    <a:pt x="490" y="44"/>
                  </a:lnTo>
                  <a:lnTo>
                    <a:pt x="452" y="34"/>
                  </a:lnTo>
                  <a:lnTo>
                    <a:pt x="452" y="10"/>
                  </a:lnTo>
                  <a:lnTo>
                    <a:pt x="436" y="0"/>
                  </a:lnTo>
                  <a:lnTo>
                    <a:pt x="62" y="70"/>
                  </a:lnTo>
                  <a:lnTo>
                    <a:pt x="47" y="4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5" name="Freeform 48"/>
            <p:cNvSpPr>
              <a:spLocks/>
            </p:cNvSpPr>
            <p:nvPr/>
          </p:nvSpPr>
          <p:spPr bwMode="auto">
            <a:xfrm>
              <a:off x="8086833" y="3626796"/>
              <a:ext cx="160522" cy="352922"/>
            </a:xfrm>
            <a:custGeom>
              <a:avLst/>
              <a:gdLst>
                <a:gd name="T0" fmla="*/ 2147483647 w 135"/>
                <a:gd name="T1" fmla="*/ 2147483647 h 268"/>
                <a:gd name="T2" fmla="*/ 2147483647 w 135"/>
                <a:gd name="T3" fmla="*/ 0 h 268"/>
                <a:gd name="T4" fmla="*/ 2147483647 w 135"/>
                <a:gd name="T5" fmla="*/ 2147483647 h 268"/>
                <a:gd name="T6" fmla="*/ 2147483647 w 135"/>
                <a:gd name="T7" fmla="*/ 2147483647 h 268"/>
                <a:gd name="T8" fmla="*/ 2147483647 w 135"/>
                <a:gd name="T9" fmla="*/ 2147483647 h 268"/>
                <a:gd name="T10" fmla="*/ 2147483647 w 135"/>
                <a:gd name="T11" fmla="*/ 2147483647 h 268"/>
                <a:gd name="T12" fmla="*/ 2147483647 w 135"/>
                <a:gd name="T13" fmla="*/ 2147483647 h 268"/>
                <a:gd name="T14" fmla="*/ 2147483647 w 135"/>
                <a:gd name="T15" fmla="*/ 2147483647 h 268"/>
                <a:gd name="T16" fmla="*/ 2147483647 w 135"/>
                <a:gd name="T17" fmla="*/ 2147483647 h 268"/>
                <a:gd name="T18" fmla="*/ 2147483647 w 135"/>
                <a:gd name="T19" fmla="*/ 2147483647 h 268"/>
                <a:gd name="T20" fmla="*/ 2147483647 w 135"/>
                <a:gd name="T21" fmla="*/ 2147483647 h 268"/>
                <a:gd name="T22" fmla="*/ 0 w 135"/>
                <a:gd name="T23" fmla="*/ 2147483647 h 268"/>
                <a:gd name="T24" fmla="*/ 2147483647 w 135"/>
                <a:gd name="T25" fmla="*/ 2147483647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5"/>
                <a:gd name="T40" fmla="*/ 0 h 268"/>
                <a:gd name="T41" fmla="*/ 135 w 135"/>
                <a:gd name="T42" fmla="*/ 268 h 2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5" h="268">
                  <a:moveTo>
                    <a:pt x="24" y="2"/>
                  </a:moveTo>
                  <a:lnTo>
                    <a:pt x="56" y="0"/>
                  </a:lnTo>
                  <a:lnTo>
                    <a:pt x="121" y="40"/>
                  </a:lnTo>
                  <a:lnTo>
                    <a:pt x="111" y="73"/>
                  </a:lnTo>
                  <a:lnTo>
                    <a:pt x="134" y="94"/>
                  </a:lnTo>
                  <a:lnTo>
                    <a:pt x="135" y="219"/>
                  </a:lnTo>
                  <a:lnTo>
                    <a:pt x="113" y="268"/>
                  </a:lnTo>
                  <a:lnTo>
                    <a:pt x="87" y="250"/>
                  </a:lnTo>
                  <a:lnTo>
                    <a:pt x="59" y="249"/>
                  </a:lnTo>
                  <a:lnTo>
                    <a:pt x="13" y="223"/>
                  </a:lnTo>
                  <a:lnTo>
                    <a:pt x="48" y="144"/>
                  </a:lnTo>
                  <a:lnTo>
                    <a:pt x="0" y="102"/>
                  </a:lnTo>
                  <a:lnTo>
                    <a:pt x="24" y="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6" name="Freeform 49"/>
            <p:cNvSpPr>
              <a:spLocks/>
            </p:cNvSpPr>
            <p:nvPr/>
          </p:nvSpPr>
          <p:spPr bwMode="auto">
            <a:xfrm>
              <a:off x="7589327" y="3081475"/>
              <a:ext cx="670552" cy="602243"/>
            </a:xfrm>
            <a:custGeom>
              <a:avLst/>
              <a:gdLst>
                <a:gd name="T0" fmla="*/ 2147483647 w 567"/>
                <a:gd name="T1" fmla="*/ 2147483647 h 461"/>
                <a:gd name="T2" fmla="*/ 2147483647 w 567"/>
                <a:gd name="T3" fmla="*/ 2147483647 h 461"/>
                <a:gd name="T4" fmla="*/ 2147483647 w 567"/>
                <a:gd name="T5" fmla="*/ 2147483647 h 461"/>
                <a:gd name="T6" fmla="*/ 2147483647 w 567"/>
                <a:gd name="T7" fmla="*/ 2147483647 h 461"/>
                <a:gd name="T8" fmla="*/ 2147483647 w 567"/>
                <a:gd name="T9" fmla="*/ 2147483647 h 461"/>
                <a:gd name="T10" fmla="*/ 2147483647 w 567"/>
                <a:gd name="T11" fmla="*/ 2147483647 h 461"/>
                <a:gd name="T12" fmla="*/ 2147483647 w 567"/>
                <a:gd name="T13" fmla="*/ 2147483647 h 461"/>
                <a:gd name="T14" fmla="*/ 2147483647 w 567"/>
                <a:gd name="T15" fmla="*/ 2147483647 h 461"/>
                <a:gd name="T16" fmla="*/ 2147483647 w 567"/>
                <a:gd name="T17" fmla="*/ 2147483647 h 461"/>
                <a:gd name="T18" fmla="*/ 2147483647 w 567"/>
                <a:gd name="T19" fmla="*/ 2147483647 h 461"/>
                <a:gd name="T20" fmla="*/ 2147483647 w 567"/>
                <a:gd name="T21" fmla="*/ 2147483647 h 461"/>
                <a:gd name="T22" fmla="*/ 2147483647 w 567"/>
                <a:gd name="T23" fmla="*/ 2147483647 h 461"/>
                <a:gd name="T24" fmla="*/ 2147483647 w 567"/>
                <a:gd name="T25" fmla="*/ 0 h 461"/>
                <a:gd name="T26" fmla="*/ 2147483647 w 567"/>
                <a:gd name="T27" fmla="*/ 2147483647 h 461"/>
                <a:gd name="T28" fmla="*/ 2147483647 w 567"/>
                <a:gd name="T29" fmla="*/ 2147483647 h 461"/>
                <a:gd name="T30" fmla="*/ 2147483647 w 567"/>
                <a:gd name="T31" fmla="*/ 2147483647 h 461"/>
                <a:gd name="T32" fmla="*/ 2147483647 w 567"/>
                <a:gd name="T33" fmla="*/ 2147483647 h 461"/>
                <a:gd name="T34" fmla="*/ 2147483647 w 567"/>
                <a:gd name="T35" fmla="*/ 2147483647 h 461"/>
                <a:gd name="T36" fmla="*/ 2147483647 w 567"/>
                <a:gd name="T37" fmla="*/ 2147483647 h 461"/>
                <a:gd name="T38" fmla="*/ 2147483647 w 567"/>
                <a:gd name="T39" fmla="*/ 2147483647 h 461"/>
                <a:gd name="T40" fmla="*/ 2147483647 w 567"/>
                <a:gd name="T41" fmla="*/ 2147483647 h 461"/>
                <a:gd name="T42" fmla="*/ 2147483647 w 567"/>
                <a:gd name="T43" fmla="*/ 2147483647 h 461"/>
                <a:gd name="T44" fmla="*/ 2147483647 w 567"/>
                <a:gd name="T45" fmla="*/ 2147483647 h 461"/>
                <a:gd name="T46" fmla="*/ 2147483647 w 567"/>
                <a:gd name="T47" fmla="*/ 2147483647 h 461"/>
                <a:gd name="T48" fmla="*/ 2147483647 w 567"/>
                <a:gd name="T49" fmla="*/ 2147483647 h 461"/>
                <a:gd name="T50" fmla="*/ 2147483647 w 567"/>
                <a:gd name="T51" fmla="*/ 2147483647 h 461"/>
                <a:gd name="T52" fmla="*/ 2147483647 w 567"/>
                <a:gd name="T53" fmla="*/ 2147483647 h 461"/>
                <a:gd name="T54" fmla="*/ 2147483647 w 567"/>
                <a:gd name="T55" fmla="*/ 2147483647 h 461"/>
                <a:gd name="T56" fmla="*/ 0 w 567"/>
                <a:gd name="T57" fmla="*/ 2147483647 h 461"/>
                <a:gd name="T58" fmla="*/ 2147483647 w 567"/>
                <a:gd name="T59" fmla="*/ 2147483647 h 461"/>
                <a:gd name="T60" fmla="*/ 2147483647 w 567"/>
                <a:gd name="T61" fmla="*/ 2147483647 h 46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7"/>
                <a:gd name="T94" fmla="*/ 0 h 461"/>
                <a:gd name="T95" fmla="*/ 567 w 567"/>
                <a:gd name="T96" fmla="*/ 461 h 46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7" h="461">
                  <a:moveTo>
                    <a:pt x="44" y="310"/>
                  </a:moveTo>
                  <a:lnTo>
                    <a:pt x="97" y="282"/>
                  </a:lnTo>
                  <a:lnTo>
                    <a:pt x="169" y="276"/>
                  </a:lnTo>
                  <a:lnTo>
                    <a:pt x="187" y="252"/>
                  </a:lnTo>
                  <a:lnTo>
                    <a:pt x="213" y="248"/>
                  </a:lnTo>
                  <a:lnTo>
                    <a:pt x="228" y="223"/>
                  </a:lnTo>
                  <a:lnTo>
                    <a:pt x="252" y="213"/>
                  </a:lnTo>
                  <a:lnTo>
                    <a:pt x="241" y="164"/>
                  </a:lnTo>
                  <a:lnTo>
                    <a:pt x="226" y="152"/>
                  </a:lnTo>
                  <a:lnTo>
                    <a:pt x="257" y="113"/>
                  </a:lnTo>
                  <a:lnTo>
                    <a:pt x="276" y="113"/>
                  </a:lnTo>
                  <a:lnTo>
                    <a:pt x="342" y="30"/>
                  </a:lnTo>
                  <a:lnTo>
                    <a:pt x="444" y="0"/>
                  </a:lnTo>
                  <a:lnTo>
                    <a:pt x="455" y="77"/>
                  </a:lnTo>
                  <a:lnTo>
                    <a:pt x="460" y="74"/>
                  </a:lnTo>
                  <a:lnTo>
                    <a:pt x="484" y="102"/>
                  </a:lnTo>
                  <a:lnTo>
                    <a:pt x="486" y="181"/>
                  </a:lnTo>
                  <a:lnTo>
                    <a:pt x="517" y="245"/>
                  </a:lnTo>
                  <a:lnTo>
                    <a:pt x="528" y="329"/>
                  </a:lnTo>
                  <a:lnTo>
                    <a:pt x="531" y="402"/>
                  </a:lnTo>
                  <a:lnTo>
                    <a:pt x="567" y="426"/>
                  </a:lnTo>
                  <a:lnTo>
                    <a:pt x="541" y="461"/>
                  </a:lnTo>
                  <a:lnTo>
                    <a:pt x="475" y="420"/>
                  </a:lnTo>
                  <a:lnTo>
                    <a:pt x="441" y="423"/>
                  </a:lnTo>
                  <a:lnTo>
                    <a:pt x="407" y="413"/>
                  </a:lnTo>
                  <a:lnTo>
                    <a:pt x="408" y="389"/>
                  </a:lnTo>
                  <a:lnTo>
                    <a:pt x="387" y="381"/>
                  </a:lnTo>
                  <a:lnTo>
                    <a:pt x="16" y="452"/>
                  </a:lnTo>
                  <a:lnTo>
                    <a:pt x="0" y="431"/>
                  </a:lnTo>
                  <a:lnTo>
                    <a:pt x="56" y="348"/>
                  </a:lnTo>
                  <a:lnTo>
                    <a:pt x="44" y="31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7" name="Freeform 50"/>
            <p:cNvSpPr>
              <a:spLocks/>
            </p:cNvSpPr>
            <p:nvPr/>
          </p:nvSpPr>
          <p:spPr bwMode="auto">
            <a:xfrm>
              <a:off x="8111879" y="3048460"/>
              <a:ext cx="176461" cy="363168"/>
            </a:xfrm>
            <a:custGeom>
              <a:avLst/>
              <a:gdLst>
                <a:gd name="T0" fmla="*/ 0 w 150"/>
                <a:gd name="T1" fmla="*/ 2147483647 h 278"/>
                <a:gd name="T2" fmla="*/ 2147483647 w 150"/>
                <a:gd name="T3" fmla="*/ 0 h 278"/>
                <a:gd name="T4" fmla="*/ 2147483647 w 150"/>
                <a:gd name="T5" fmla="*/ 2147483647 h 278"/>
                <a:gd name="T6" fmla="*/ 2147483647 w 150"/>
                <a:gd name="T7" fmla="*/ 2147483647 h 278"/>
                <a:gd name="T8" fmla="*/ 2147483647 w 150"/>
                <a:gd name="T9" fmla="*/ 2147483647 h 278"/>
                <a:gd name="T10" fmla="*/ 2147483647 w 150"/>
                <a:gd name="T11" fmla="*/ 2147483647 h 278"/>
                <a:gd name="T12" fmla="*/ 2147483647 w 150"/>
                <a:gd name="T13" fmla="*/ 2147483647 h 278"/>
                <a:gd name="T14" fmla="*/ 2147483647 w 150"/>
                <a:gd name="T15" fmla="*/ 2147483647 h 278"/>
                <a:gd name="T16" fmla="*/ 2147483647 w 150"/>
                <a:gd name="T17" fmla="*/ 2147483647 h 278"/>
                <a:gd name="T18" fmla="*/ 0 w 150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278"/>
                <a:gd name="T32" fmla="*/ 150 w 150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278">
                  <a:moveTo>
                    <a:pt x="0" y="29"/>
                  </a:moveTo>
                  <a:lnTo>
                    <a:pt x="109" y="0"/>
                  </a:lnTo>
                  <a:lnTo>
                    <a:pt x="150" y="76"/>
                  </a:lnTo>
                  <a:lnTo>
                    <a:pt x="129" y="95"/>
                  </a:lnTo>
                  <a:lnTo>
                    <a:pt x="137" y="263"/>
                  </a:lnTo>
                  <a:lnTo>
                    <a:pt x="74" y="278"/>
                  </a:lnTo>
                  <a:lnTo>
                    <a:pt x="43" y="208"/>
                  </a:lnTo>
                  <a:lnTo>
                    <a:pt x="42" y="126"/>
                  </a:lnTo>
                  <a:lnTo>
                    <a:pt x="14" y="102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6600"/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8" name="Freeform 51"/>
            <p:cNvSpPr>
              <a:spLocks/>
            </p:cNvSpPr>
            <p:nvPr/>
          </p:nvSpPr>
          <p:spPr bwMode="auto">
            <a:xfrm>
              <a:off x="8196125" y="3330797"/>
              <a:ext cx="379106" cy="188984"/>
            </a:xfrm>
            <a:custGeom>
              <a:avLst/>
              <a:gdLst>
                <a:gd name="T0" fmla="*/ 0 w 320"/>
                <a:gd name="T1" fmla="*/ 2147483647 h 146"/>
                <a:gd name="T2" fmla="*/ 2147483647 w 320"/>
                <a:gd name="T3" fmla="*/ 2147483647 h 146"/>
                <a:gd name="T4" fmla="*/ 2147483647 w 320"/>
                <a:gd name="T5" fmla="*/ 2147483647 h 146"/>
                <a:gd name="T6" fmla="*/ 2147483647 w 320"/>
                <a:gd name="T7" fmla="*/ 0 h 146"/>
                <a:gd name="T8" fmla="*/ 2147483647 w 320"/>
                <a:gd name="T9" fmla="*/ 2147483647 h 146"/>
                <a:gd name="T10" fmla="*/ 2147483647 w 320"/>
                <a:gd name="T11" fmla="*/ 2147483647 h 146"/>
                <a:gd name="T12" fmla="*/ 2147483647 w 320"/>
                <a:gd name="T13" fmla="*/ 2147483647 h 146"/>
                <a:gd name="T14" fmla="*/ 2147483647 w 320"/>
                <a:gd name="T15" fmla="*/ 2147483647 h 146"/>
                <a:gd name="T16" fmla="*/ 2147483647 w 320"/>
                <a:gd name="T17" fmla="*/ 2147483647 h 146"/>
                <a:gd name="T18" fmla="*/ 2147483647 w 320"/>
                <a:gd name="T19" fmla="*/ 2147483647 h 146"/>
                <a:gd name="T20" fmla="*/ 2147483647 w 320"/>
                <a:gd name="T21" fmla="*/ 2147483647 h 146"/>
                <a:gd name="T22" fmla="*/ 2147483647 w 320"/>
                <a:gd name="T23" fmla="*/ 2147483647 h 146"/>
                <a:gd name="T24" fmla="*/ 2147483647 w 320"/>
                <a:gd name="T25" fmla="*/ 2147483647 h 146"/>
                <a:gd name="T26" fmla="*/ 2147483647 w 320"/>
                <a:gd name="T27" fmla="*/ 2147483647 h 146"/>
                <a:gd name="T28" fmla="*/ 2147483647 w 320"/>
                <a:gd name="T29" fmla="*/ 2147483647 h 146"/>
                <a:gd name="T30" fmla="*/ 2147483647 w 320"/>
                <a:gd name="T31" fmla="*/ 2147483647 h 146"/>
                <a:gd name="T32" fmla="*/ 2147483647 w 320"/>
                <a:gd name="T33" fmla="*/ 2147483647 h 146"/>
                <a:gd name="T34" fmla="*/ 2147483647 w 320"/>
                <a:gd name="T35" fmla="*/ 2147483647 h 146"/>
                <a:gd name="T36" fmla="*/ 2147483647 w 320"/>
                <a:gd name="T37" fmla="*/ 2147483647 h 146"/>
                <a:gd name="T38" fmla="*/ 0 w 320"/>
                <a:gd name="T39" fmla="*/ 2147483647 h 1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0"/>
                <a:gd name="T61" fmla="*/ 0 h 146"/>
                <a:gd name="T62" fmla="*/ 320 w 320"/>
                <a:gd name="T63" fmla="*/ 146 h 14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0" h="146">
                  <a:moveTo>
                    <a:pt x="0" y="58"/>
                  </a:moveTo>
                  <a:lnTo>
                    <a:pt x="163" y="18"/>
                  </a:lnTo>
                  <a:lnTo>
                    <a:pt x="183" y="20"/>
                  </a:lnTo>
                  <a:lnTo>
                    <a:pt x="202" y="0"/>
                  </a:lnTo>
                  <a:lnTo>
                    <a:pt x="218" y="10"/>
                  </a:lnTo>
                  <a:lnTo>
                    <a:pt x="199" y="52"/>
                  </a:lnTo>
                  <a:lnTo>
                    <a:pt x="233" y="49"/>
                  </a:lnTo>
                  <a:lnTo>
                    <a:pt x="252" y="81"/>
                  </a:lnTo>
                  <a:lnTo>
                    <a:pt x="275" y="84"/>
                  </a:lnTo>
                  <a:lnTo>
                    <a:pt x="291" y="79"/>
                  </a:lnTo>
                  <a:lnTo>
                    <a:pt x="291" y="62"/>
                  </a:lnTo>
                  <a:lnTo>
                    <a:pt x="263" y="39"/>
                  </a:lnTo>
                  <a:lnTo>
                    <a:pt x="284" y="37"/>
                  </a:lnTo>
                  <a:lnTo>
                    <a:pt x="320" y="86"/>
                  </a:lnTo>
                  <a:lnTo>
                    <a:pt x="286" y="115"/>
                  </a:lnTo>
                  <a:lnTo>
                    <a:pt x="247" y="100"/>
                  </a:lnTo>
                  <a:lnTo>
                    <a:pt x="223" y="136"/>
                  </a:lnTo>
                  <a:lnTo>
                    <a:pt x="175" y="100"/>
                  </a:lnTo>
                  <a:lnTo>
                    <a:pt x="13" y="14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9" name="Freeform 52"/>
            <p:cNvSpPr>
              <a:spLocks/>
            </p:cNvSpPr>
            <p:nvPr/>
          </p:nvSpPr>
          <p:spPr bwMode="auto">
            <a:xfrm>
              <a:off x="8209787" y="3473105"/>
              <a:ext cx="199230" cy="169630"/>
            </a:xfrm>
            <a:custGeom>
              <a:avLst/>
              <a:gdLst>
                <a:gd name="T0" fmla="*/ 0 w 166"/>
                <a:gd name="T1" fmla="*/ 2147483647 h 128"/>
                <a:gd name="T2" fmla="*/ 2147483647 w 166"/>
                <a:gd name="T3" fmla="*/ 0 h 128"/>
                <a:gd name="T4" fmla="*/ 2147483647 w 166"/>
                <a:gd name="T5" fmla="*/ 2147483647 h 128"/>
                <a:gd name="T6" fmla="*/ 2147483647 w 166"/>
                <a:gd name="T7" fmla="*/ 2147483647 h 128"/>
                <a:gd name="T8" fmla="*/ 2147483647 w 166"/>
                <a:gd name="T9" fmla="*/ 2147483647 h 128"/>
                <a:gd name="T10" fmla="*/ 2147483647 w 166"/>
                <a:gd name="T11" fmla="*/ 2147483647 h 128"/>
                <a:gd name="T12" fmla="*/ 2147483647 w 166"/>
                <a:gd name="T13" fmla="*/ 2147483647 h 128"/>
                <a:gd name="T14" fmla="*/ 0 w 166"/>
                <a:gd name="T15" fmla="*/ 2147483647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"/>
                <a:gd name="T25" fmla="*/ 0 h 128"/>
                <a:gd name="T26" fmla="*/ 166 w 166"/>
                <a:gd name="T27" fmla="*/ 128 h 1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" h="128">
                  <a:moveTo>
                    <a:pt x="0" y="32"/>
                  </a:moveTo>
                  <a:lnTo>
                    <a:pt x="127" y="0"/>
                  </a:lnTo>
                  <a:lnTo>
                    <a:pt x="166" y="58"/>
                  </a:lnTo>
                  <a:lnTo>
                    <a:pt x="143" y="84"/>
                  </a:lnTo>
                  <a:lnTo>
                    <a:pt x="103" y="74"/>
                  </a:lnTo>
                  <a:lnTo>
                    <a:pt x="40" y="128"/>
                  </a:lnTo>
                  <a:lnTo>
                    <a:pt x="6" y="10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90" name="Freeform 53"/>
            <p:cNvSpPr>
              <a:spLocks/>
            </p:cNvSpPr>
            <p:nvPr/>
          </p:nvSpPr>
          <p:spPr bwMode="auto">
            <a:xfrm>
              <a:off x="8241664" y="3588088"/>
              <a:ext cx="195815" cy="128646"/>
            </a:xfrm>
            <a:custGeom>
              <a:avLst/>
              <a:gdLst>
                <a:gd name="T0" fmla="*/ 0 w 165"/>
                <a:gd name="T1" fmla="*/ 2147483647 h 99"/>
                <a:gd name="T2" fmla="*/ 2147483647 w 165"/>
                <a:gd name="T3" fmla="*/ 2147483647 h 99"/>
                <a:gd name="T4" fmla="*/ 2147483647 w 165"/>
                <a:gd name="T5" fmla="*/ 0 h 99"/>
                <a:gd name="T6" fmla="*/ 2147483647 w 165"/>
                <a:gd name="T7" fmla="*/ 2147483647 h 99"/>
                <a:gd name="T8" fmla="*/ 2147483647 w 165"/>
                <a:gd name="T9" fmla="*/ 2147483647 h 99"/>
                <a:gd name="T10" fmla="*/ 2147483647 w 165"/>
                <a:gd name="T11" fmla="*/ 2147483647 h 99"/>
                <a:gd name="T12" fmla="*/ 2147483647 w 165"/>
                <a:gd name="T13" fmla="*/ 2147483647 h 99"/>
                <a:gd name="T14" fmla="*/ 0 w 165"/>
                <a:gd name="T15" fmla="*/ 2147483647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5"/>
                <a:gd name="T25" fmla="*/ 0 h 99"/>
                <a:gd name="T26" fmla="*/ 165 w 165"/>
                <a:gd name="T27" fmla="*/ 99 h 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5" h="99">
                  <a:moveTo>
                    <a:pt x="0" y="73"/>
                  </a:moveTo>
                  <a:lnTo>
                    <a:pt x="68" y="41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65" y="3"/>
                  </a:lnTo>
                  <a:lnTo>
                    <a:pt x="100" y="55"/>
                  </a:lnTo>
                  <a:lnTo>
                    <a:pt x="19" y="99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91" name="Freeform 54"/>
            <p:cNvSpPr>
              <a:spLocks/>
            </p:cNvSpPr>
            <p:nvPr/>
          </p:nvSpPr>
          <p:spPr bwMode="auto">
            <a:xfrm>
              <a:off x="8240525" y="2979014"/>
              <a:ext cx="207199" cy="406429"/>
            </a:xfrm>
            <a:custGeom>
              <a:avLst/>
              <a:gdLst>
                <a:gd name="T0" fmla="*/ 2147483647 w 176"/>
                <a:gd name="T1" fmla="*/ 0 h 313"/>
                <a:gd name="T2" fmla="*/ 0 w 176"/>
                <a:gd name="T3" fmla="*/ 2147483647 h 313"/>
                <a:gd name="T4" fmla="*/ 2147483647 w 176"/>
                <a:gd name="T5" fmla="*/ 2147483647 h 313"/>
                <a:gd name="T6" fmla="*/ 2147483647 w 176"/>
                <a:gd name="T7" fmla="*/ 2147483647 h 313"/>
                <a:gd name="T8" fmla="*/ 2147483647 w 176"/>
                <a:gd name="T9" fmla="*/ 2147483647 h 313"/>
                <a:gd name="T10" fmla="*/ 2147483647 w 176"/>
                <a:gd name="T11" fmla="*/ 2147483647 h 313"/>
                <a:gd name="T12" fmla="*/ 2147483647 w 176"/>
                <a:gd name="T13" fmla="*/ 2147483647 h 313"/>
                <a:gd name="T14" fmla="*/ 2147483647 w 176"/>
                <a:gd name="T15" fmla="*/ 2147483647 h 313"/>
                <a:gd name="T16" fmla="*/ 2147483647 w 176"/>
                <a:gd name="T17" fmla="*/ 2147483647 h 313"/>
                <a:gd name="T18" fmla="*/ 2147483647 w 176"/>
                <a:gd name="T19" fmla="*/ 2147483647 h 313"/>
                <a:gd name="T20" fmla="*/ 2147483647 w 176"/>
                <a:gd name="T21" fmla="*/ 2147483647 h 313"/>
                <a:gd name="T22" fmla="*/ 2147483647 w 176"/>
                <a:gd name="T23" fmla="*/ 2147483647 h 313"/>
                <a:gd name="T24" fmla="*/ 2147483647 w 176"/>
                <a:gd name="T25" fmla="*/ 0 h 3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6"/>
                <a:gd name="T40" fmla="*/ 0 h 313"/>
                <a:gd name="T41" fmla="*/ 176 w 176"/>
                <a:gd name="T42" fmla="*/ 313 h 3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6" h="313">
                  <a:moveTo>
                    <a:pt x="38" y="0"/>
                  </a:moveTo>
                  <a:lnTo>
                    <a:pt x="0" y="55"/>
                  </a:lnTo>
                  <a:lnTo>
                    <a:pt x="41" y="127"/>
                  </a:lnTo>
                  <a:lnTo>
                    <a:pt x="17" y="147"/>
                  </a:lnTo>
                  <a:lnTo>
                    <a:pt x="26" y="313"/>
                  </a:lnTo>
                  <a:lnTo>
                    <a:pt x="125" y="289"/>
                  </a:lnTo>
                  <a:lnTo>
                    <a:pt x="151" y="289"/>
                  </a:lnTo>
                  <a:lnTo>
                    <a:pt x="165" y="271"/>
                  </a:lnTo>
                  <a:lnTo>
                    <a:pt x="165" y="240"/>
                  </a:lnTo>
                  <a:lnTo>
                    <a:pt x="176" y="221"/>
                  </a:lnTo>
                  <a:lnTo>
                    <a:pt x="122" y="197"/>
                  </a:lnTo>
                  <a:lnTo>
                    <a:pt x="51" y="1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92" name="Freeform 55"/>
            <p:cNvSpPr>
              <a:spLocks/>
            </p:cNvSpPr>
            <p:nvPr/>
          </p:nvSpPr>
          <p:spPr bwMode="auto">
            <a:xfrm>
              <a:off x="8361201" y="3458304"/>
              <a:ext cx="99046" cy="91077"/>
            </a:xfrm>
            <a:custGeom>
              <a:avLst/>
              <a:gdLst>
                <a:gd name="T0" fmla="*/ 0 w 84"/>
                <a:gd name="T1" fmla="*/ 2147483647 h 69"/>
                <a:gd name="T2" fmla="*/ 2147483647 w 84"/>
                <a:gd name="T3" fmla="*/ 0 h 69"/>
                <a:gd name="T4" fmla="*/ 2147483647 w 84"/>
                <a:gd name="T5" fmla="*/ 2147483647 h 69"/>
                <a:gd name="T6" fmla="*/ 2147483647 w 84"/>
                <a:gd name="T7" fmla="*/ 2147483647 h 69"/>
                <a:gd name="T8" fmla="*/ 2147483647 w 84"/>
                <a:gd name="T9" fmla="*/ 2147483647 h 69"/>
                <a:gd name="T10" fmla="*/ 2147483647 w 84"/>
                <a:gd name="T11" fmla="*/ 2147483647 h 69"/>
                <a:gd name="T12" fmla="*/ 0 w 84"/>
                <a:gd name="T13" fmla="*/ 2147483647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4"/>
                <a:gd name="T22" fmla="*/ 0 h 69"/>
                <a:gd name="T23" fmla="*/ 84 w 84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4" h="69">
                  <a:moveTo>
                    <a:pt x="0" y="11"/>
                  </a:moveTo>
                  <a:lnTo>
                    <a:pt x="36" y="0"/>
                  </a:lnTo>
                  <a:lnTo>
                    <a:pt x="84" y="35"/>
                  </a:lnTo>
                  <a:lnTo>
                    <a:pt x="74" y="45"/>
                  </a:lnTo>
                  <a:lnTo>
                    <a:pt x="50" y="45"/>
                  </a:lnTo>
                  <a:lnTo>
                    <a:pt x="39" y="69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93" name="Freeform 56"/>
            <p:cNvSpPr>
              <a:spLocks/>
            </p:cNvSpPr>
            <p:nvPr/>
          </p:nvSpPr>
          <p:spPr bwMode="auto">
            <a:xfrm>
              <a:off x="8140341" y="4108364"/>
              <a:ext cx="51231" cy="102461"/>
            </a:xfrm>
            <a:custGeom>
              <a:avLst/>
              <a:gdLst>
                <a:gd name="T0" fmla="*/ 0 w 45"/>
                <a:gd name="T1" fmla="*/ 2147483647 h 78"/>
                <a:gd name="T2" fmla="*/ 2147483647 w 45"/>
                <a:gd name="T3" fmla="*/ 0 h 78"/>
                <a:gd name="T4" fmla="*/ 2147483647 w 45"/>
                <a:gd name="T5" fmla="*/ 2147483647 h 78"/>
                <a:gd name="T6" fmla="*/ 2147483647 w 45"/>
                <a:gd name="T7" fmla="*/ 2147483647 h 78"/>
                <a:gd name="T8" fmla="*/ 0 w 45"/>
                <a:gd name="T9" fmla="*/ 2147483647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78"/>
                <a:gd name="T17" fmla="*/ 45 w 45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78">
                  <a:moveTo>
                    <a:pt x="0" y="7"/>
                  </a:moveTo>
                  <a:lnTo>
                    <a:pt x="45" y="0"/>
                  </a:lnTo>
                  <a:lnTo>
                    <a:pt x="19" y="78"/>
                  </a:lnTo>
                  <a:lnTo>
                    <a:pt x="2" y="76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544D44"/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194" name="Group 69"/>
            <p:cNvGrpSpPr/>
            <p:nvPr/>
          </p:nvGrpSpPr>
          <p:grpSpPr>
            <a:xfrm>
              <a:off x="3915522" y="5844480"/>
              <a:ext cx="494086" cy="459932"/>
              <a:chOff x="466725" y="3965575"/>
              <a:chExt cx="688975" cy="641350"/>
            </a:xfrm>
            <a:solidFill>
              <a:schemeClr val="bg1">
                <a:lumMod val="75000"/>
              </a:schemeClr>
            </a:solidFill>
          </p:grpSpPr>
          <p:sp>
            <p:nvSpPr>
              <p:cNvPr id="197" name="Freeform 105"/>
              <p:cNvSpPr>
                <a:spLocks/>
              </p:cNvSpPr>
              <p:nvPr/>
            </p:nvSpPr>
            <p:spPr bwMode="auto">
              <a:xfrm>
                <a:off x="466725" y="4048125"/>
                <a:ext cx="52388" cy="90488"/>
              </a:xfrm>
              <a:custGeom>
                <a:avLst/>
                <a:gdLst>
                  <a:gd name="T0" fmla="*/ 0 w 71"/>
                  <a:gd name="T1" fmla="*/ 2147483647 h 103"/>
                  <a:gd name="T2" fmla="*/ 0 w 71"/>
                  <a:gd name="T3" fmla="*/ 2147483647 h 103"/>
                  <a:gd name="T4" fmla="*/ 2147483647 w 71"/>
                  <a:gd name="T5" fmla="*/ 0 h 103"/>
                  <a:gd name="T6" fmla="*/ 2147483647 w 71"/>
                  <a:gd name="T7" fmla="*/ 2147483647 h 103"/>
                  <a:gd name="T8" fmla="*/ 2147483647 w 71"/>
                  <a:gd name="T9" fmla="*/ 2147483647 h 103"/>
                  <a:gd name="T10" fmla="*/ 0 w 71"/>
                  <a:gd name="T11" fmla="*/ 2147483647 h 1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3"/>
                  <a:gd name="T20" fmla="*/ 71 w 71"/>
                  <a:gd name="T21" fmla="*/ 103 h 10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3">
                    <a:moveTo>
                      <a:pt x="0" y="103"/>
                    </a:moveTo>
                    <a:lnTo>
                      <a:pt x="0" y="73"/>
                    </a:lnTo>
                    <a:lnTo>
                      <a:pt x="41" y="0"/>
                    </a:lnTo>
                    <a:lnTo>
                      <a:pt x="71" y="21"/>
                    </a:lnTo>
                    <a:lnTo>
                      <a:pt x="37" y="103"/>
                    </a:lnTo>
                    <a:lnTo>
                      <a:pt x="0" y="10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8" name="Freeform 106"/>
              <p:cNvSpPr>
                <a:spLocks/>
              </p:cNvSpPr>
              <p:nvPr/>
            </p:nvSpPr>
            <p:spPr bwMode="auto">
              <a:xfrm>
                <a:off x="541338" y="3965575"/>
                <a:ext cx="100012" cy="117475"/>
              </a:xfrm>
              <a:custGeom>
                <a:avLst/>
                <a:gdLst>
                  <a:gd name="T0" fmla="*/ 2147483647 w 134"/>
                  <a:gd name="T1" fmla="*/ 2147483647 h 130"/>
                  <a:gd name="T2" fmla="*/ 0 w 134"/>
                  <a:gd name="T3" fmla="*/ 2147483647 h 130"/>
                  <a:gd name="T4" fmla="*/ 2147483647 w 134"/>
                  <a:gd name="T5" fmla="*/ 2147483647 h 130"/>
                  <a:gd name="T6" fmla="*/ 2147483647 w 134"/>
                  <a:gd name="T7" fmla="*/ 2147483647 h 130"/>
                  <a:gd name="T8" fmla="*/ 2147483647 w 134"/>
                  <a:gd name="T9" fmla="*/ 2147483647 h 130"/>
                  <a:gd name="T10" fmla="*/ 2147483647 w 134"/>
                  <a:gd name="T11" fmla="*/ 0 h 130"/>
                  <a:gd name="T12" fmla="*/ 2147483647 w 134"/>
                  <a:gd name="T13" fmla="*/ 2147483647 h 1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"/>
                  <a:gd name="T22" fmla="*/ 0 h 130"/>
                  <a:gd name="T23" fmla="*/ 134 w 134"/>
                  <a:gd name="T24" fmla="*/ 130 h 1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" h="130">
                    <a:moveTo>
                      <a:pt x="29" y="14"/>
                    </a:moveTo>
                    <a:lnTo>
                      <a:pt x="0" y="77"/>
                    </a:lnTo>
                    <a:lnTo>
                      <a:pt x="52" y="119"/>
                    </a:lnTo>
                    <a:lnTo>
                      <a:pt x="111" y="130"/>
                    </a:lnTo>
                    <a:lnTo>
                      <a:pt x="134" y="79"/>
                    </a:lnTo>
                    <a:lnTo>
                      <a:pt x="119" y="0"/>
                    </a:lnTo>
                    <a:lnTo>
                      <a:pt x="29" y="1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9" name="Freeform 107"/>
              <p:cNvSpPr>
                <a:spLocks/>
              </p:cNvSpPr>
              <p:nvPr/>
            </p:nvSpPr>
            <p:spPr bwMode="auto">
              <a:xfrm>
                <a:off x="635000" y="4048125"/>
                <a:ext cx="146050" cy="130175"/>
              </a:xfrm>
              <a:custGeom>
                <a:avLst/>
                <a:gdLst>
                  <a:gd name="T0" fmla="*/ 0 w 198"/>
                  <a:gd name="T1" fmla="*/ 2147483647 h 147"/>
                  <a:gd name="T2" fmla="*/ 2147483647 w 198"/>
                  <a:gd name="T3" fmla="*/ 0 h 147"/>
                  <a:gd name="T4" fmla="*/ 2147483647 w 198"/>
                  <a:gd name="T5" fmla="*/ 2147483647 h 147"/>
                  <a:gd name="T6" fmla="*/ 2147483647 w 198"/>
                  <a:gd name="T7" fmla="*/ 2147483647 h 147"/>
                  <a:gd name="T8" fmla="*/ 2147483647 w 198"/>
                  <a:gd name="T9" fmla="*/ 2147483647 h 147"/>
                  <a:gd name="T10" fmla="*/ 2147483647 w 198"/>
                  <a:gd name="T11" fmla="*/ 2147483647 h 147"/>
                  <a:gd name="T12" fmla="*/ 2147483647 w 198"/>
                  <a:gd name="T13" fmla="*/ 2147483647 h 147"/>
                  <a:gd name="T14" fmla="*/ 0 w 198"/>
                  <a:gd name="T15" fmla="*/ 2147483647 h 1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8"/>
                  <a:gd name="T25" fmla="*/ 0 h 147"/>
                  <a:gd name="T26" fmla="*/ 198 w 198"/>
                  <a:gd name="T27" fmla="*/ 147 h 1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8" h="147">
                    <a:moveTo>
                      <a:pt x="0" y="52"/>
                    </a:moveTo>
                    <a:lnTo>
                      <a:pt x="135" y="0"/>
                    </a:lnTo>
                    <a:lnTo>
                      <a:pt x="161" y="63"/>
                    </a:lnTo>
                    <a:lnTo>
                      <a:pt x="187" y="77"/>
                    </a:lnTo>
                    <a:lnTo>
                      <a:pt x="198" y="129"/>
                    </a:lnTo>
                    <a:lnTo>
                      <a:pt x="131" y="137"/>
                    </a:lnTo>
                    <a:lnTo>
                      <a:pt x="82" y="147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0" name="Freeform 108"/>
              <p:cNvSpPr>
                <a:spLocks/>
              </p:cNvSpPr>
              <p:nvPr/>
            </p:nvSpPr>
            <p:spPr bwMode="auto">
              <a:xfrm>
                <a:off x="785813" y="4148138"/>
                <a:ext cx="117475" cy="68262"/>
              </a:xfrm>
              <a:custGeom>
                <a:avLst/>
                <a:gdLst>
                  <a:gd name="T0" fmla="*/ 2147483647 w 158"/>
                  <a:gd name="T1" fmla="*/ 2147483647 h 78"/>
                  <a:gd name="T2" fmla="*/ 0 w 158"/>
                  <a:gd name="T3" fmla="*/ 2147483647 h 78"/>
                  <a:gd name="T4" fmla="*/ 2147483647 w 158"/>
                  <a:gd name="T5" fmla="*/ 2147483647 h 78"/>
                  <a:gd name="T6" fmla="*/ 2147483647 w 158"/>
                  <a:gd name="T7" fmla="*/ 2147483647 h 78"/>
                  <a:gd name="T8" fmla="*/ 2147483647 w 158"/>
                  <a:gd name="T9" fmla="*/ 2147483647 h 78"/>
                  <a:gd name="T10" fmla="*/ 2147483647 w 158"/>
                  <a:gd name="T11" fmla="*/ 2147483647 h 78"/>
                  <a:gd name="T12" fmla="*/ 2147483647 w 158"/>
                  <a:gd name="T13" fmla="*/ 2147483647 h 78"/>
                  <a:gd name="T14" fmla="*/ 2147483647 w 158"/>
                  <a:gd name="T15" fmla="*/ 0 h 78"/>
                  <a:gd name="T16" fmla="*/ 2147483647 w 158"/>
                  <a:gd name="T17" fmla="*/ 2147483647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8"/>
                  <a:gd name="T28" fmla="*/ 0 h 78"/>
                  <a:gd name="T29" fmla="*/ 158 w 15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8" h="78">
                    <a:moveTo>
                      <a:pt x="24" y="4"/>
                    </a:moveTo>
                    <a:lnTo>
                      <a:pt x="0" y="73"/>
                    </a:lnTo>
                    <a:lnTo>
                      <a:pt x="42" y="78"/>
                    </a:lnTo>
                    <a:lnTo>
                      <a:pt x="68" y="62"/>
                    </a:lnTo>
                    <a:lnTo>
                      <a:pt x="116" y="63"/>
                    </a:lnTo>
                    <a:lnTo>
                      <a:pt x="158" y="33"/>
                    </a:lnTo>
                    <a:lnTo>
                      <a:pt x="131" y="21"/>
                    </a:lnTo>
                    <a:lnTo>
                      <a:pt x="110" y="0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1" name="Freeform 109"/>
              <p:cNvSpPr>
                <a:spLocks/>
              </p:cNvSpPr>
              <p:nvPr/>
            </p:nvSpPr>
            <p:spPr bwMode="auto">
              <a:xfrm>
                <a:off x="820738" y="4244975"/>
                <a:ext cx="47625" cy="50800"/>
              </a:xfrm>
              <a:custGeom>
                <a:avLst/>
                <a:gdLst>
                  <a:gd name="T0" fmla="*/ 2147483647 w 64"/>
                  <a:gd name="T1" fmla="*/ 0 h 57"/>
                  <a:gd name="T2" fmla="*/ 0 w 64"/>
                  <a:gd name="T3" fmla="*/ 2147483647 h 57"/>
                  <a:gd name="T4" fmla="*/ 2147483647 w 64"/>
                  <a:gd name="T5" fmla="*/ 2147483647 h 57"/>
                  <a:gd name="T6" fmla="*/ 2147483647 w 64"/>
                  <a:gd name="T7" fmla="*/ 2147483647 h 57"/>
                  <a:gd name="T8" fmla="*/ 2147483647 w 64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57"/>
                  <a:gd name="T17" fmla="*/ 64 w 64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57">
                    <a:moveTo>
                      <a:pt x="56" y="0"/>
                    </a:moveTo>
                    <a:lnTo>
                      <a:pt x="0" y="5"/>
                    </a:lnTo>
                    <a:lnTo>
                      <a:pt x="9" y="57"/>
                    </a:lnTo>
                    <a:lnTo>
                      <a:pt x="64" y="44"/>
                    </a:lnTo>
                    <a:lnTo>
                      <a:pt x="56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2" name="Freeform 110"/>
              <p:cNvSpPr>
                <a:spLocks/>
              </p:cNvSpPr>
              <p:nvPr/>
            </p:nvSpPr>
            <p:spPr bwMode="auto">
              <a:xfrm>
                <a:off x="873125" y="4297363"/>
                <a:ext cx="33338" cy="52387"/>
              </a:xfrm>
              <a:custGeom>
                <a:avLst/>
                <a:gdLst>
                  <a:gd name="T0" fmla="*/ 0 w 43"/>
                  <a:gd name="T1" fmla="*/ 2147483647 h 55"/>
                  <a:gd name="T2" fmla="*/ 2147483647 w 43"/>
                  <a:gd name="T3" fmla="*/ 0 h 55"/>
                  <a:gd name="T4" fmla="*/ 2147483647 w 43"/>
                  <a:gd name="T5" fmla="*/ 2147483647 h 55"/>
                  <a:gd name="T6" fmla="*/ 2147483647 w 43"/>
                  <a:gd name="T7" fmla="*/ 2147483647 h 55"/>
                  <a:gd name="T8" fmla="*/ 0 w 43"/>
                  <a:gd name="T9" fmla="*/ 214748364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0" y="21"/>
                    </a:moveTo>
                    <a:lnTo>
                      <a:pt x="43" y="0"/>
                    </a:lnTo>
                    <a:lnTo>
                      <a:pt x="43" y="49"/>
                    </a:lnTo>
                    <a:lnTo>
                      <a:pt x="14" y="55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3" name="Freeform 111"/>
              <p:cNvSpPr>
                <a:spLocks/>
              </p:cNvSpPr>
              <p:nvPr/>
            </p:nvSpPr>
            <p:spPr bwMode="auto">
              <a:xfrm>
                <a:off x="955675" y="4322763"/>
                <a:ext cx="200025" cy="284162"/>
              </a:xfrm>
              <a:custGeom>
                <a:avLst/>
                <a:gdLst>
                  <a:gd name="T0" fmla="*/ 2147483647 w 270"/>
                  <a:gd name="T1" fmla="*/ 0 h 318"/>
                  <a:gd name="T2" fmla="*/ 0 w 270"/>
                  <a:gd name="T3" fmla="*/ 2147483647 h 318"/>
                  <a:gd name="T4" fmla="*/ 2147483647 w 270"/>
                  <a:gd name="T5" fmla="*/ 2147483647 h 318"/>
                  <a:gd name="T6" fmla="*/ 2147483647 w 270"/>
                  <a:gd name="T7" fmla="*/ 2147483647 h 318"/>
                  <a:gd name="T8" fmla="*/ 2147483647 w 270"/>
                  <a:gd name="T9" fmla="*/ 2147483647 h 318"/>
                  <a:gd name="T10" fmla="*/ 2147483647 w 270"/>
                  <a:gd name="T11" fmla="*/ 2147483647 h 318"/>
                  <a:gd name="T12" fmla="*/ 2147483647 w 270"/>
                  <a:gd name="T13" fmla="*/ 2147483647 h 318"/>
                  <a:gd name="T14" fmla="*/ 2147483647 w 270"/>
                  <a:gd name="T15" fmla="*/ 2147483647 h 318"/>
                  <a:gd name="T16" fmla="*/ 2147483647 w 270"/>
                  <a:gd name="T17" fmla="*/ 2147483647 h 318"/>
                  <a:gd name="T18" fmla="*/ 2147483647 w 270"/>
                  <a:gd name="T19" fmla="*/ 0 h 3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0"/>
                  <a:gd name="T31" fmla="*/ 0 h 318"/>
                  <a:gd name="T32" fmla="*/ 270 w 270"/>
                  <a:gd name="T33" fmla="*/ 318 h 3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0" h="318">
                    <a:moveTo>
                      <a:pt x="45" y="0"/>
                    </a:moveTo>
                    <a:lnTo>
                      <a:pt x="0" y="121"/>
                    </a:lnTo>
                    <a:lnTo>
                      <a:pt x="32" y="181"/>
                    </a:lnTo>
                    <a:lnTo>
                      <a:pt x="32" y="289"/>
                    </a:lnTo>
                    <a:lnTo>
                      <a:pt x="97" y="318"/>
                    </a:lnTo>
                    <a:lnTo>
                      <a:pt x="126" y="255"/>
                    </a:lnTo>
                    <a:lnTo>
                      <a:pt x="208" y="241"/>
                    </a:lnTo>
                    <a:lnTo>
                      <a:pt x="270" y="171"/>
                    </a:lnTo>
                    <a:lnTo>
                      <a:pt x="205" y="63"/>
                    </a:lnTo>
                    <a:lnTo>
                      <a:pt x="45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4" name="Freeform 112"/>
              <p:cNvSpPr>
                <a:spLocks/>
              </p:cNvSpPr>
              <p:nvPr/>
            </p:nvSpPr>
            <p:spPr bwMode="auto">
              <a:xfrm>
                <a:off x="885825" y="4191000"/>
                <a:ext cx="109538" cy="111125"/>
              </a:xfrm>
              <a:custGeom>
                <a:avLst/>
                <a:gdLst>
                  <a:gd name="T0" fmla="*/ 2147483647 w 148"/>
                  <a:gd name="T1" fmla="*/ 0 h 124"/>
                  <a:gd name="T2" fmla="*/ 0 w 148"/>
                  <a:gd name="T3" fmla="*/ 2147483647 h 124"/>
                  <a:gd name="T4" fmla="*/ 2147483647 w 148"/>
                  <a:gd name="T5" fmla="*/ 2147483647 h 124"/>
                  <a:gd name="T6" fmla="*/ 2147483647 w 148"/>
                  <a:gd name="T7" fmla="*/ 2147483647 h 124"/>
                  <a:gd name="T8" fmla="*/ 2147483647 w 148"/>
                  <a:gd name="T9" fmla="*/ 2147483647 h 124"/>
                  <a:gd name="T10" fmla="*/ 2147483647 w 148"/>
                  <a:gd name="T11" fmla="*/ 2147483647 h 124"/>
                  <a:gd name="T12" fmla="*/ 2147483647 w 148"/>
                  <a:gd name="T13" fmla="*/ 2147483647 h 124"/>
                  <a:gd name="T14" fmla="*/ 2147483647 w 148"/>
                  <a:gd name="T15" fmla="*/ 2147483647 h 124"/>
                  <a:gd name="T16" fmla="*/ 2147483647 w 148"/>
                  <a:gd name="T17" fmla="*/ 0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8"/>
                  <a:gd name="T28" fmla="*/ 0 h 124"/>
                  <a:gd name="T29" fmla="*/ 148 w 148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8" h="124">
                    <a:moveTo>
                      <a:pt x="30" y="0"/>
                    </a:moveTo>
                    <a:lnTo>
                      <a:pt x="0" y="37"/>
                    </a:lnTo>
                    <a:lnTo>
                      <a:pt x="13" y="66"/>
                    </a:lnTo>
                    <a:lnTo>
                      <a:pt x="40" y="76"/>
                    </a:lnTo>
                    <a:lnTo>
                      <a:pt x="69" y="124"/>
                    </a:lnTo>
                    <a:lnTo>
                      <a:pt x="147" y="105"/>
                    </a:lnTo>
                    <a:lnTo>
                      <a:pt x="148" y="53"/>
                    </a:lnTo>
                    <a:lnTo>
                      <a:pt x="92" y="9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sp>
          <p:nvSpPr>
            <p:cNvPr id="196" name="Freeform 113"/>
            <p:cNvSpPr>
              <a:spLocks/>
            </p:cNvSpPr>
            <p:nvPr/>
          </p:nvSpPr>
          <p:spPr bwMode="auto">
            <a:xfrm>
              <a:off x="2933037" y="5268451"/>
              <a:ext cx="901658" cy="1067873"/>
            </a:xfrm>
            <a:custGeom>
              <a:avLst/>
              <a:gdLst>
                <a:gd name="T0" fmla="*/ 2147483647 w 1702"/>
                <a:gd name="T1" fmla="*/ 2147483647 h 1661"/>
                <a:gd name="T2" fmla="*/ 2147483647 w 1702"/>
                <a:gd name="T3" fmla="*/ 0 h 1661"/>
                <a:gd name="T4" fmla="*/ 2147483647 w 1702"/>
                <a:gd name="T5" fmla="*/ 2147483647 h 1661"/>
                <a:gd name="T6" fmla="*/ 2147483647 w 1702"/>
                <a:gd name="T7" fmla="*/ 2147483647 h 1661"/>
                <a:gd name="T8" fmla="*/ 2147483647 w 1702"/>
                <a:gd name="T9" fmla="*/ 2147483647 h 1661"/>
                <a:gd name="T10" fmla="*/ 2147483647 w 1702"/>
                <a:gd name="T11" fmla="*/ 2147483647 h 1661"/>
                <a:gd name="T12" fmla="*/ 2147483647 w 1702"/>
                <a:gd name="T13" fmla="*/ 2147483647 h 1661"/>
                <a:gd name="T14" fmla="*/ 2147483647 w 1702"/>
                <a:gd name="T15" fmla="*/ 2147483647 h 1661"/>
                <a:gd name="T16" fmla="*/ 2147483647 w 1702"/>
                <a:gd name="T17" fmla="*/ 2147483647 h 1661"/>
                <a:gd name="T18" fmla="*/ 2147483647 w 1702"/>
                <a:gd name="T19" fmla="*/ 2147483647 h 1661"/>
                <a:gd name="T20" fmla="*/ 2147483647 w 1702"/>
                <a:gd name="T21" fmla="*/ 2147483647 h 1661"/>
                <a:gd name="T22" fmla="*/ 2147483647 w 1702"/>
                <a:gd name="T23" fmla="*/ 2147483647 h 1661"/>
                <a:gd name="T24" fmla="*/ 2147483647 w 1702"/>
                <a:gd name="T25" fmla="*/ 2147483647 h 1661"/>
                <a:gd name="T26" fmla="*/ 2147483647 w 1702"/>
                <a:gd name="T27" fmla="*/ 2147483647 h 1661"/>
                <a:gd name="T28" fmla="*/ 2147483647 w 1702"/>
                <a:gd name="T29" fmla="*/ 2147483647 h 1661"/>
                <a:gd name="T30" fmla="*/ 2147483647 w 1702"/>
                <a:gd name="T31" fmla="*/ 2147483647 h 1661"/>
                <a:gd name="T32" fmla="*/ 2147483647 w 1702"/>
                <a:gd name="T33" fmla="*/ 2147483647 h 1661"/>
                <a:gd name="T34" fmla="*/ 2147483647 w 1702"/>
                <a:gd name="T35" fmla="*/ 2147483647 h 1661"/>
                <a:gd name="T36" fmla="*/ 2147483647 w 1702"/>
                <a:gd name="T37" fmla="*/ 2147483647 h 1661"/>
                <a:gd name="T38" fmla="*/ 2147483647 w 1702"/>
                <a:gd name="T39" fmla="*/ 2147483647 h 1661"/>
                <a:gd name="T40" fmla="*/ 2147483647 w 1702"/>
                <a:gd name="T41" fmla="*/ 2147483647 h 1661"/>
                <a:gd name="T42" fmla="*/ 2147483647 w 1702"/>
                <a:gd name="T43" fmla="*/ 2147483647 h 1661"/>
                <a:gd name="T44" fmla="*/ 0 w 1702"/>
                <a:gd name="T45" fmla="*/ 2147483647 h 1661"/>
                <a:gd name="T46" fmla="*/ 2147483647 w 1702"/>
                <a:gd name="T47" fmla="*/ 2147483647 h 1661"/>
                <a:gd name="T48" fmla="*/ 2147483647 w 1702"/>
                <a:gd name="T49" fmla="*/ 2147483647 h 1661"/>
                <a:gd name="T50" fmla="*/ 2147483647 w 1702"/>
                <a:gd name="T51" fmla="*/ 2147483647 h 1661"/>
                <a:gd name="T52" fmla="*/ 2147483647 w 1702"/>
                <a:gd name="T53" fmla="*/ 2147483647 h 1661"/>
                <a:gd name="T54" fmla="*/ 2147483647 w 1702"/>
                <a:gd name="T55" fmla="*/ 2147483647 h 1661"/>
                <a:gd name="T56" fmla="*/ 2147483647 w 1702"/>
                <a:gd name="T57" fmla="*/ 2147483647 h 1661"/>
                <a:gd name="T58" fmla="*/ 2147483647 w 1702"/>
                <a:gd name="T59" fmla="*/ 2147483647 h 1661"/>
                <a:gd name="T60" fmla="*/ 2147483647 w 1702"/>
                <a:gd name="T61" fmla="*/ 2147483647 h 1661"/>
                <a:gd name="T62" fmla="*/ 2147483647 w 1702"/>
                <a:gd name="T63" fmla="*/ 2147483647 h 1661"/>
                <a:gd name="T64" fmla="*/ 2147483647 w 1702"/>
                <a:gd name="T65" fmla="*/ 2147483647 h 1661"/>
                <a:gd name="T66" fmla="*/ 2147483647 w 1702"/>
                <a:gd name="T67" fmla="*/ 2147483647 h 1661"/>
                <a:gd name="T68" fmla="*/ 2147483647 w 1702"/>
                <a:gd name="T69" fmla="*/ 2147483647 h 1661"/>
                <a:gd name="T70" fmla="*/ 2147483647 w 1702"/>
                <a:gd name="T71" fmla="*/ 2147483647 h 1661"/>
                <a:gd name="T72" fmla="*/ 2147483647 w 1702"/>
                <a:gd name="T73" fmla="*/ 2147483647 h 1661"/>
                <a:gd name="T74" fmla="*/ 2147483647 w 1702"/>
                <a:gd name="T75" fmla="*/ 2147483647 h 1661"/>
                <a:gd name="T76" fmla="*/ 2147483647 w 1702"/>
                <a:gd name="T77" fmla="*/ 2147483647 h 1661"/>
                <a:gd name="T78" fmla="*/ 2147483647 w 1702"/>
                <a:gd name="T79" fmla="*/ 2147483647 h 1661"/>
                <a:gd name="T80" fmla="*/ 2147483647 w 1702"/>
                <a:gd name="T81" fmla="*/ 2147483647 h 1661"/>
                <a:gd name="T82" fmla="*/ 2147483647 w 1702"/>
                <a:gd name="T83" fmla="*/ 2147483647 h 166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2"/>
                <a:gd name="T127" fmla="*/ 0 h 1661"/>
                <a:gd name="T128" fmla="*/ 1702 w 1702"/>
                <a:gd name="T129" fmla="*/ 1661 h 166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2" h="1661">
                  <a:moveTo>
                    <a:pt x="272" y="247"/>
                  </a:moveTo>
                  <a:lnTo>
                    <a:pt x="614" y="0"/>
                  </a:lnTo>
                  <a:lnTo>
                    <a:pt x="777" y="43"/>
                  </a:lnTo>
                  <a:lnTo>
                    <a:pt x="856" y="122"/>
                  </a:lnTo>
                  <a:lnTo>
                    <a:pt x="1177" y="153"/>
                  </a:lnTo>
                  <a:lnTo>
                    <a:pt x="1187" y="975"/>
                  </a:lnTo>
                  <a:lnTo>
                    <a:pt x="1292" y="999"/>
                  </a:lnTo>
                  <a:lnTo>
                    <a:pt x="1340" y="1097"/>
                  </a:lnTo>
                  <a:lnTo>
                    <a:pt x="1415" y="1064"/>
                  </a:lnTo>
                  <a:lnTo>
                    <a:pt x="1569" y="1286"/>
                  </a:lnTo>
                  <a:lnTo>
                    <a:pt x="1702" y="1390"/>
                  </a:lnTo>
                  <a:lnTo>
                    <a:pt x="1697" y="1478"/>
                  </a:lnTo>
                  <a:lnTo>
                    <a:pt x="1529" y="1490"/>
                  </a:lnTo>
                  <a:lnTo>
                    <a:pt x="1455" y="1217"/>
                  </a:lnTo>
                  <a:lnTo>
                    <a:pt x="925" y="949"/>
                  </a:lnTo>
                  <a:lnTo>
                    <a:pt x="940" y="1033"/>
                  </a:lnTo>
                  <a:lnTo>
                    <a:pt x="820" y="1143"/>
                  </a:lnTo>
                  <a:lnTo>
                    <a:pt x="801" y="1102"/>
                  </a:lnTo>
                  <a:lnTo>
                    <a:pt x="767" y="1102"/>
                  </a:lnTo>
                  <a:lnTo>
                    <a:pt x="672" y="1330"/>
                  </a:lnTo>
                  <a:lnTo>
                    <a:pt x="376" y="1554"/>
                  </a:lnTo>
                  <a:lnTo>
                    <a:pt x="84" y="1661"/>
                  </a:lnTo>
                  <a:lnTo>
                    <a:pt x="0" y="1646"/>
                  </a:lnTo>
                  <a:lnTo>
                    <a:pt x="336" y="1454"/>
                  </a:lnTo>
                  <a:lnTo>
                    <a:pt x="376" y="1454"/>
                  </a:lnTo>
                  <a:lnTo>
                    <a:pt x="499" y="1306"/>
                  </a:lnTo>
                  <a:lnTo>
                    <a:pt x="554" y="1301"/>
                  </a:lnTo>
                  <a:lnTo>
                    <a:pt x="638" y="1188"/>
                  </a:lnTo>
                  <a:lnTo>
                    <a:pt x="609" y="1138"/>
                  </a:lnTo>
                  <a:lnTo>
                    <a:pt x="430" y="1162"/>
                  </a:lnTo>
                  <a:lnTo>
                    <a:pt x="307" y="880"/>
                  </a:lnTo>
                  <a:lnTo>
                    <a:pt x="376" y="752"/>
                  </a:lnTo>
                  <a:lnTo>
                    <a:pt x="489" y="707"/>
                  </a:lnTo>
                  <a:lnTo>
                    <a:pt x="449" y="594"/>
                  </a:lnTo>
                  <a:lnTo>
                    <a:pt x="331" y="647"/>
                  </a:lnTo>
                  <a:lnTo>
                    <a:pt x="242" y="484"/>
                  </a:lnTo>
                  <a:lnTo>
                    <a:pt x="341" y="445"/>
                  </a:lnTo>
                  <a:lnTo>
                    <a:pt x="430" y="489"/>
                  </a:lnTo>
                  <a:lnTo>
                    <a:pt x="470" y="465"/>
                  </a:lnTo>
                  <a:lnTo>
                    <a:pt x="396" y="326"/>
                  </a:lnTo>
                  <a:lnTo>
                    <a:pt x="267" y="316"/>
                  </a:lnTo>
                  <a:lnTo>
                    <a:pt x="272" y="247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sp>
        <p:nvSpPr>
          <p:cNvPr id="139" name="Line Callout 2 (Accent Bar) 138"/>
          <p:cNvSpPr/>
          <p:nvPr/>
        </p:nvSpPr>
        <p:spPr>
          <a:xfrm flipH="1">
            <a:off x="533399" y="1551669"/>
            <a:ext cx="2514600" cy="2340125"/>
          </a:xfrm>
          <a:prstGeom prst="accentCallout2">
            <a:avLst>
              <a:gd name="adj1" fmla="val 18750"/>
              <a:gd name="adj2" fmla="val -8333"/>
              <a:gd name="adj3" fmla="val 19290"/>
              <a:gd name="adj4" fmla="val -46902"/>
              <a:gd name="adj5" fmla="val 66312"/>
              <a:gd name="adj6" fmla="val -213703"/>
            </a:avLst>
          </a:prstGeom>
          <a:solidFill>
            <a:srgbClr val="002C5F"/>
          </a:solidFill>
          <a:ln w="22225" cap="rnd" cmpd="sng" algn="ctr">
            <a:solidFill>
              <a:srgbClr val="FF6600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37160" rtlCol="0" anchor="t"/>
          <a:lstStyle/>
          <a:p>
            <a:pPr marL="53975"/>
            <a:r>
              <a:rPr lang="en-US" sz="1600" b="1" spc="100" dirty="0" smtClean="0">
                <a:solidFill>
                  <a:srgbClr val="FF6600"/>
                </a:solidFill>
              </a:rPr>
              <a:t>VERMONT</a:t>
            </a:r>
          </a:p>
          <a:p>
            <a:pPr marL="53975" lvl="0"/>
            <a:r>
              <a:rPr lang="en-US" sz="2000" dirty="0" smtClean="0"/>
              <a:t>Issued new guidelines; Allowed limited amnesty for device/biologic  manufacturers that had failed to report </a:t>
            </a:r>
            <a:endParaRPr lang="en-US" sz="1600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2449899"/>
      </p:ext>
    </p:extLst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dient bar.png"/>
          <p:cNvPicPr>
            <a:picLocks noChangeAspect="1"/>
          </p:cNvPicPr>
          <p:nvPr/>
        </p:nvPicPr>
        <p:blipFill>
          <a:blip r:embed="rId2"/>
          <a:srcRect t="76295"/>
          <a:stretch>
            <a:fillRect/>
          </a:stretch>
        </p:blipFill>
        <p:spPr>
          <a:xfrm>
            <a:off x="0" y="6720840"/>
            <a:ext cx="9153144" cy="152552"/>
          </a:xfrm>
          <a:prstGeom prst="rect">
            <a:avLst/>
          </a:prstGeom>
        </p:spPr>
      </p:pic>
      <p:pic>
        <p:nvPicPr>
          <p:cNvPr id="7" name="Picture 6" descr="gradient bar.png"/>
          <p:cNvPicPr>
            <a:picLocks noChangeAspect="1"/>
          </p:cNvPicPr>
          <p:nvPr/>
        </p:nvPicPr>
        <p:blipFill>
          <a:blip r:embed="rId2"/>
          <a:srcRect t="17093" b="23705"/>
          <a:stretch>
            <a:fillRect/>
          </a:stretch>
        </p:blipFill>
        <p:spPr>
          <a:xfrm>
            <a:off x="0" y="0"/>
            <a:ext cx="9153144" cy="381000"/>
          </a:xfrm>
          <a:prstGeom prst="rect">
            <a:avLst/>
          </a:prstGeom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C5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State Updates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C5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137"/>
          <p:cNvGrpSpPr/>
          <p:nvPr/>
        </p:nvGrpSpPr>
        <p:grpSpPr>
          <a:xfrm>
            <a:off x="3161637" y="2502876"/>
            <a:ext cx="5753763" cy="3745524"/>
            <a:chOff x="2933037" y="2590800"/>
            <a:chExt cx="5753763" cy="3745524"/>
          </a:xfrm>
        </p:grpSpPr>
        <p:sp>
          <p:nvSpPr>
            <p:cNvPr id="50" name="Freeform 5"/>
            <p:cNvSpPr>
              <a:spLocks/>
            </p:cNvSpPr>
            <p:nvPr/>
          </p:nvSpPr>
          <p:spPr bwMode="auto">
            <a:xfrm>
              <a:off x="5404628" y="4207409"/>
              <a:ext cx="820827" cy="445137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1" name="Freeform 6"/>
            <p:cNvSpPr>
              <a:spLocks/>
            </p:cNvSpPr>
            <p:nvPr/>
          </p:nvSpPr>
          <p:spPr bwMode="auto">
            <a:xfrm>
              <a:off x="4903707" y="4715161"/>
              <a:ext cx="1474302" cy="1511871"/>
            </a:xfrm>
            <a:custGeom>
              <a:avLst/>
              <a:gdLst>
                <a:gd name="T0" fmla="*/ 2147483647 w 1248"/>
                <a:gd name="T1" fmla="*/ 0 h 1156"/>
                <a:gd name="T2" fmla="*/ 2147483647 w 1248"/>
                <a:gd name="T3" fmla="*/ 2147483647 h 1156"/>
                <a:gd name="T4" fmla="*/ 2147483647 w 1248"/>
                <a:gd name="T5" fmla="*/ 2147483647 h 1156"/>
                <a:gd name="T6" fmla="*/ 2147483647 w 1248"/>
                <a:gd name="T7" fmla="*/ 2147483647 h 1156"/>
                <a:gd name="T8" fmla="*/ 2147483647 w 1248"/>
                <a:gd name="T9" fmla="*/ 2147483647 h 1156"/>
                <a:gd name="T10" fmla="*/ 2147483647 w 1248"/>
                <a:gd name="T11" fmla="*/ 2147483647 h 1156"/>
                <a:gd name="T12" fmla="*/ 2147483647 w 1248"/>
                <a:gd name="T13" fmla="*/ 2147483647 h 1156"/>
                <a:gd name="T14" fmla="*/ 2147483647 w 1248"/>
                <a:gd name="T15" fmla="*/ 2147483647 h 1156"/>
                <a:gd name="T16" fmla="*/ 2147483647 w 1248"/>
                <a:gd name="T17" fmla="*/ 2147483647 h 1156"/>
                <a:gd name="T18" fmla="*/ 2147483647 w 1248"/>
                <a:gd name="T19" fmla="*/ 2147483647 h 1156"/>
                <a:gd name="T20" fmla="*/ 2147483647 w 1248"/>
                <a:gd name="T21" fmla="*/ 2147483647 h 1156"/>
                <a:gd name="T22" fmla="*/ 2147483647 w 1248"/>
                <a:gd name="T23" fmla="*/ 2147483647 h 1156"/>
                <a:gd name="T24" fmla="*/ 2147483647 w 1248"/>
                <a:gd name="T25" fmla="*/ 2147483647 h 1156"/>
                <a:gd name="T26" fmla="*/ 2147483647 w 1248"/>
                <a:gd name="T27" fmla="*/ 2147483647 h 1156"/>
                <a:gd name="T28" fmla="*/ 2147483647 w 1248"/>
                <a:gd name="T29" fmla="*/ 2147483647 h 1156"/>
                <a:gd name="T30" fmla="*/ 2147483647 w 1248"/>
                <a:gd name="T31" fmla="*/ 2147483647 h 1156"/>
                <a:gd name="T32" fmla="*/ 2147483647 w 1248"/>
                <a:gd name="T33" fmla="*/ 2147483647 h 1156"/>
                <a:gd name="T34" fmla="*/ 2147483647 w 1248"/>
                <a:gd name="T35" fmla="*/ 2147483647 h 1156"/>
                <a:gd name="T36" fmla="*/ 2147483647 w 1248"/>
                <a:gd name="T37" fmla="*/ 2147483647 h 1156"/>
                <a:gd name="T38" fmla="*/ 2147483647 w 1248"/>
                <a:gd name="T39" fmla="*/ 2147483647 h 1156"/>
                <a:gd name="T40" fmla="*/ 2147483647 w 1248"/>
                <a:gd name="T41" fmla="*/ 2147483647 h 1156"/>
                <a:gd name="T42" fmla="*/ 2147483647 w 1248"/>
                <a:gd name="T43" fmla="*/ 2147483647 h 1156"/>
                <a:gd name="T44" fmla="*/ 2147483647 w 1248"/>
                <a:gd name="T45" fmla="*/ 2147483647 h 1156"/>
                <a:gd name="T46" fmla="*/ 2147483647 w 1248"/>
                <a:gd name="T47" fmla="*/ 2147483647 h 1156"/>
                <a:gd name="T48" fmla="*/ 2147483647 w 1248"/>
                <a:gd name="T49" fmla="*/ 2147483647 h 1156"/>
                <a:gd name="T50" fmla="*/ 2147483647 w 1248"/>
                <a:gd name="T51" fmla="*/ 2147483647 h 1156"/>
                <a:gd name="T52" fmla="*/ 2147483647 w 1248"/>
                <a:gd name="T53" fmla="*/ 2147483647 h 1156"/>
                <a:gd name="T54" fmla="*/ 2147483647 w 1248"/>
                <a:gd name="T55" fmla="*/ 2147483647 h 1156"/>
                <a:gd name="T56" fmla="*/ 2147483647 w 1248"/>
                <a:gd name="T57" fmla="*/ 2147483647 h 1156"/>
                <a:gd name="T58" fmla="*/ 2147483647 w 1248"/>
                <a:gd name="T59" fmla="*/ 2147483647 h 1156"/>
                <a:gd name="T60" fmla="*/ 2147483647 w 1248"/>
                <a:gd name="T61" fmla="*/ 2147483647 h 1156"/>
                <a:gd name="T62" fmla="*/ 2147483647 w 1248"/>
                <a:gd name="T63" fmla="*/ 2147483647 h 1156"/>
                <a:gd name="T64" fmla="*/ 2147483647 w 1248"/>
                <a:gd name="T65" fmla="*/ 2147483647 h 1156"/>
                <a:gd name="T66" fmla="*/ 2147483647 w 1248"/>
                <a:gd name="T67" fmla="*/ 2147483647 h 1156"/>
                <a:gd name="T68" fmla="*/ 2147483647 w 1248"/>
                <a:gd name="T69" fmla="*/ 2147483647 h 1156"/>
                <a:gd name="T70" fmla="*/ 2147483647 w 1248"/>
                <a:gd name="T71" fmla="*/ 2147483647 h 1156"/>
                <a:gd name="T72" fmla="*/ 2147483647 w 1248"/>
                <a:gd name="T73" fmla="*/ 2147483647 h 1156"/>
                <a:gd name="T74" fmla="*/ 2147483647 w 1248"/>
                <a:gd name="T75" fmla="*/ 2147483647 h 1156"/>
                <a:gd name="T76" fmla="*/ 2147483647 w 1248"/>
                <a:gd name="T77" fmla="*/ 2147483647 h 1156"/>
                <a:gd name="T78" fmla="*/ 2147483647 w 1248"/>
                <a:gd name="T79" fmla="*/ 2147483647 h 1156"/>
                <a:gd name="T80" fmla="*/ 2147483647 w 1248"/>
                <a:gd name="T81" fmla="*/ 2147483647 h 1156"/>
                <a:gd name="T82" fmla="*/ 2147483647 w 1248"/>
                <a:gd name="T83" fmla="*/ 2147483647 h 1156"/>
                <a:gd name="T84" fmla="*/ 2147483647 w 1248"/>
                <a:gd name="T85" fmla="*/ 2147483647 h 1156"/>
                <a:gd name="T86" fmla="*/ 2147483647 w 1248"/>
                <a:gd name="T87" fmla="*/ 2147483647 h 1156"/>
                <a:gd name="T88" fmla="*/ 2147483647 w 1248"/>
                <a:gd name="T89" fmla="*/ 2147483647 h 1156"/>
                <a:gd name="T90" fmla="*/ 2147483647 w 1248"/>
                <a:gd name="T91" fmla="*/ 2147483647 h 1156"/>
                <a:gd name="T92" fmla="*/ 0 w 1248"/>
                <a:gd name="T93" fmla="*/ 2147483647 h 1156"/>
                <a:gd name="T94" fmla="*/ 0 w 1248"/>
                <a:gd name="T95" fmla="*/ 2147483647 h 1156"/>
                <a:gd name="T96" fmla="*/ 2147483647 w 1248"/>
                <a:gd name="T97" fmla="*/ 2147483647 h 1156"/>
                <a:gd name="T98" fmla="*/ 2147483647 w 1248"/>
                <a:gd name="T99" fmla="*/ 2147483647 h 1156"/>
                <a:gd name="T100" fmla="*/ 2147483647 w 1248"/>
                <a:gd name="T101" fmla="*/ 0 h 11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48"/>
                <a:gd name="T154" fmla="*/ 0 h 1156"/>
                <a:gd name="T155" fmla="*/ 1248 w 1248"/>
                <a:gd name="T156" fmla="*/ 1156 h 11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48" h="1156">
                  <a:moveTo>
                    <a:pt x="361" y="0"/>
                  </a:moveTo>
                  <a:lnTo>
                    <a:pt x="637" y="10"/>
                  </a:lnTo>
                  <a:lnTo>
                    <a:pt x="637" y="219"/>
                  </a:lnTo>
                  <a:lnTo>
                    <a:pt x="778" y="278"/>
                  </a:lnTo>
                  <a:lnTo>
                    <a:pt x="817" y="258"/>
                  </a:lnTo>
                  <a:lnTo>
                    <a:pt x="909" y="303"/>
                  </a:lnTo>
                  <a:lnTo>
                    <a:pt x="964" y="300"/>
                  </a:lnTo>
                  <a:lnTo>
                    <a:pt x="1070" y="255"/>
                  </a:lnTo>
                  <a:lnTo>
                    <a:pt x="1131" y="299"/>
                  </a:lnTo>
                  <a:lnTo>
                    <a:pt x="1185" y="310"/>
                  </a:lnTo>
                  <a:lnTo>
                    <a:pt x="1185" y="481"/>
                  </a:lnTo>
                  <a:lnTo>
                    <a:pt x="1248" y="588"/>
                  </a:lnTo>
                  <a:lnTo>
                    <a:pt x="1233" y="733"/>
                  </a:lnTo>
                  <a:lnTo>
                    <a:pt x="1165" y="791"/>
                  </a:lnTo>
                  <a:lnTo>
                    <a:pt x="1151" y="738"/>
                  </a:lnTo>
                  <a:lnTo>
                    <a:pt x="1131" y="762"/>
                  </a:lnTo>
                  <a:lnTo>
                    <a:pt x="1146" y="796"/>
                  </a:lnTo>
                  <a:lnTo>
                    <a:pt x="1025" y="883"/>
                  </a:lnTo>
                  <a:lnTo>
                    <a:pt x="996" y="888"/>
                  </a:lnTo>
                  <a:lnTo>
                    <a:pt x="933" y="931"/>
                  </a:lnTo>
                  <a:lnTo>
                    <a:pt x="933" y="956"/>
                  </a:lnTo>
                  <a:lnTo>
                    <a:pt x="913" y="960"/>
                  </a:lnTo>
                  <a:lnTo>
                    <a:pt x="928" y="989"/>
                  </a:lnTo>
                  <a:lnTo>
                    <a:pt x="894" y="1033"/>
                  </a:lnTo>
                  <a:lnTo>
                    <a:pt x="913" y="1096"/>
                  </a:lnTo>
                  <a:lnTo>
                    <a:pt x="933" y="1117"/>
                  </a:lnTo>
                  <a:lnTo>
                    <a:pt x="928" y="1156"/>
                  </a:lnTo>
                  <a:lnTo>
                    <a:pt x="880" y="1156"/>
                  </a:lnTo>
                  <a:lnTo>
                    <a:pt x="836" y="1136"/>
                  </a:lnTo>
                  <a:lnTo>
                    <a:pt x="807" y="1141"/>
                  </a:lnTo>
                  <a:lnTo>
                    <a:pt x="710" y="1107"/>
                  </a:lnTo>
                  <a:lnTo>
                    <a:pt x="666" y="975"/>
                  </a:lnTo>
                  <a:lnTo>
                    <a:pt x="599" y="912"/>
                  </a:lnTo>
                  <a:lnTo>
                    <a:pt x="539" y="796"/>
                  </a:lnTo>
                  <a:lnTo>
                    <a:pt x="512" y="784"/>
                  </a:lnTo>
                  <a:lnTo>
                    <a:pt x="479" y="755"/>
                  </a:lnTo>
                  <a:lnTo>
                    <a:pt x="449" y="755"/>
                  </a:lnTo>
                  <a:lnTo>
                    <a:pt x="402" y="746"/>
                  </a:lnTo>
                  <a:lnTo>
                    <a:pt x="366" y="755"/>
                  </a:lnTo>
                  <a:lnTo>
                    <a:pt x="342" y="814"/>
                  </a:lnTo>
                  <a:lnTo>
                    <a:pt x="305" y="823"/>
                  </a:lnTo>
                  <a:lnTo>
                    <a:pt x="226" y="778"/>
                  </a:lnTo>
                  <a:lnTo>
                    <a:pt x="179" y="723"/>
                  </a:lnTo>
                  <a:lnTo>
                    <a:pt x="171" y="657"/>
                  </a:lnTo>
                  <a:lnTo>
                    <a:pt x="137" y="612"/>
                  </a:lnTo>
                  <a:lnTo>
                    <a:pt x="58" y="549"/>
                  </a:lnTo>
                  <a:lnTo>
                    <a:pt x="0" y="483"/>
                  </a:lnTo>
                  <a:lnTo>
                    <a:pt x="0" y="455"/>
                  </a:lnTo>
                  <a:lnTo>
                    <a:pt x="189" y="457"/>
                  </a:lnTo>
                  <a:lnTo>
                    <a:pt x="342" y="470"/>
                  </a:lnTo>
                  <a:lnTo>
                    <a:pt x="36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2" name="Freeform 7"/>
            <p:cNvSpPr>
              <a:spLocks/>
            </p:cNvSpPr>
            <p:nvPr/>
          </p:nvSpPr>
          <p:spPr bwMode="auto">
            <a:xfrm>
              <a:off x="8284925" y="2590800"/>
              <a:ext cx="401875" cy="677382"/>
            </a:xfrm>
            <a:custGeom>
              <a:avLst/>
              <a:gdLst>
                <a:gd name="T0" fmla="*/ 2147483647 w 339"/>
                <a:gd name="T1" fmla="*/ 2147483647 h 518"/>
                <a:gd name="T2" fmla="*/ 2147483647 w 339"/>
                <a:gd name="T3" fmla="*/ 2147483647 h 518"/>
                <a:gd name="T4" fmla="*/ 2147483647 w 339"/>
                <a:gd name="T5" fmla="*/ 2147483647 h 518"/>
                <a:gd name="T6" fmla="*/ 2147483647 w 339"/>
                <a:gd name="T7" fmla="*/ 2147483647 h 518"/>
                <a:gd name="T8" fmla="*/ 2147483647 w 339"/>
                <a:gd name="T9" fmla="*/ 2147483647 h 518"/>
                <a:gd name="T10" fmla="*/ 2147483647 w 339"/>
                <a:gd name="T11" fmla="*/ 2147483647 h 518"/>
                <a:gd name="T12" fmla="*/ 2147483647 w 339"/>
                <a:gd name="T13" fmla="*/ 2147483647 h 518"/>
                <a:gd name="T14" fmla="*/ 0 w 339"/>
                <a:gd name="T15" fmla="*/ 2147483647 h 518"/>
                <a:gd name="T16" fmla="*/ 2147483647 w 339"/>
                <a:gd name="T17" fmla="*/ 2147483647 h 518"/>
                <a:gd name="T18" fmla="*/ 2147483647 w 339"/>
                <a:gd name="T19" fmla="*/ 2147483647 h 518"/>
                <a:gd name="T20" fmla="*/ 2147483647 w 339"/>
                <a:gd name="T21" fmla="*/ 2147483647 h 518"/>
                <a:gd name="T22" fmla="*/ 2147483647 w 339"/>
                <a:gd name="T23" fmla="*/ 2147483647 h 518"/>
                <a:gd name="T24" fmla="*/ 2147483647 w 339"/>
                <a:gd name="T25" fmla="*/ 2147483647 h 518"/>
                <a:gd name="T26" fmla="*/ 2147483647 w 339"/>
                <a:gd name="T27" fmla="*/ 2147483647 h 518"/>
                <a:gd name="T28" fmla="*/ 2147483647 w 339"/>
                <a:gd name="T29" fmla="*/ 2147483647 h 518"/>
                <a:gd name="T30" fmla="*/ 2147483647 w 339"/>
                <a:gd name="T31" fmla="*/ 2147483647 h 518"/>
                <a:gd name="T32" fmla="*/ 2147483647 w 339"/>
                <a:gd name="T33" fmla="*/ 2147483647 h 518"/>
                <a:gd name="T34" fmla="*/ 2147483647 w 339"/>
                <a:gd name="T35" fmla="*/ 2147483647 h 518"/>
                <a:gd name="T36" fmla="*/ 2147483647 w 339"/>
                <a:gd name="T37" fmla="*/ 2147483647 h 518"/>
                <a:gd name="T38" fmla="*/ 2147483647 w 339"/>
                <a:gd name="T39" fmla="*/ 2147483647 h 518"/>
                <a:gd name="T40" fmla="*/ 2147483647 w 339"/>
                <a:gd name="T41" fmla="*/ 2147483647 h 518"/>
                <a:gd name="T42" fmla="*/ 2147483647 w 339"/>
                <a:gd name="T43" fmla="*/ 2147483647 h 518"/>
                <a:gd name="T44" fmla="*/ 2147483647 w 339"/>
                <a:gd name="T45" fmla="*/ 2147483647 h 518"/>
                <a:gd name="T46" fmla="*/ 2147483647 w 339"/>
                <a:gd name="T47" fmla="*/ 2147483647 h 518"/>
                <a:gd name="T48" fmla="*/ 2147483647 w 339"/>
                <a:gd name="T49" fmla="*/ 0 h 518"/>
                <a:gd name="T50" fmla="*/ 2147483647 w 339"/>
                <a:gd name="T51" fmla="*/ 2147483647 h 518"/>
                <a:gd name="T52" fmla="*/ 2147483647 w 339"/>
                <a:gd name="T53" fmla="*/ 2147483647 h 518"/>
                <a:gd name="T54" fmla="*/ 2147483647 w 339"/>
                <a:gd name="T55" fmla="*/ 2147483647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9"/>
                <a:gd name="T85" fmla="*/ 0 h 518"/>
                <a:gd name="T86" fmla="*/ 339 w 339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9" h="518">
                  <a:moveTo>
                    <a:pt x="79" y="16"/>
                  </a:moveTo>
                  <a:lnTo>
                    <a:pt x="29" y="111"/>
                  </a:lnTo>
                  <a:lnTo>
                    <a:pt x="53" y="147"/>
                  </a:lnTo>
                  <a:lnTo>
                    <a:pt x="29" y="190"/>
                  </a:lnTo>
                  <a:lnTo>
                    <a:pt x="43" y="205"/>
                  </a:lnTo>
                  <a:lnTo>
                    <a:pt x="34" y="234"/>
                  </a:lnTo>
                  <a:lnTo>
                    <a:pt x="34" y="282"/>
                  </a:lnTo>
                  <a:lnTo>
                    <a:pt x="0" y="300"/>
                  </a:lnTo>
                  <a:lnTo>
                    <a:pt x="13" y="314"/>
                  </a:lnTo>
                  <a:lnTo>
                    <a:pt x="84" y="495"/>
                  </a:lnTo>
                  <a:lnTo>
                    <a:pt x="140" y="518"/>
                  </a:lnTo>
                  <a:lnTo>
                    <a:pt x="137" y="481"/>
                  </a:lnTo>
                  <a:lnTo>
                    <a:pt x="164" y="452"/>
                  </a:lnTo>
                  <a:lnTo>
                    <a:pt x="155" y="421"/>
                  </a:lnTo>
                  <a:lnTo>
                    <a:pt x="224" y="384"/>
                  </a:lnTo>
                  <a:lnTo>
                    <a:pt x="227" y="334"/>
                  </a:lnTo>
                  <a:lnTo>
                    <a:pt x="268" y="331"/>
                  </a:lnTo>
                  <a:lnTo>
                    <a:pt x="300" y="292"/>
                  </a:lnTo>
                  <a:lnTo>
                    <a:pt x="339" y="266"/>
                  </a:lnTo>
                  <a:lnTo>
                    <a:pt x="339" y="234"/>
                  </a:lnTo>
                  <a:lnTo>
                    <a:pt x="285" y="224"/>
                  </a:lnTo>
                  <a:lnTo>
                    <a:pt x="276" y="189"/>
                  </a:lnTo>
                  <a:lnTo>
                    <a:pt x="222" y="184"/>
                  </a:lnTo>
                  <a:lnTo>
                    <a:pt x="179" y="30"/>
                  </a:lnTo>
                  <a:lnTo>
                    <a:pt x="159" y="0"/>
                  </a:lnTo>
                  <a:lnTo>
                    <a:pt x="106" y="13"/>
                  </a:lnTo>
                  <a:lnTo>
                    <a:pt x="96" y="27"/>
                  </a:lnTo>
                  <a:lnTo>
                    <a:pt x="79" y="16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3" name="Freeform 8"/>
            <p:cNvSpPr>
              <a:spLocks/>
            </p:cNvSpPr>
            <p:nvPr/>
          </p:nvSpPr>
          <p:spPr bwMode="auto">
            <a:xfrm>
              <a:off x="7690650" y="3927349"/>
              <a:ext cx="515721" cy="234522"/>
            </a:xfrm>
            <a:custGeom>
              <a:avLst/>
              <a:gdLst>
                <a:gd name="T0" fmla="*/ 0 w 505"/>
                <a:gd name="T1" fmla="*/ 2147483647 h 208"/>
                <a:gd name="T2" fmla="*/ 2147483647 w 505"/>
                <a:gd name="T3" fmla="*/ 0 h 208"/>
                <a:gd name="T4" fmla="*/ 2147483647 w 505"/>
                <a:gd name="T5" fmla="*/ 2147483647 h 208"/>
                <a:gd name="T6" fmla="*/ 2147483647 w 505"/>
                <a:gd name="T7" fmla="*/ 2147483647 h 208"/>
                <a:gd name="T8" fmla="*/ 2147483647 w 505"/>
                <a:gd name="T9" fmla="*/ 2147483647 h 208"/>
                <a:gd name="T10" fmla="*/ 2147483647 w 505"/>
                <a:gd name="T11" fmla="*/ 2147483647 h 208"/>
                <a:gd name="T12" fmla="*/ 2147483647 w 505"/>
                <a:gd name="T13" fmla="*/ 2147483647 h 208"/>
                <a:gd name="T14" fmla="*/ 2147483647 w 505"/>
                <a:gd name="T15" fmla="*/ 2147483647 h 208"/>
                <a:gd name="T16" fmla="*/ 2147483647 w 505"/>
                <a:gd name="T17" fmla="*/ 2147483647 h 208"/>
                <a:gd name="T18" fmla="*/ 2147483647 w 505"/>
                <a:gd name="T19" fmla="*/ 2147483647 h 208"/>
                <a:gd name="T20" fmla="*/ 2147483647 w 505"/>
                <a:gd name="T21" fmla="*/ 2147483647 h 208"/>
                <a:gd name="T22" fmla="*/ 2147483647 w 505"/>
                <a:gd name="T23" fmla="*/ 2147483647 h 208"/>
                <a:gd name="T24" fmla="*/ 2147483647 w 505"/>
                <a:gd name="T25" fmla="*/ 2147483647 h 208"/>
                <a:gd name="T26" fmla="*/ 2147483647 w 505"/>
                <a:gd name="T27" fmla="*/ 2147483647 h 208"/>
                <a:gd name="T28" fmla="*/ 2147483647 w 505"/>
                <a:gd name="T29" fmla="*/ 2147483647 h 208"/>
                <a:gd name="T30" fmla="*/ 2147483647 w 505"/>
                <a:gd name="T31" fmla="*/ 2147483647 h 208"/>
                <a:gd name="T32" fmla="*/ 0 w 505"/>
                <a:gd name="T33" fmla="*/ 2147483647 h 2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5"/>
                <a:gd name="T52" fmla="*/ 0 h 208"/>
                <a:gd name="T53" fmla="*/ 505 w 505"/>
                <a:gd name="T54" fmla="*/ 208 h 2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5" h="208">
                  <a:moveTo>
                    <a:pt x="0" y="72"/>
                  </a:moveTo>
                  <a:lnTo>
                    <a:pt x="381" y="0"/>
                  </a:lnTo>
                  <a:lnTo>
                    <a:pt x="440" y="144"/>
                  </a:lnTo>
                  <a:lnTo>
                    <a:pt x="504" y="128"/>
                  </a:lnTo>
                  <a:lnTo>
                    <a:pt x="505" y="199"/>
                  </a:lnTo>
                  <a:lnTo>
                    <a:pt x="453" y="208"/>
                  </a:lnTo>
                  <a:lnTo>
                    <a:pt x="407" y="162"/>
                  </a:lnTo>
                  <a:lnTo>
                    <a:pt x="376" y="106"/>
                  </a:lnTo>
                  <a:lnTo>
                    <a:pt x="371" y="28"/>
                  </a:lnTo>
                  <a:lnTo>
                    <a:pt x="349" y="67"/>
                  </a:lnTo>
                  <a:lnTo>
                    <a:pt x="374" y="184"/>
                  </a:lnTo>
                  <a:lnTo>
                    <a:pt x="264" y="201"/>
                  </a:lnTo>
                  <a:lnTo>
                    <a:pt x="261" y="115"/>
                  </a:lnTo>
                  <a:lnTo>
                    <a:pt x="193" y="77"/>
                  </a:lnTo>
                  <a:lnTo>
                    <a:pt x="136" y="68"/>
                  </a:lnTo>
                  <a:lnTo>
                    <a:pt x="15" y="128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4" name="Freeform 9"/>
            <p:cNvSpPr>
              <a:spLocks/>
            </p:cNvSpPr>
            <p:nvPr/>
          </p:nvSpPr>
          <p:spPr bwMode="auto">
            <a:xfrm>
              <a:off x="3479496" y="2640892"/>
              <a:ext cx="678521" cy="552152"/>
            </a:xfrm>
            <a:custGeom>
              <a:avLst/>
              <a:gdLst>
                <a:gd name="T0" fmla="*/ 2147483647 w 574"/>
                <a:gd name="T1" fmla="*/ 0 h 422"/>
                <a:gd name="T2" fmla="*/ 2147483647 w 574"/>
                <a:gd name="T3" fmla="*/ 2147483647 h 422"/>
                <a:gd name="T4" fmla="*/ 2147483647 w 574"/>
                <a:gd name="T5" fmla="*/ 2147483647 h 422"/>
                <a:gd name="T6" fmla="*/ 2147483647 w 574"/>
                <a:gd name="T7" fmla="*/ 2147483647 h 422"/>
                <a:gd name="T8" fmla="*/ 2147483647 w 574"/>
                <a:gd name="T9" fmla="*/ 2147483647 h 422"/>
                <a:gd name="T10" fmla="*/ 2147483647 w 574"/>
                <a:gd name="T11" fmla="*/ 2147483647 h 422"/>
                <a:gd name="T12" fmla="*/ 2147483647 w 574"/>
                <a:gd name="T13" fmla="*/ 2147483647 h 422"/>
                <a:gd name="T14" fmla="*/ 2147483647 w 574"/>
                <a:gd name="T15" fmla="*/ 2147483647 h 422"/>
                <a:gd name="T16" fmla="*/ 2147483647 w 574"/>
                <a:gd name="T17" fmla="*/ 2147483647 h 422"/>
                <a:gd name="T18" fmla="*/ 2147483647 w 574"/>
                <a:gd name="T19" fmla="*/ 2147483647 h 422"/>
                <a:gd name="T20" fmla="*/ 2147483647 w 574"/>
                <a:gd name="T21" fmla="*/ 2147483647 h 422"/>
                <a:gd name="T22" fmla="*/ 2147483647 w 574"/>
                <a:gd name="T23" fmla="*/ 2147483647 h 422"/>
                <a:gd name="T24" fmla="*/ 2147483647 w 574"/>
                <a:gd name="T25" fmla="*/ 2147483647 h 422"/>
                <a:gd name="T26" fmla="*/ 2147483647 w 574"/>
                <a:gd name="T27" fmla="*/ 2147483647 h 422"/>
                <a:gd name="T28" fmla="*/ 2147483647 w 574"/>
                <a:gd name="T29" fmla="*/ 2147483647 h 422"/>
                <a:gd name="T30" fmla="*/ 2147483647 w 574"/>
                <a:gd name="T31" fmla="*/ 2147483647 h 422"/>
                <a:gd name="T32" fmla="*/ 2147483647 w 574"/>
                <a:gd name="T33" fmla="*/ 2147483647 h 422"/>
                <a:gd name="T34" fmla="*/ 2147483647 w 574"/>
                <a:gd name="T35" fmla="*/ 2147483647 h 422"/>
                <a:gd name="T36" fmla="*/ 2147483647 w 574"/>
                <a:gd name="T37" fmla="*/ 2147483647 h 422"/>
                <a:gd name="T38" fmla="*/ 2147483647 w 574"/>
                <a:gd name="T39" fmla="*/ 2147483647 h 422"/>
                <a:gd name="T40" fmla="*/ 0 w 574"/>
                <a:gd name="T41" fmla="*/ 2147483647 h 422"/>
                <a:gd name="T42" fmla="*/ 2147483647 w 574"/>
                <a:gd name="T43" fmla="*/ 2147483647 h 422"/>
                <a:gd name="T44" fmla="*/ 2147483647 w 574"/>
                <a:gd name="T45" fmla="*/ 2147483647 h 422"/>
                <a:gd name="T46" fmla="*/ 2147483647 w 574"/>
                <a:gd name="T47" fmla="*/ 2147483647 h 422"/>
                <a:gd name="T48" fmla="*/ 2147483647 w 574"/>
                <a:gd name="T49" fmla="*/ 2147483647 h 422"/>
                <a:gd name="T50" fmla="*/ 2147483647 w 574"/>
                <a:gd name="T51" fmla="*/ 2147483647 h 422"/>
                <a:gd name="T52" fmla="*/ 2147483647 w 574"/>
                <a:gd name="T53" fmla="*/ 2147483647 h 422"/>
                <a:gd name="T54" fmla="*/ 2147483647 w 574"/>
                <a:gd name="T55" fmla="*/ 2147483647 h 422"/>
                <a:gd name="T56" fmla="*/ 2147483647 w 574"/>
                <a:gd name="T57" fmla="*/ 2147483647 h 422"/>
                <a:gd name="T58" fmla="*/ 2147483647 w 574"/>
                <a:gd name="T59" fmla="*/ 2147483647 h 422"/>
                <a:gd name="T60" fmla="*/ 2147483647 w 574"/>
                <a:gd name="T61" fmla="*/ 2147483647 h 422"/>
                <a:gd name="T62" fmla="*/ 2147483647 w 574"/>
                <a:gd name="T63" fmla="*/ 2147483647 h 422"/>
                <a:gd name="T64" fmla="*/ 2147483647 w 574"/>
                <a:gd name="T65" fmla="*/ 2147483647 h 422"/>
                <a:gd name="T66" fmla="*/ 2147483647 w 574"/>
                <a:gd name="T67" fmla="*/ 2147483647 h 422"/>
                <a:gd name="T68" fmla="*/ 2147483647 w 574"/>
                <a:gd name="T69" fmla="*/ 2147483647 h 422"/>
                <a:gd name="T70" fmla="*/ 2147483647 w 574"/>
                <a:gd name="T71" fmla="*/ 2147483647 h 422"/>
                <a:gd name="T72" fmla="*/ 2147483647 w 574"/>
                <a:gd name="T73" fmla="*/ 2147483647 h 422"/>
                <a:gd name="T74" fmla="*/ 2147483647 w 574"/>
                <a:gd name="T75" fmla="*/ 0 h 42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4"/>
                <a:gd name="T115" fmla="*/ 0 h 422"/>
                <a:gd name="T116" fmla="*/ 574 w 574"/>
                <a:gd name="T117" fmla="*/ 422 h 42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4" h="422">
                  <a:moveTo>
                    <a:pt x="145" y="0"/>
                  </a:moveTo>
                  <a:lnTo>
                    <a:pt x="263" y="33"/>
                  </a:lnTo>
                  <a:lnTo>
                    <a:pt x="353" y="54"/>
                  </a:lnTo>
                  <a:lnTo>
                    <a:pt x="397" y="63"/>
                  </a:lnTo>
                  <a:lnTo>
                    <a:pt x="442" y="70"/>
                  </a:lnTo>
                  <a:lnTo>
                    <a:pt x="502" y="81"/>
                  </a:lnTo>
                  <a:lnTo>
                    <a:pt x="574" y="94"/>
                  </a:lnTo>
                  <a:lnTo>
                    <a:pt x="527" y="422"/>
                  </a:lnTo>
                  <a:lnTo>
                    <a:pt x="305" y="375"/>
                  </a:lnTo>
                  <a:lnTo>
                    <a:pt x="274" y="396"/>
                  </a:lnTo>
                  <a:lnTo>
                    <a:pt x="234" y="364"/>
                  </a:lnTo>
                  <a:lnTo>
                    <a:pt x="198" y="396"/>
                  </a:lnTo>
                  <a:lnTo>
                    <a:pt x="166" y="368"/>
                  </a:lnTo>
                  <a:lnTo>
                    <a:pt x="74" y="364"/>
                  </a:lnTo>
                  <a:lnTo>
                    <a:pt x="87" y="310"/>
                  </a:lnTo>
                  <a:lnTo>
                    <a:pt x="21" y="306"/>
                  </a:lnTo>
                  <a:lnTo>
                    <a:pt x="14" y="275"/>
                  </a:lnTo>
                  <a:lnTo>
                    <a:pt x="27" y="243"/>
                  </a:lnTo>
                  <a:lnTo>
                    <a:pt x="11" y="214"/>
                  </a:lnTo>
                  <a:lnTo>
                    <a:pt x="12" y="131"/>
                  </a:lnTo>
                  <a:lnTo>
                    <a:pt x="0" y="68"/>
                  </a:lnTo>
                  <a:lnTo>
                    <a:pt x="8" y="44"/>
                  </a:lnTo>
                  <a:lnTo>
                    <a:pt x="37" y="54"/>
                  </a:lnTo>
                  <a:lnTo>
                    <a:pt x="67" y="91"/>
                  </a:lnTo>
                  <a:lnTo>
                    <a:pt x="124" y="99"/>
                  </a:lnTo>
                  <a:lnTo>
                    <a:pt x="138" y="130"/>
                  </a:lnTo>
                  <a:lnTo>
                    <a:pt x="111" y="130"/>
                  </a:lnTo>
                  <a:lnTo>
                    <a:pt x="108" y="155"/>
                  </a:lnTo>
                  <a:lnTo>
                    <a:pt x="124" y="159"/>
                  </a:lnTo>
                  <a:lnTo>
                    <a:pt x="130" y="184"/>
                  </a:lnTo>
                  <a:lnTo>
                    <a:pt x="96" y="204"/>
                  </a:lnTo>
                  <a:lnTo>
                    <a:pt x="96" y="222"/>
                  </a:lnTo>
                  <a:lnTo>
                    <a:pt x="135" y="222"/>
                  </a:lnTo>
                  <a:lnTo>
                    <a:pt x="145" y="176"/>
                  </a:lnTo>
                  <a:lnTo>
                    <a:pt x="174" y="149"/>
                  </a:lnTo>
                  <a:lnTo>
                    <a:pt x="138" y="78"/>
                  </a:lnTo>
                  <a:lnTo>
                    <a:pt x="161" y="55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5" name="Freeform 10"/>
            <p:cNvSpPr>
              <a:spLocks/>
            </p:cNvSpPr>
            <p:nvPr/>
          </p:nvSpPr>
          <p:spPr bwMode="auto">
            <a:xfrm>
              <a:off x="3318974" y="3040491"/>
              <a:ext cx="848150" cy="713812"/>
            </a:xfrm>
            <a:custGeom>
              <a:avLst/>
              <a:gdLst>
                <a:gd name="T0" fmla="*/ 2147483647 w 717"/>
                <a:gd name="T1" fmla="*/ 0 h 547"/>
                <a:gd name="T2" fmla="*/ 2147483647 w 717"/>
                <a:gd name="T3" fmla="*/ 2147483647 h 547"/>
                <a:gd name="T4" fmla="*/ 2147483647 w 717"/>
                <a:gd name="T5" fmla="*/ 2147483647 h 547"/>
                <a:gd name="T6" fmla="*/ 2147483647 w 717"/>
                <a:gd name="T7" fmla="*/ 2147483647 h 547"/>
                <a:gd name="T8" fmla="*/ 2147483647 w 717"/>
                <a:gd name="T9" fmla="*/ 2147483647 h 547"/>
                <a:gd name="T10" fmla="*/ 2147483647 w 717"/>
                <a:gd name="T11" fmla="*/ 2147483647 h 547"/>
                <a:gd name="T12" fmla="*/ 2147483647 w 717"/>
                <a:gd name="T13" fmla="*/ 2147483647 h 547"/>
                <a:gd name="T14" fmla="*/ 2147483647 w 717"/>
                <a:gd name="T15" fmla="*/ 2147483647 h 547"/>
                <a:gd name="T16" fmla="*/ 2147483647 w 717"/>
                <a:gd name="T17" fmla="*/ 2147483647 h 547"/>
                <a:gd name="T18" fmla="*/ 0 w 717"/>
                <a:gd name="T19" fmla="*/ 2147483647 h 547"/>
                <a:gd name="T20" fmla="*/ 0 w 717"/>
                <a:gd name="T21" fmla="*/ 2147483647 h 547"/>
                <a:gd name="T22" fmla="*/ 2147483647 w 717"/>
                <a:gd name="T23" fmla="*/ 2147483647 h 547"/>
                <a:gd name="T24" fmla="*/ 2147483647 w 717"/>
                <a:gd name="T25" fmla="*/ 2147483647 h 547"/>
                <a:gd name="T26" fmla="*/ 2147483647 w 717"/>
                <a:gd name="T27" fmla="*/ 2147483647 h 547"/>
                <a:gd name="T28" fmla="*/ 2147483647 w 717"/>
                <a:gd name="T29" fmla="*/ 2147483647 h 547"/>
                <a:gd name="T30" fmla="*/ 2147483647 w 717"/>
                <a:gd name="T31" fmla="*/ 2147483647 h 547"/>
                <a:gd name="T32" fmla="*/ 2147483647 w 717"/>
                <a:gd name="T33" fmla="*/ 2147483647 h 547"/>
                <a:gd name="T34" fmla="*/ 2147483647 w 717"/>
                <a:gd name="T35" fmla="*/ 2147483647 h 547"/>
                <a:gd name="T36" fmla="*/ 2147483647 w 717"/>
                <a:gd name="T37" fmla="*/ 2147483647 h 547"/>
                <a:gd name="T38" fmla="*/ 2147483647 w 717"/>
                <a:gd name="T39" fmla="*/ 2147483647 h 547"/>
                <a:gd name="T40" fmla="*/ 2147483647 w 717"/>
                <a:gd name="T41" fmla="*/ 2147483647 h 547"/>
                <a:gd name="T42" fmla="*/ 2147483647 w 717"/>
                <a:gd name="T43" fmla="*/ 2147483647 h 547"/>
                <a:gd name="T44" fmla="*/ 2147483647 w 717"/>
                <a:gd name="T45" fmla="*/ 2147483647 h 547"/>
                <a:gd name="T46" fmla="*/ 2147483647 w 717"/>
                <a:gd name="T47" fmla="*/ 2147483647 h 547"/>
                <a:gd name="T48" fmla="*/ 2147483647 w 717"/>
                <a:gd name="T49" fmla="*/ 2147483647 h 547"/>
                <a:gd name="T50" fmla="*/ 2147483647 w 717"/>
                <a:gd name="T51" fmla="*/ 2147483647 h 547"/>
                <a:gd name="T52" fmla="*/ 2147483647 w 717"/>
                <a:gd name="T53" fmla="*/ 0 h 5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7"/>
                <a:gd name="T82" fmla="*/ 0 h 547"/>
                <a:gd name="T83" fmla="*/ 717 w 717"/>
                <a:gd name="T84" fmla="*/ 547 h 5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7" h="547">
                  <a:moveTo>
                    <a:pt x="157" y="0"/>
                  </a:moveTo>
                  <a:lnTo>
                    <a:pt x="136" y="11"/>
                  </a:lnTo>
                  <a:lnTo>
                    <a:pt x="123" y="59"/>
                  </a:lnTo>
                  <a:lnTo>
                    <a:pt x="110" y="100"/>
                  </a:lnTo>
                  <a:lnTo>
                    <a:pt x="100" y="132"/>
                  </a:lnTo>
                  <a:lnTo>
                    <a:pt x="87" y="167"/>
                  </a:lnTo>
                  <a:lnTo>
                    <a:pt x="73" y="203"/>
                  </a:lnTo>
                  <a:lnTo>
                    <a:pt x="53" y="242"/>
                  </a:lnTo>
                  <a:lnTo>
                    <a:pt x="27" y="287"/>
                  </a:lnTo>
                  <a:lnTo>
                    <a:pt x="0" y="330"/>
                  </a:lnTo>
                  <a:lnTo>
                    <a:pt x="0" y="426"/>
                  </a:lnTo>
                  <a:lnTo>
                    <a:pt x="402" y="508"/>
                  </a:lnTo>
                  <a:lnTo>
                    <a:pt x="588" y="547"/>
                  </a:lnTo>
                  <a:lnTo>
                    <a:pt x="626" y="356"/>
                  </a:lnTo>
                  <a:lnTo>
                    <a:pt x="651" y="340"/>
                  </a:lnTo>
                  <a:lnTo>
                    <a:pt x="628" y="298"/>
                  </a:lnTo>
                  <a:lnTo>
                    <a:pt x="639" y="255"/>
                  </a:lnTo>
                  <a:lnTo>
                    <a:pt x="717" y="182"/>
                  </a:lnTo>
                  <a:lnTo>
                    <a:pt x="663" y="116"/>
                  </a:lnTo>
                  <a:lnTo>
                    <a:pt x="441" y="69"/>
                  </a:lnTo>
                  <a:lnTo>
                    <a:pt x="410" y="88"/>
                  </a:lnTo>
                  <a:lnTo>
                    <a:pt x="370" y="56"/>
                  </a:lnTo>
                  <a:lnTo>
                    <a:pt x="334" y="90"/>
                  </a:lnTo>
                  <a:lnTo>
                    <a:pt x="300" y="56"/>
                  </a:lnTo>
                  <a:lnTo>
                    <a:pt x="211" y="58"/>
                  </a:lnTo>
                  <a:lnTo>
                    <a:pt x="223" y="4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6" name="Freeform 11"/>
            <p:cNvSpPr>
              <a:spLocks/>
            </p:cNvSpPr>
            <p:nvPr/>
          </p:nvSpPr>
          <p:spPr bwMode="auto">
            <a:xfrm>
              <a:off x="3250667" y="3591504"/>
              <a:ext cx="892550" cy="1527809"/>
            </a:xfrm>
            <a:custGeom>
              <a:avLst/>
              <a:gdLst>
                <a:gd name="T0" fmla="*/ 2147483647 w 755"/>
                <a:gd name="T1" fmla="*/ 0 h 1168"/>
                <a:gd name="T2" fmla="*/ 2147483647 w 755"/>
                <a:gd name="T3" fmla="*/ 2147483647 h 1168"/>
                <a:gd name="T4" fmla="*/ 2147483647 w 755"/>
                <a:gd name="T5" fmla="*/ 2147483647 h 1168"/>
                <a:gd name="T6" fmla="*/ 2147483647 w 755"/>
                <a:gd name="T7" fmla="*/ 2147483647 h 1168"/>
                <a:gd name="T8" fmla="*/ 2147483647 w 755"/>
                <a:gd name="T9" fmla="*/ 2147483647 h 1168"/>
                <a:gd name="T10" fmla="*/ 2147483647 w 755"/>
                <a:gd name="T11" fmla="*/ 2147483647 h 1168"/>
                <a:gd name="T12" fmla="*/ 2147483647 w 755"/>
                <a:gd name="T13" fmla="*/ 2147483647 h 1168"/>
                <a:gd name="T14" fmla="*/ 2147483647 w 755"/>
                <a:gd name="T15" fmla="*/ 2147483647 h 1168"/>
                <a:gd name="T16" fmla="*/ 2147483647 w 755"/>
                <a:gd name="T17" fmla="*/ 2147483647 h 1168"/>
                <a:gd name="T18" fmla="*/ 2147483647 w 755"/>
                <a:gd name="T19" fmla="*/ 2147483647 h 1168"/>
                <a:gd name="T20" fmla="*/ 2147483647 w 755"/>
                <a:gd name="T21" fmla="*/ 2147483647 h 1168"/>
                <a:gd name="T22" fmla="*/ 2147483647 w 755"/>
                <a:gd name="T23" fmla="*/ 2147483647 h 1168"/>
                <a:gd name="T24" fmla="*/ 2147483647 w 755"/>
                <a:gd name="T25" fmla="*/ 2147483647 h 1168"/>
                <a:gd name="T26" fmla="*/ 2147483647 w 755"/>
                <a:gd name="T27" fmla="*/ 2147483647 h 1168"/>
                <a:gd name="T28" fmla="*/ 2147483647 w 755"/>
                <a:gd name="T29" fmla="*/ 2147483647 h 1168"/>
                <a:gd name="T30" fmla="*/ 2147483647 w 755"/>
                <a:gd name="T31" fmla="*/ 2147483647 h 1168"/>
                <a:gd name="T32" fmla="*/ 2147483647 w 755"/>
                <a:gd name="T33" fmla="*/ 2147483647 h 1168"/>
                <a:gd name="T34" fmla="*/ 2147483647 w 755"/>
                <a:gd name="T35" fmla="*/ 2147483647 h 1168"/>
                <a:gd name="T36" fmla="*/ 2147483647 w 755"/>
                <a:gd name="T37" fmla="*/ 2147483647 h 1168"/>
                <a:gd name="T38" fmla="*/ 2147483647 w 755"/>
                <a:gd name="T39" fmla="*/ 2147483647 h 1168"/>
                <a:gd name="T40" fmla="*/ 2147483647 w 755"/>
                <a:gd name="T41" fmla="*/ 2147483647 h 1168"/>
                <a:gd name="T42" fmla="*/ 2147483647 w 755"/>
                <a:gd name="T43" fmla="*/ 2147483647 h 1168"/>
                <a:gd name="T44" fmla="*/ 2147483647 w 755"/>
                <a:gd name="T45" fmla="*/ 2147483647 h 1168"/>
                <a:gd name="T46" fmla="*/ 2147483647 w 755"/>
                <a:gd name="T47" fmla="*/ 2147483647 h 1168"/>
                <a:gd name="T48" fmla="*/ 2147483647 w 755"/>
                <a:gd name="T49" fmla="*/ 2147483647 h 1168"/>
                <a:gd name="T50" fmla="*/ 2147483647 w 755"/>
                <a:gd name="T51" fmla="*/ 2147483647 h 1168"/>
                <a:gd name="T52" fmla="*/ 2147483647 w 755"/>
                <a:gd name="T53" fmla="*/ 2147483647 h 1168"/>
                <a:gd name="T54" fmla="*/ 2147483647 w 755"/>
                <a:gd name="T55" fmla="*/ 2147483647 h 1168"/>
                <a:gd name="T56" fmla="*/ 2147483647 w 755"/>
                <a:gd name="T57" fmla="*/ 2147483647 h 1168"/>
                <a:gd name="T58" fmla="*/ 2147483647 w 755"/>
                <a:gd name="T59" fmla="*/ 2147483647 h 1168"/>
                <a:gd name="T60" fmla="*/ 2147483647 w 755"/>
                <a:gd name="T61" fmla="*/ 2147483647 h 1168"/>
                <a:gd name="T62" fmla="*/ 2147483647 w 755"/>
                <a:gd name="T63" fmla="*/ 2147483647 h 1168"/>
                <a:gd name="T64" fmla="*/ 2147483647 w 755"/>
                <a:gd name="T65" fmla="*/ 2147483647 h 1168"/>
                <a:gd name="T66" fmla="*/ 2147483647 w 755"/>
                <a:gd name="T67" fmla="*/ 2147483647 h 1168"/>
                <a:gd name="T68" fmla="*/ 2147483647 w 755"/>
                <a:gd name="T69" fmla="*/ 2147483647 h 1168"/>
                <a:gd name="T70" fmla="*/ 2147483647 w 755"/>
                <a:gd name="T71" fmla="*/ 2147483647 h 1168"/>
                <a:gd name="T72" fmla="*/ 2147483647 w 755"/>
                <a:gd name="T73" fmla="*/ 2147483647 h 1168"/>
                <a:gd name="T74" fmla="*/ 2147483647 w 755"/>
                <a:gd name="T75" fmla="*/ 2147483647 h 1168"/>
                <a:gd name="T76" fmla="*/ 2147483647 w 755"/>
                <a:gd name="T77" fmla="*/ 2147483647 h 1168"/>
                <a:gd name="T78" fmla="*/ 2147483647 w 755"/>
                <a:gd name="T79" fmla="*/ 2147483647 h 1168"/>
                <a:gd name="T80" fmla="*/ 2147483647 w 755"/>
                <a:gd name="T81" fmla="*/ 2147483647 h 1168"/>
                <a:gd name="T82" fmla="*/ 2147483647 w 755"/>
                <a:gd name="T83" fmla="*/ 2147483647 h 1168"/>
                <a:gd name="T84" fmla="*/ 2147483647 w 755"/>
                <a:gd name="T85" fmla="*/ 2147483647 h 1168"/>
                <a:gd name="T86" fmla="*/ 0 w 755"/>
                <a:gd name="T87" fmla="*/ 2147483647 h 1168"/>
                <a:gd name="T88" fmla="*/ 2147483647 w 755"/>
                <a:gd name="T89" fmla="*/ 2147483647 h 1168"/>
                <a:gd name="T90" fmla="*/ 2147483647 w 755"/>
                <a:gd name="T91" fmla="*/ 2147483647 h 1168"/>
                <a:gd name="T92" fmla="*/ 2147483647 w 755"/>
                <a:gd name="T93" fmla="*/ 2147483647 h 1168"/>
                <a:gd name="T94" fmla="*/ 214748364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0" name="Freeform 12"/>
            <p:cNvSpPr>
              <a:spLocks/>
            </p:cNvSpPr>
            <p:nvPr/>
          </p:nvSpPr>
          <p:spPr bwMode="auto">
            <a:xfrm>
              <a:off x="3640019" y="3687135"/>
              <a:ext cx="676244" cy="1128211"/>
            </a:xfrm>
            <a:custGeom>
              <a:avLst/>
              <a:gdLst>
                <a:gd name="T0" fmla="*/ 2147483647 w 572"/>
                <a:gd name="T1" fmla="*/ 0 h 864"/>
                <a:gd name="T2" fmla="*/ 0 w 572"/>
                <a:gd name="T3" fmla="*/ 2147483647 h 864"/>
                <a:gd name="T4" fmla="*/ 2147483647 w 572"/>
                <a:gd name="T5" fmla="*/ 2147483647 h 864"/>
                <a:gd name="T6" fmla="*/ 2147483647 w 572"/>
                <a:gd name="T7" fmla="*/ 2147483647 h 864"/>
                <a:gd name="T8" fmla="*/ 2147483647 w 572"/>
                <a:gd name="T9" fmla="*/ 2147483647 h 864"/>
                <a:gd name="T10" fmla="*/ 2147483647 w 572"/>
                <a:gd name="T11" fmla="*/ 2147483647 h 864"/>
                <a:gd name="T12" fmla="*/ 2147483647 w 572"/>
                <a:gd name="T13" fmla="*/ 2147483647 h 864"/>
                <a:gd name="T14" fmla="*/ 2147483647 w 572"/>
                <a:gd name="T15" fmla="*/ 2147483647 h 864"/>
                <a:gd name="T16" fmla="*/ 2147483647 w 572"/>
                <a:gd name="T17" fmla="*/ 2147483647 h 864"/>
                <a:gd name="T18" fmla="*/ 2147483647 w 572"/>
                <a:gd name="T19" fmla="*/ 2147483647 h 864"/>
                <a:gd name="T20" fmla="*/ 2147483647 w 572"/>
                <a:gd name="T21" fmla="*/ 2147483647 h 864"/>
                <a:gd name="T22" fmla="*/ 2147483647 w 572"/>
                <a:gd name="T23" fmla="*/ 0 h 8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2"/>
                <a:gd name="T37" fmla="*/ 0 h 864"/>
                <a:gd name="T38" fmla="*/ 572 w 572"/>
                <a:gd name="T39" fmla="*/ 864 h 8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2" h="864">
                  <a:moveTo>
                    <a:pt x="73" y="0"/>
                  </a:moveTo>
                  <a:lnTo>
                    <a:pt x="0" y="342"/>
                  </a:lnTo>
                  <a:lnTo>
                    <a:pt x="389" y="864"/>
                  </a:lnTo>
                  <a:lnTo>
                    <a:pt x="413" y="841"/>
                  </a:lnTo>
                  <a:lnTo>
                    <a:pt x="412" y="738"/>
                  </a:lnTo>
                  <a:lnTo>
                    <a:pt x="460" y="746"/>
                  </a:lnTo>
                  <a:lnTo>
                    <a:pt x="510" y="429"/>
                  </a:lnTo>
                  <a:lnTo>
                    <a:pt x="544" y="215"/>
                  </a:lnTo>
                  <a:lnTo>
                    <a:pt x="554" y="150"/>
                  </a:lnTo>
                  <a:lnTo>
                    <a:pt x="572" y="92"/>
                  </a:lnTo>
                  <a:lnTo>
                    <a:pt x="315" y="52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1" name="Freeform 13"/>
            <p:cNvSpPr>
              <a:spLocks/>
            </p:cNvSpPr>
            <p:nvPr/>
          </p:nvSpPr>
          <p:spPr bwMode="auto">
            <a:xfrm>
              <a:off x="4012294" y="2761569"/>
              <a:ext cx="607936" cy="1090642"/>
            </a:xfrm>
            <a:custGeom>
              <a:avLst/>
              <a:gdLst>
                <a:gd name="T0" fmla="*/ 2147483647 w 515"/>
                <a:gd name="T1" fmla="*/ 0 h 835"/>
                <a:gd name="T2" fmla="*/ 2147483647 w 515"/>
                <a:gd name="T3" fmla="*/ 2147483647 h 835"/>
                <a:gd name="T4" fmla="*/ 2147483647 w 515"/>
                <a:gd name="T5" fmla="*/ 2147483647 h 835"/>
                <a:gd name="T6" fmla="*/ 2147483647 w 515"/>
                <a:gd name="T7" fmla="*/ 2147483647 h 835"/>
                <a:gd name="T8" fmla="*/ 2147483647 w 515"/>
                <a:gd name="T9" fmla="*/ 2147483647 h 835"/>
                <a:gd name="T10" fmla="*/ 2147483647 w 515"/>
                <a:gd name="T11" fmla="*/ 2147483647 h 835"/>
                <a:gd name="T12" fmla="*/ 2147483647 w 515"/>
                <a:gd name="T13" fmla="*/ 2147483647 h 835"/>
                <a:gd name="T14" fmla="*/ 0 w 515"/>
                <a:gd name="T15" fmla="*/ 2147483647 h 835"/>
                <a:gd name="T16" fmla="*/ 2147483647 w 515"/>
                <a:gd name="T17" fmla="*/ 2147483647 h 835"/>
                <a:gd name="T18" fmla="*/ 2147483647 w 515"/>
                <a:gd name="T19" fmla="*/ 2147483647 h 835"/>
                <a:gd name="T20" fmla="*/ 2147483647 w 515"/>
                <a:gd name="T21" fmla="*/ 2147483647 h 835"/>
                <a:gd name="T22" fmla="*/ 2147483647 w 515"/>
                <a:gd name="T23" fmla="*/ 2147483647 h 835"/>
                <a:gd name="T24" fmla="*/ 2147483647 w 515"/>
                <a:gd name="T25" fmla="*/ 2147483647 h 835"/>
                <a:gd name="T26" fmla="*/ 2147483647 w 515"/>
                <a:gd name="T27" fmla="*/ 2147483647 h 835"/>
                <a:gd name="T28" fmla="*/ 2147483647 w 515"/>
                <a:gd name="T29" fmla="*/ 2147483647 h 835"/>
                <a:gd name="T30" fmla="*/ 2147483647 w 515"/>
                <a:gd name="T31" fmla="*/ 2147483647 h 835"/>
                <a:gd name="T32" fmla="*/ 2147483647 w 515"/>
                <a:gd name="T33" fmla="*/ 2147483647 h 835"/>
                <a:gd name="T34" fmla="*/ 2147483647 w 515"/>
                <a:gd name="T35" fmla="*/ 2147483647 h 835"/>
                <a:gd name="T36" fmla="*/ 2147483647 w 515"/>
                <a:gd name="T37" fmla="*/ 2147483647 h 835"/>
                <a:gd name="T38" fmla="*/ 2147483647 w 515"/>
                <a:gd name="T39" fmla="*/ 2147483647 h 835"/>
                <a:gd name="T40" fmla="*/ 2147483647 w 515"/>
                <a:gd name="T41" fmla="*/ 2147483647 h 835"/>
                <a:gd name="T42" fmla="*/ 2147483647 w 515"/>
                <a:gd name="T43" fmla="*/ 0 h 8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5"/>
                <a:gd name="T67" fmla="*/ 0 h 835"/>
                <a:gd name="T68" fmla="*/ 515 w 515"/>
                <a:gd name="T69" fmla="*/ 835 h 83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5" h="835">
                  <a:moveTo>
                    <a:pt x="124" y="0"/>
                  </a:moveTo>
                  <a:lnTo>
                    <a:pt x="77" y="327"/>
                  </a:lnTo>
                  <a:lnTo>
                    <a:pt x="126" y="396"/>
                  </a:lnTo>
                  <a:lnTo>
                    <a:pt x="50" y="469"/>
                  </a:lnTo>
                  <a:lnTo>
                    <a:pt x="40" y="519"/>
                  </a:lnTo>
                  <a:lnTo>
                    <a:pt x="61" y="554"/>
                  </a:lnTo>
                  <a:lnTo>
                    <a:pt x="40" y="572"/>
                  </a:lnTo>
                  <a:lnTo>
                    <a:pt x="0" y="761"/>
                  </a:lnTo>
                  <a:lnTo>
                    <a:pt x="245" y="804"/>
                  </a:lnTo>
                  <a:lnTo>
                    <a:pt x="478" y="835"/>
                  </a:lnTo>
                  <a:lnTo>
                    <a:pt x="502" y="662"/>
                  </a:lnTo>
                  <a:lnTo>
                    <a:pt x="515" y="567"/>
                  </a:lnTo>
                  <a:lnTo>
                    <a:pt x="492" y="533"/>
                  </a:lnTo>
                  <a:lnTo>
                    <a:pt x="439" y="543"/>
                  </a:lnTo>
                  <a:lnTo>
                    <a:pt x="370" y="551"/>
                  </a:lnTo>
                  <a:lnTo>
                    <a:pt x="357" y="473"/>
                  </a:lnTo>
                  <a:lnTo>
                    <a:pt x="273" y="410"/>
                  </a:lnTo>
                  <a:lnTo>
                    <a:pt x="284" y="370"/>
                  </a:lnTo>
                  <a:lnTo>
                    <a:pt x="292" y="299"/>
                  </a:lnTo>
                  <a:lnTo>
                    <a:pt x="184" y="146"/>
                  </a:lnTo>
                  <a:lnTo>
                    <a:pt x="199" y="1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2" name="Freeform 14"/>
            <p:cNvSpPr>
              <a:spLocks/>
            </p:cNvSpPr>
            <p:nvPr/>
          </p:nvSpPr>
          <p:spPr bwMode="auto">
            <a:xfrm>
              <a:off x="4199001" y="3808949"/>
              <a:ext cx="564675" cy="806028"/>
            </a:xfrm>
            <a:custGeom>
              <a:avLst/>
              <a:gdLst>
                <a:gd name="T0" fmla="*/ 2147483647 w 478"/>
                <a:gd name="T1" fmla="*/ 0 h 616"/>
                <a:gd name="T2" fmla="*/ 2147483647 w 478"/>
                <a:gd name="T3" fmla="*/ 2147483647 h 616"/>
                <a:gd name="T4" fmla="*/ 2147483647 w 478"/>
                <a:gd name="T5" fmla="*/ 2147483647 h 616"/>
                <a:gd name="T6" fmla="*/ 2147483647 w 478"/>
                <a:gd name="T7" fmla="*/ 2147483647 h 616"/>
                <a:gd name="T8" fmla="*/ 2147483647 w 478"/>
                <a:gd name="T9" fmla="*/ 2147483647 h 616"/>
                <a:gd name="T10" fmla="*/ 0 w 478"/>
                <a:gd name="T11" fmla="*/ 2147483647 h 616"/>
                <a:gd name="T12" fmla="*/ 2147483647 w 478"/>
                <a:gd name="T13" fmla="*/ 2147483647 h 616"/>
                <a:gd name="T14" fmla="*/ 2147483647 w 478"/>
                <a:gd name="T15" fmla="*/ 0 h 6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8"/>
                <a:gd name="T25" fmla="*/ 0 h 616"/>
                <a:gd name="T26" fmla="*/ 478 w 478"/>
                <a:gd name="T27" fmla="*/ 616 h 6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8" h="616">
                  <a:moveTo>
                    <a:pt x="89" y="0"/>
                  </a:moveTo>
                  <a:lnTo>
                    <a:pt x="323" y="32"/>
                  </a:lnTo>
                  <a:lnTo>
                    <a:pt x="307" y="150"/>
                  </a:lnTo>
                  <a:lnTo>
                    <a:pt x="478" y="166"/>
                  </a:lnTo>
                  <a:lnTo>
                    <a:pt x="431" y="616"/>
                  </a:lnTo>
                  <a:lnTo>
                    <a:pt x="0" y="570"/>
                  </a:lnTo>
                  <a:lnTo>
                    <a:pt x="44" y="282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3" name="Freeform 15"/>
            <p:cNvSpPr>
              <a:spLocks/>
            </p:cNvSpPr>
            <p:nvPr/>
          </p:nvSpPr>
          <p:spPr bwMode="auto">
            <a:xfrm>
              <a:off x="4224048" y="2771815"/>
              <a:ext cx="1061042" cy="729751"/>
            </a:xfrm>
            <a:custGeom>
              <a:avLst/>
              <a:gdLst>
                <a:gd name="T0" fmla="*/ 2147483647 w 896"/>
                <a:gd name="T1" fmla="*/ 0 h 558"/>
                <a:gd name="T2" fmla="*/ 2147483647 w 896"/>
                <a:gd name="T3" fmla="*/ 2147483647 h 558"/>
                <a:gd name="T4" fmla="*/ 2147483647 w 896"/>
                <a:gd name="T5" fmla="*/ 2147483647 h 558"/>
                <a:gd name="T6" fmla="*/ 2147483647 w 896"/>
                <a:gd name="T7" fmla="*/ 2147483647 h 558"/>
                <a:gd name="T8" fmla="*/ 2147483647 w 896"/>
                <a:gd name="T9" fmla="*/ 2147483647 h 558"/>
                <a:gd name="T10" fmla="*/ 2147483647 w 896"/>
                <a:gd name="T11" fmla="*/ 2147483647 h 558"/>
                <a:gd name="T12" fmla="*/ 2147483647 w 896"/>
                <a:gd name="T13" fmla="*/ 2147483647 h 558"/>
                <a:gd name="T14" fmla="*/ 2147483647 w 896"/>
                <a:gd name="T15" fmla="*/ 2147483647 h 558"/>
                <a:gd name="T16" fmla="*/ 2147483647 w 896"/>
                <a:gd name="T17" fmla="*/ 2147483647 h 558"/>
                <a:gd name="T18" fmla="*/ 2147483647 w 896"/>
                <a:gd name="T19" fmla="*/ 2147483647 h 558"/>
                <a:gd name="T20" fmla="*/ 2147483647 w 896"/>
                <a:gd name="T21" fmla="*/ 2147483647 h 558"/>
                <a:gd name="T22" fmla="*/ 2147483647 w 896"/>
                <a:gd name="T23" fmla="*/ 2147483647 h 558"/>
                <a:gd name="T24" fmla="*/ 2147483647 w 896"/>
                <a:gd name="T25" fmla="*/ 2147483647 h 558"/>
                <a:gd name="T26" fmla="*/ 2147483647 w 896"/>
                <a:gd name="T27" fmla="*/ 2147483647 h 558"/>
                <a:gd name="T28" fmla="*/ 2147483647 w 896"/>
                <a:gd name="T29" fmla="*/ 2147483647 h 558"/>
                <a:gd name="T30" fmla="*/ 2147483647 w 896"/>
                <a:gd name="T31" fmla="*/ 2147483647 h 558"/>
                <a:gd name="T32" fmla="*/ 2147483647 w 896"/>
                <a:gd name="T33" fmla="*/ 2147483647 h 558"/>
                <a:gd name="T34" fmla="*/ 0 w 896"/>
                <a:gd name="T35" fmla="*/ 2147483647 h 558"/>
                <a:gd name="T36" fmla="*/ 2147483647 w 896"/>
                <a:gd name="T37" fmla="*/ 0 h 5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96"/>
                <a:gd name="T58" fmla="*/ 0 h 558"/>
                <a:gd name="T59" fmla="*/ 896 w 896"/>
                <a:gd name="T60" fmla="*/ 558 h 5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96" h="558">
                  <a:moveTo>
                    <a:pt x="14" y="0"/>
                  </a:moveTo>
                  <a:lnTo>
                    <a:pt x="190" y="22"/>
                  </a:lnTo>
                  <a:lnTo>
                    <a:pt x="297" y="37"/>
                  </a:lnTo>
                  <a:lnTo>
                    <a:pt x="437" y="51"/>
                  </a:lnTo>
                  <a:lnTo>
                    <a:pt x="566" y="64"/>
                  </a:lnTo>
                  <a:lnTo>
                    <a:pt x="791" y="80"/>
                  </a:lnTo>
                  <a:lnTo>
                    <a:pt x="896" y="88"/>
                  </a:lnTo>
                  <a:lnTo>
                    <a:pt x="893" y="544"/>
                  </a:lnTo>
                  <a:lnTo>
                    <a:pt x="344" y="497"/>
                  </a:lnTo>
                  <a:lnTo>
                    <a:pt x="332" y="558"/>
                  </a:lnTo>
                  <a:lnTo>
                    <a:pt x="311" y="529"/>
                  </a:lnTo>
                  <a:lnTo>
                    <a:pt x="261" y="534"/>
                  </a:lnTo>
                  <a:lnTo>
                    <a:pt x="189" y="545"/>
                  </a:lnTo>
                  <a:lnTo>
                    <a:pt x="176" y="466"/>
                  </a:lnTo>
                  <a:lnTo>
                    <a:pt x="90" y="403"/>
                  </a:lnTo>
                  <a:lnTo>
                    <a:pt x="103" y="343"/>
                  </a:lnTo>
                  <a:lnTo>
                    <a:pt x="111" y="295"/>
                  </a:lnTo>
                  <a:lnTo>
                    <a:pt x="0" y="13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4" name="Freeform 16"/>
            <p:cNvSpPr>
              <a:spLocks/>
            </p:cNvSpPr>
            <p:nvPr/>
          </p:nvSpPr>
          <p:spPr bwMode="auto">
            <a:xfrm>
              <a:off x="4557616" y="3415043"/>
              <a:ext cx="724059" cy="656890"/>
            </a:xfrm>
            <a:custGeom>
              <a:avLst/>
              <a:gdLst>
                <a:gd name="T0" fmla="*/ 2147483647 w 614"/>
                <a:gd name="T1" fmla="*/ 0 h 502"/>
                <a:gd name="T2" fmla="*/ 2147483647 w 614"/>
                <a:gd name="T3" fmla="*/ 2147483647 h 502"/>
                <a:gd name="T4" fmla="*/ 0 w 614"/>
                <a:gd name="T5" fmla="*/ 2147483647 h 502"/>
                <a:gd name="T6" fmla="*/ 2147483647 w 614"/>
                <a:gd name="T7" fmla="*/ 2147483647 h 502"/>
                <a:gd name="T8" fmla="*/ 2147483647 w 614"/>
                <a:gd name="T9" fmla="*/ 2147483647 h 502"/>
                <a:gd name="T10" fmla="*/ 2147483647 w 614"/>
                <a:gd name="T11" fmla="*/ 2147483647 h 502"/>
                <a:gd name="T12" fmla="*/ 2147483647 w 614"/>
                <a:gd name="T13" fmla="*/ 0 h 5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4"/>
                <a:gd name="T22" fmla="*/ 0 h 502"/>
                <a:gd name="T23" fmla="*/ 614 w 614"/>
                <a:gd name="T24" fmla="*/ 502 h 5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4" h="502">
                  <a:moveTo>
                    <a:pt x="60" y="0"/>
                  </a:moveTo>
                  <a:lnTo>
                    <a:pt x="37" y="187"/>
                  </a:lnTo>
                  <a:lnTo>
                    <a:pt x="0" y="455"/>
                  </a:lnTo>
                  <a:lnTo>
                    <a:pt x="178" y="470"/>
                  </a:lnTo>
                  <a:lnTo>
                    <a:pt x="593" y="502"/>
                  </a:lnTo>
                  <a:lnTo>
                    <a:pt x="614" y="52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5" name="Freeform 17"/>
            <p:cNvSpPr>
              <a:spLocks/>
            </p:cNvSpPr>
            <p:nvPr/>
          </p:nvSpPr>
          <p:spPr bwMode="auto">
            <a:xfrm>
              <a:off x="4702200" y="4027533"/>
              <a:ext cx="755936" cy="622736"/>
            </a:xfrm>
            <a:custGeom>
              <a:avLst/>
              <a:gdLst>
                <a:gd name="T0" fmla="*/ 2147483647 w 640"/>
                <a:gd name="T1" fmla="*/ 0 h 476"/>
                <a:gd name="T2" fmla="*/ 2147483647 w 640"/>
                <a:gd name="T3" fmla="*/ 2147483647 h 476"/>
                <a:gd name="T4" fmla="*/ 0 w 640"/>
                <a:gd name="T5" fmla="*/ 2147483647 h 476"/>
                <a:gd name="T6" fmla="*/ 2147483647 w 640"/>
                <a:gd name="T7" fmla="*/ 2147483647 h 476"/>
                <a:gd name="T8" fmla="*/ 2147483647 w 640"/>
                <a:gd name="T9" fmla="*/ 2147483647 h 476"/>
                <a:gd name="T10" fmla="*/ 2147483647 w 640"/>
                <a:gd name="T11" fmla="*/ 2147483647 h 476"/>
                <a:gd name="T12" fmla="*/ 2147483647 w 640"/>
                <a:gd name="T13" fmla="*/ 2147483647 h 476"/>
                <a:gd name="T14" fmla="*/ 2147483647 w 640"/>
                <a:gd name="T15" fmla="*/ 2147483647 h 476"/>
                <a:gd name="T16" fmla="*/ 2147483647 w 640"/>
                <a:gd name="T17" fmla="*/ 0 h 4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0"/>
                <a:gd name="T28" fmla="*/ 0 h 476"/>
                <a:gd name="T29" fmla="*/ 640 w 640"/>
                <a:gd name="T30" fmla="*/ 476 h 4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" h="476">
                  <a:moveTo>
                    <a:pt x="54" y="0"/>
                  </a:moveTo>
                  <a:lnTo>
                    <a:pt x="21" y="286"/>
                  </a:lnTo>
                  <a:lnTo>
                    <a:pt x="0" y="450"/>
                  </a:lnTo>
                  <a:lnTo>
                    <a:pt x="320" y="467"/>
                  </a:lnTo>
                  <a:lnTo>
                    <a:pt x="625" y="476"/>
                  </a:lnTo>
                  <a:lnTo>
                    <a:pt x="635" y="253"/>
                  </a:lnTo>
                  <a:lnTo>
                    <a:pt x="640" y="36"/>
                  </a:lnTo>
                  <a:lnTo>
                    <a:pt x="465" y="32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6" name="Freeform 18"/>
            <p:cNvSpPr>
              <a:spLocks/>
            </p:cNvSpPr>
            <p:nvPr/>
          </p:nvSpPr>
          <p:spPr bwMode="auto">
            <a:xfrm>
              <a:off x="4023679" y="4548946"/>
              <a:ext cx="684213" cy="842458"/>
            </a:xfrm>
            <a:custGeom>
              <a:avLst/>
              <a:gdLst>
                <a:gd name="T0" fmla="*/ 2147483647 w 579"/>
                <a:gd name="T1" fmla="*/ 0 h 644"/>
                <a:gd name="T2" fmla="*/ 2147483647 w 579"/>
                <a:gd name="T3" fmla="*/ 2147483647 h 644"/>
                <a:gd name="T4" fmla="*/ 2147483647 w 579"/>
                <a:gd name="T5" fmla="*/ 2147483647 h 644"/>
                <a:gd name="T6" fmla="*/ 2147483647 w 579"/>
                <a:gd name="T7" fmla="*/ 2147483647 h 644"/>
                <a:gd name="T8" fmla="*/ 2147483647 w 579"/>
                <a:gd name="T9" fmla="*/ 2147483647 h 644"/>
                <a:gd name="T10" fmla="*/ 2147483647 w 579"/>
                <a:gd name="T11" fmla="*/ 2147483647 h 644"/>
                <a:gd name="T12" fmla="*/ 2147483647 w 579"/>
                <a:gd name="T13" fmla="*/ 2147483647 h 644"/>
                <a:gd name="T14" fmla="*/ 2147483647 w 579"/>
                <a:gd name="T15" fmla="*/ 2147483647 h 644"/>
                <a:gd name="T16" fmla="*/ 2147483647 w 579"/>
                <a:gd name="T17" fmla="*/ 2147483647 h 644"/>
                <a:gd name="T18" fmla="*/ 2147483647 w 579"/>
                <a:gd name="T19" fmla="*/ 2147483647 h 644"/>
                <a:gd name="T20" fmla="*/ 2147483647 w 579"/>
                <a:gd name="T21" fmla="*/ 2147483647 h 644"/>
                <a:gd name="T22" fmla="*/ 0 w 579"/>
                <a:gd name="T23" fmla="*/ 2147483647 h 644"/>
                <a:gd name="T24" fmla="*/ 2147483647 w 579"/>
                <a:gd name="T25" fmla="*/ 2147483647 h 644"/>
                <a:gd name="T26" fmla="*/ 2147483647 w 579"/>
                <a:gd name="T27" fmla="*/ 2147483647 h 644"/>
                <a:gd name="T28" fmla="*/ 2147483647 w 579"/>
                <a:gd name="T29" fmla="*/ 2147483647 h 644"/>
                <a:gd name="T30" fmla="*/ 2147483647 w 579"/>
                <a:gd name="T31" fmla="*/ 0 h 6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79"/>
                <a:gd name="T49" fmla="*/ 0 h 644"/>
                <a:gd name="T50" fmla="*/ 579 w 579"/>
                <a:gd name="T51" fmla="*/ 644 h 6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79" h="644">
                  <a:moveTo>
                    <a:pt x="147" y="0"/>
                  </a:moveTo>
                  <a:lnTo>
                    <a:pt x="135" y="84"/>
                  </a:lnTo>
                  <a:lnTo>
                    <a:pt x="85" y="75"/>
                  </a:lnTo>
                  <a:lnTo>
                    <a:pt x="88" y="183"/>
                  </a:lnTo>
                  <a:lnTo>
                    <a:pt x="64" y="204"/>
                  </a:lnTo>
                  <a:lnTo>
                    <a:pt x="100" y="270"/>
                  </a:lnTo>
                  <a:lnTo>
                    <a:pt x="64" y="299"/>
                  </a:lnTo>
                  <a:lnTo>
                    <a:pt x="45" y="347"/>
                  </a:lnTo>
                  <a:lnTo>
                    <a:pt x="17" y="394"/>
                  </a:lnTo>
                  <a:lnTo>
                    <a:pt x="37" y="422"/>
                  </a:lnTo>
                  <a:lnTo>
                    <a:pt x="3" y="433"/>
                  </a:lnTo>
                  <a:lnTo>
                    <a:pt x="0" y="477"/>
                  </a:lnTo>
                  <a:lnTo>
                    <a:pt x="326" y="641"/>
                  </a:lnTo>
                  <a:lnTo>
                    <a:pt x="510" y="644"/>
                  </a:lnTo>
                  <a:lnTo>
                    <a:pt x="579" y="50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8" name="Freeform 19"/>
            <p:cNvSpPr>
              <a:spLocks/>
            </p:cNvSpPr>
            <p:nvPr/>
          </p:nvSpPr>
          <p:spPr bwMode="auto">
            <a:xfrm>
              <a:off x="4620231" y="4609285"/>
              <a:ext cx="727475" cy="796920"/>
            </a:xfrm>
            <a:custGeom>
              <a:avLst/>
              <a:gdLst>
                <a:gd name="T0" fmla="*/ 2147483647 w 615"/>
                <a:gd name="T1" fmla="*/ 0 h 610"/>
                <a:gd name="T2" fmla="*/ 2147483647 w 615"/>
                <a:gd name="T3" fmla="*/ 2147483647 h 610"/>
                <a:gd name="T4" fmla="*/ 2147483647 w 615"/>
                <a:gd name="T5" fmla="*/ 2147483647 h 610"/>
                <a:gd name="T6" fmla="*/ 2147483647 w 615"/>
                <a:gd name="T7" fmla="*/ 2147483647 h 610"/>
                <a:gd name="T8" fmla="*/ 2147483647 w 615"/>
                <a:gd name="T9" fmla="*/ 2147483647 h 610"/>
                <a:gd name="T10" fmla="*/ 2147483647 w 615"/>
                <a:gd name="T11" fmla="*/ 2147483647 h 610"/>
                <a:gd name="T12" fmla="*/ 2147483647 w 615"/>
                <a:gd name="T13" fmla="*/ 2147483647 h 610"/>
                <a:gd name="T14" fmla="*/ 2147483647 w 615"/>
                <a:gd name="T15" fmla="*/ 2147483647 h 610"/>
                <a:gd name="T16" fmla="*/ 0 w 615"/>
                <a:gd name="T17" fmla="*/ 2147483647 h 610"/>
                <a:gd name="T18" fmla="*/ 2147483647 w 615"/>
                <a:gd name="T19" fmla="*/ 2147483647 h 610"/>
                <a:gd name="T20" fmla="*/ 2147483647 w 615"/>
                <a:gd name="T21" fmla="*/ 0 h 6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5"/>
                <a:gd name="T34" fmla="*/ 0 h 610"/>
                <a:gd name="T35" fmla="*/ 615 w 615"/>
                <a:gd name="T36" fmla="*/ 610 h 6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5" h="610">
                  <a:moveTo>
                    <a:pt x="74" y="0"/>
                  </a:moveTo>
                  <a:lnTo>
                    <a:pt x="615" y="24"/>
                  </a:lnTo>
                  <a:lnTo>
                    <a:pt x="589" y="563"/>
                  </a:lnTo>
                  <a:lnTo>
                    <a:pt x="413" y="553"/>
                  </a:lnTo>
                  <a:lnTo>
                    <a:pt x="249" y="548"/>
                  </a:lnTo>
                  <a:lnTo>
                    <a:pt x="249" y="569"/>
                  </a:lnTo>
                  <a:lnTo>
                    <a:pt x="111" y="569"/>
                  </a:lnTo>
                  <a:lnTo>
                    <a:pt x="103" y="610"/>
                  </a:lnTo>
                  <a:lnTo>
                    <a:pt x="0" y="597"/>
                  </a:lnTo>
                  <a:lnTo>
                    <a:pt x="58" y="140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9" name="Freeform 20"/>
            <p:cNvSpPr>
              <a:spLocks/>
            </p:cNvSpPr>
            <p:nvPr/>
          </p:nvSpPr>
          <p:spPr bwMode="auto">
            <a:xfrm>
              <a:off x="5282813" y="2889076"/>
              <a:ext cx="710397" cy="456522"/>
            </a:xfrm>
            <a:custGeom>
              <a:avLst/>
              <a:gdLst>
                <a:gd name="T0" fmla="*/ 2147483647 w 601"/>
                <a:gd name="T1" fmla="*/ 0 h 352"/>
                <a:gd name="T2" fmla="*/ 2147483647 w 601"/>
                <a:gd name="T3" fmla="*/ 2147483647 h 352"/>
                <a:gd name="T4" fmla="*/ 2147483647 w 601"/>
                <a:gd name="T5" fmla="*/ 2147483647 h 352"/>
                <a:gd name="T6" fmla="*/ 2147483647 w 601"/>
                <a:gd name="T7" fmla="*/ 2147483647 h 352"/>
                <a:gd name="T8" fmla="*/ 2147483647 w 601"/>
                <a:gd name="T9" fmla="*/ 2147483647 h 352"/>
                <a:gd name="T10" fmla="*/ 2147483647 w 601"/>
                <a:gd name="T11" fmla="*/ 2147483647 h 352"/>
                <a:gd name="T12" fmla="*/ 2147483647 w 601"/>
                <a:gd name="T13" fmla="*/ 2147483647 h 352"/>
                <a:gd name="T14" fmla="*/ 0 w 601"/>
                <a:gd name="T15" fmla="*/ 2147483647 h 352"/>
                <a:gd name="T16" fmla="*/ 2147483647 w 601"/>
                <a:gd name="T17" fmla="*/ 0 h 3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1"/>
                <a:gd name="T28" fmla="*/ 0 h 352"/>
                <a:gd name="T29" fmla="*/ 601 w 601"/>
                <a:gd name="T30" fmla="*/ 352 h 3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1" h="352">
                  <a:moveTo>
                    <a:pt x="2" y="0"/>
                  </a:moveTo>
                  <a:lnTo>
                    <a:pt x="504" y="12"/>
                  </a:lnTo>
                  <a:lnTo>
                    <a:pt x="541" y="115"/>
                  </a:lnTo>
                  <a:lnTo>
                    <a:pt x="577" y="194"/>
                  </a:lnTo>
                  <a:lnTo>
                    <a:pt x="601" y="323"/>
                  </a:lnTo>
                  <a:lnTo>
                    <a:pt x="586" y="352"/>
                  </a:lnTo>
                  <a:lnTo>
                    <a:pt x="401" y="347"/>
                  </a:lnTo>
                  <a:lnTo>
                    <a:pt x="0" y="34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3" name="Freeform 21"/>
            <p:cNvSpPr>
              <a:spLocks/>
            </p:cNvSpPr>
            <p:nvPr/>
          </p:nvSpPr>
          <p:spPr bwMode="auto">
            <a:xfrm>
              <a:off x="5262321" y="3330797"/>
              <a:ext cx="746828" cy="537352"/>
            </a:xfrm>
            <a:custGeom>
              <a:avLst/>
              <a:gdLst>
                <a:gd name="T0" fmla="*/ 2147483647 w 631"/>
                <a:gd name="T1" fmla="*/ 0 h 412"/>
                <a:gd name="T2" fmla="*/ 2147483647 w 631"/>
                <a:gd name="T3" fmla="*/ 2147483647 h 412"/>
                <a:gd name="T4" fmla="*/ 0 w 631"/>
                <a:gd name="T5" fmla="*/ 2147483647 h 412"/>
                <a:gd name="T6" fmla="*/ 2147483647 w 631"/>
                <a:gd name="T7" fmla="*/ 2147483647 h 412"/>
                <a:gd name="T8" fmla="*/ 2147483647 w 631"/>
                <a:gd name="T9" fmla="*/ 2147483647 h 412"/>
                <a:gd name="T10" fmla="*/ 2147483647 w 631"/>
                <a:gd name="T11" fmla="*/ 2147483647 h 412"/>
                <a:gd name="T12" fmla="*/ 2147483647 w 631"/>
                <a:gd name="T13" fmla="*/ 2147483647 h 412"/>
                <a:gd name="T14" fmla="*/ 2147483647 w 631"/>
                <a:gd name="T15" fmla="*/ 2147483647 h 412"/>
                <a:gd name="T16" fmla="*/ 2147483647 w 631"/>
                <a:gd name="T17" fmla="*/ 2147483647 h 412"/>
                <a:gd name="T18" fmla="*/ 2147483647 w 631"/>
                <a:gd name="T19" fmla="*/ 2147483647 h 412"/>
                <a:gd name="T20" fmla="*/ 2147483647 w 631"/>
                <a:gd name="T21" fmla="*/ 2147483647 h 412"/>
                <a:gd name="T22" fmla="*/ 2147483647 w 631"/>
                <a:gd name="T23" fmla="*/ 2147483647 h 412"/>
                <a:gd name="T24" fmla="*/ 2147483647 w 631"/>
                <a:gd name="T25" fmla="*/ 2147483647 h 412"/>
                <a:gd name="T26" fmla="*/ 2147483647 w 631"/>
                <a:gd name="T27" fmla="*/ 0 h 4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31"/>
                <a:gd name="T43" fmla="*/ 0 h 412"/>
                <a:gd name="T44" fmla="*/ 631 w 631"/>
                <a:gd name="T45" fmla="*/ 412 h 4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31" h="412">
                  <a:moveTo>
                    <a:pt x="11" y="0"/>
                  </a:moveTo>
                  <a:lnTo>
                    <a:pt x="10" y="160"/>
                  </a:lnTo>
                  <a:lnTo>
                    <a:pt x="0" y="347"/>
                  </a:lnTo>
                  <a:lnTo>
                    <a:pt x="459" y="354"/>
                  </a:lnTo>
                  <a:lnTo>
                    <a:pt x="507" y="380"/>
                  </a:lnTo>
                  <a:lnTo>
                    <a:pt x="541" y="344"/>
                  </a:lnTo>
                  <a:lnTo>
                    <a:pt x="631" y="412"/>
                  </a:lnTo>
                  <a:lnTo>
                    <a:pt x="618" y="341"/>
                  </a:lnTo>
                  <a:lnTo>
                    <a:pt x="626" y="286"/>
                  </a:lnTo>
                  <a:lnTo>
                    <a:pt x="631" y="99"/>
                  </a:lnTo>
                  <a:lnTo>
                    <a:pt x="591" y="58"/>
                  </a:lnTo>
                  <a:lnTo>
                    <a:pt x="607" y="7"/>
                  </a:lnTo>
                  <a:lnTo>
                    <a:pt x="307" y="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4" name="Freeform 22"/>
            <p:cNvSpPr>
              <a:spLocks/>
            </p:cNvSpPr>
            <p:nvPr/>
          </p:nvSpPr>
          <p:spPr bwMode="auto">
            <a:xfrm>
              <a:off x="5252075" y="3778211"/>
              <a:ext cx="890274" cy="442859"/>
            </a:xfrm>
            <a:custGeom>
              <a:avLst/>
              <a:gdLst>
                <a:gd name="T0" fmla="*/ 2147483647 w 753"/>
                <a:gd name="T1" fmla="*/ 0 h 339"/>
                <a:gd name="T2" fmla="*/ 0 w 753"/>
                <a:gd name="T3" fmla="*/ 2147483647 h 339"/>
                <a:gd name="T4" fmla="*/ 2147483647 w 753"/>
                <a:gd name="T5" fmla="*/ 2147483647 h 339"/>
                <a:gd name="T6" fmla="*/ 2147483647 w 753"/>
                <a:gd name="T7" fmla="*/ 2147483647 h 339"/>
                <a:gd name="T8" fmla="*/ 2147483647 w 753"/>
                <a:gd name="T9" fmla="*/ 2147483647 h 339"/>
                <a:gd name="T10" fmla="*/ 2147483647 w 753"/>
                <a:gd name="T11" fmla="*/ 2147483647 h 339"/>
                <a:gd name="T12" fmla="*/ 2147483647 w 753"/>
                <a:gd name="T13" fmla="*/ 2147483647 h 339"/>
                <a:gd name="T14" fmla="*/ 2147483647 w 753"/>
                <a:gd name="T15" fmla="*/ 2147483647 h 339"/>
                <a:gd name="T16" fmla="*/ 2147483647 w 753"/>
                <a:gd name="T17" fmla="*/ 2147483647 h 339"/>
                <a:gd name="T18" fmla="*/ 2147483647 w 753"/>
                <a:gd name="T19" fmla="*/ 2147483647 h 339"/>
                <a:gd name="T20" fmla="*/ 2147483647 w 753"/>
                <a:gd name="T21" fmla="*/ 2147483647 h 339"/>
                <a:gd name="T22" fmla="*/ 2147483647 w 753"/>
                <a:gd name="T23" fmla="*/ 2147483647 h 339"/>
                <a:gd name="T24" fmla="*/ 2147483647 w 753"/>
                <a:gd name="T25" fmla="*/ 2147483647 h 339"/>
                <a:gd name="T26" fmla="*/ 2147483647 w 753"/>
                <a:gd name="T27" fmla="*/ 2147483647 h 339"/>
                <a:gd name="T28" fmla="*/ 2147483647 w 753"/>
                <a:gd name="T29" fmla="*/ 0 h 3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53"/>
                <a:gd name="T46" fmla="*/ 0 h 339"/>
                <a:gd name="T47" fmla="*/ 753 w 753"/>
                <a:gd name="T48" fmla="*/ 339 h 3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53" h="339">
                  <a:moveTo>
                    <a:pt x="8" y="0"/>
                  </a:moveTo>
                  <a:lnTo>
                    <a:pt x="0" y="224"/>
                  </a:lnTo>
                  <a:lnTo>
                    <a:pt x="170" y="229"/>
                  </a:lnTo>
                  <a:lnTo>
                    <a:pt x="168" y="339"/>
                  </a:lnTo>
                  <a:lnTo>
                    <a:pt x="397" y="335"/>
                  </a:lnTo>
                  <a:lnTo>
                    <a:pt x="603" y="332"/>
                  </a:lnTo>
                  <a:lnTo>
                    <a:pt x="753" y="335"/>
                  </a:lnTo>
                  <a:lnTo>
                    <a:pt x="706" y="240"/>
                  </a:lnTo>
                  <a:lnTo>
                    <a:pt x="674" y="151"/>
                  </a:lnTo>
                  <a:lnTo>
                    <a:pt x="638" y="59"/>
                  </a:lnTo>
                  <a:lnTo>
                    <a:pt x="552" y="1"/>
                  </a:lnTo>
                  <a:lnTo>
                    <a:pt x="514" y="35"/>
                  </a:lnTo>
                  <a:lnTo>
                    <a:pt x="467" y="11"/>
                  </a:lnTo>
                  <a:lnTo>
                    <a:pt x="262" y="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5" name="Freeform 23"/>
            <p:cNvSpPr>
              <a:spLocks/>
            </p:cNvSpPr>
            <p:nvPr/>
          </p:nvSpPr>
          <p:spPr bwMode="auto">
            <a:xfrm>
              <a:off x="5439920" y="4208548"/>
              <a:ext cx="785536" cy="442859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6" name="Freeform 24"/>
            <p:cNvSpPr>
              <a:spLocks/>
            </p:cNvSpPr>
            <p:nvPr/>
          </p:nvSpPr>
          <p:spPr bwMode="auto">
            <a:xfrm>
              <a:off x="5335182" y="4640023"/>
              <a:ext cx="913043" cy="484983"/>
            </a:xfrm>
            <a:custGeom>
              <a:avLst/>
              <a:gdLst>
                <a:gd name="T0" fmla="*/ 2147483647 w 772"/>
                <a:gd name="T1" fmla="*/ 0 h 371"/>
                <a:gd name="T2" fmla="*/ 0 w 772"/>
                <a:gd name="T3" fmla="*/ 2147483647 h 371"/>
                <a:gd name="T4" fmla="*/ 2147483647 w 772"/>
                <a:gd name="T5" fmla="*/ 2147483647 h 371"/>
                <a:gd name="T6" fmla="*/ 2147483647 w 772"/>
                <a:gd name="T7" fmla="*/ 2147483647 h 371"/>
                <a:gd name="T8" fmla="*/ 2147483647 w 772"/>
                <a:gd name="T9" fmla="*/ 2147483647 h 371"/>
                <a:gd name="T10" fmla="*/ 2147483647 w 772"/>
                <a:gd name="T11" fmla="*/ 2147483647 h 371"/>
                <a:gd name="T12" fmla="*/ 2147483647 w 772"/>
                <a:gd name="T13" fmla="*/ 2147483647 h 371"/>
                <a:gd name="T14" fmla="*/ 2147483647 w 772"/>
                <a:gd name="T15" fmla="*/ 2147483647 h 371"/>
                <a:gd name="T16" fmla="*/ 2147483647 w 772"/>
                <a:gd name="T17" fmla="*/ 2147483647 h 371"/>
                <a:gd name="T18" fmla="*/ 2147483647 w 772"/>
                <a:gd name="T19" fmla="*/ 2147483647 h 371"/>
                <a:gd name="T20" fmla="*/ 2147483647 w 772"/>
                <a:gd name="T21" fmla="*/ 2147483647 h 371"/>
                <a:gd name="T22" fmla="*/ 2147483647 w 772"/>
                <a:gd name="T23" fmla="*/ 2147483647 h 371"/>
                <a:gd name="T24" fmla="*/ 2147483647 w 772"/>
                <a:gd name="T25" fmla="*/ 0 h 3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72"/>
                <a:gd name="T40" fmla="*/ 0 h 371"/>
                <a:gd name="T41" fmla="*/ 772 w 772"/>
                <a:gd name="T42" fmla="*/ 371 h 3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72" h="371">
                  <a:moveTo>
                    <a:pt x="5" y="0"/>
                  </a:moveTo>
                  <a:lnTo>
                    <a:pt x="0" y="66"/>
                  </a:lnTo>
                  <a:lnTo>
                    <a:pt x="275" y="76"/>
                  </a:lnTo>
                  <a:lnTo>
                    <a:pt x="276" y="287"/>
                  </a:lnTo>
                  <a:lnTo>
                    <a:pt x="417" y="345"/>
                  </a:lnTo>
                  <a:lnTo>
                    <a:pt x="456" y="324"/>
                  </a:lnTo>
                  <a:lnTo>
                    <a:pt x="544" y="371"/>
                  </a:lnTo>
                  <a:lnTo>
                    <a:pt x="603" y="369"/>
                  </a:lnTo>
                  <a:lnTo>
                    <a:pt x="709" y="324"/>
                  </a:lnTo>
                  <a:lnTo>
                    <a:pt x="772" y="368"/>
                  </a:lnTo>
                  <a:lnTo>
                    <a:pt x="772" y="139"/>
                  </a:lnTo>
                  <a:lnTo>
                    <a:pt x="753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7" name="Freeform 25"/>
            <p:cNvSpPr>
              <a:spLocks/>
            </p:cNvSpPr>
            <p:nvPr/>
          </p:nvSpPr>
          <p:spPr bwMode="auto">
            <a:xfrm>
              <a:off x="6232286" y="4665069"/>
              <a:ext cx="511168" cy="528244"/>
            </a:xfrm>
            <a:custGeom>
              <a:avLst/>
              <a:gdLst>
                <a:gd name="T0" fmla="*/ 0 w 434"/>
                <a:gd name="T1" fmla="*/ 2147483647 h 405"/>
                <a:gd name="T2" fmla="*/ 2147483647 w 434"/>
                <a:gd name="T3" fmla="*/ 2147483647 h 405"/>
                <a:gd name="T4" fmla="*/ 2147483647 w 434"/>
                <a:gd name="T5" fmla="*/ 0 h 405"/>
                <a:gd name="T6" fmla="*/ 2147483647 w 434"/>
                <a:gd name="T7" fmla="*/ 2147483647 h 405"/>
                <a:gd name="T8" fmla="*/ 2147483647 w 434"/>
                <a:gd name="T9" fmla="*/ 2147483647 h 405"/>
                <a:gd name="T10" fmla="*/ 2147483647 w 434"/>
                <a:gd name="T11" fmla="*/ 2147483647 h 405"/>
                <a:gd name="T12" fmla="*/ 2147483647 w 434"/>
                <a:gd name="T13" fmla="*/ 2147483647 h 405"/>
                <a:gd name="T14" fmla="*/ 2147483647 w 434"/>
                <a:gd name="T15" fmla="*/ 2147483647 h 405"/>
                <a:gd name="T16" fmla="*/ 2147483647 w 434"/>
                <a:gd name="T17" fmla="*/ 2147483647 h 405"/>
                <a:gd name="T18" fmla="*/ 2147483647 w 434"/>
                <a:gd name="T19" fmla="*/ 2147483647 h 405"/>
                <a:gd name="T20" fmla="*/ 2147483647 w 434"/>
                <a:gd name="T21" fmla="*/ 2147483647 h 405"/>
                <a:gd name="T22" fmla="*/ 2147483647 w 434"/>
                <a:gd name="T23" fmla="*/ 2147483647 h 405"/>
                <a:gd name="T24" fmla="*/ 2147483647 w 434"/>
                <a:gd name="T25" fmla="*/ 2147483647 h 405"/>
                <a:gd name="T26" fmla="*/ 2147483647 w 434"/>
                <a:gd name="T27" fmla="*/ 2147483647 h 405"/>
                <a:gd name="T28" fmla="*/ 2147483647 w 434"/>
                <a:gd name="T29" fmla="*/ 2147483647 h 405"/>
                <a:gd name="T30" fmla="*/ 0 w 434"/>
                <a:gd name="T31" fmla="*/ 2147483647 h 4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4"/>
                <a:gd name="T49" fmla="*/ 0 h 405"/>
                <a:gd name="T50" fmla="*/ 434 w 434"/>
                <a:gd name="T51" fmla="*/ 405 h 40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4" h="405">
                  <a:moveTo>
                    <a:pt x="0" y="37"/>
                  </a:moveTo>
                  <a:lnTo>
                    <a:pt x="171" y="16"/>
                  </a:lnTo>
                  <a:lnTo>
                    <a:pt x="382" y="0"/>
                  </a:lnTo>
                  <a:lnTo>
                    <a:pt x="371" y="53"/>
                  </a:lnTo>
                  <a:lnTo>
                    <a:pt x="418" y="41"/>
                  </a:lnTo>
                  <a:lnTo>
                    <a:pt x="434" y="77"/>
                  </a:lnTo>
                  <a:lnTo>
                    <a:pt x="385" y="109"/>
                  </a:lnTo>
                  <a:lnTo>
                    <a:pt x="397" y="166"/>
                  </a:lnTo>
                  <a:lnTo>
                    <a:pt x="347" y="259"/>
                  </a:lnTo>
                  <a:lnTo>
                    <a:pt x="309" y="318"/>
                  </a:lnTo>
                  <a:lnTo>
                    <a:pt x="330" y="392"/>
                  </a:lnTo>
                  <a:lnTo>
                    <a:pt x="62" y="405"/>
                  </a:lnTo>
                  <a:lnTo>
                    <a:pt x="61" y="359"/>
                  </a:lnTo>
                  <a:lnTo>
                    <a:pt x="8" y="350"/>
                  </a:lnTo>
                  <a:lnTo>
                    <a:pt x="8" y="109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0" name="Freeform 26"/>
            <p:cNvSpPr>
              <a:spLocks/>
            </p:cNvSpPr>
            <p:nvPr/>
          </p:nvSpPr>
          <p:spPr bwMode="auto">
            <a:xfrm>
              <a:off x="6304009" y="5172821"/>
              <a:ext cx="627290" cy="556706"/>
            </a:xfrm>
            <a:custGeom>
              <a:avLst/>
              <a:gdLst>
                <a:gd name="T0" fmla="*/ 0 w 530"/>
                <a:gd name="T1" fmla="*/ 2147483647 h 425"/>
                <a:gd name="T2" fmla="*/ 2147483647 w 530"/>
                <a:gd name="T3" fmla="*/ 0 h 425"/>
                <a:gd name="T4" fmla="*/ 2147483647 w 530"/>
                <a:gd name="T5" fmla="*/ 2147483647 h 425"/>
                <a:gd name="T6" fmla="*/ 2147483647 w 530"/>
                <a:gd name="T7" fmla="*/ 2147483647 h 425"/>
                <a:gd name="T8" fmla="*/ 2147483647 w 530"/>
                <a:gd name="T9" fmla="*/ 2147483647 h 425"/>
                <a:gd name="T10" fmla="*/ 2147483647 w 530"/>
                <a:gd name="T11" fmla="*/ 2147483647 h 425"/>
                <a:gd name="T12" fmla="*/ 2147483647 w 530"/>
                <a:gd name="T13" fmla="*/ 2147483647 h 425"/>
                <a:gd name="T14" fmla="*/ 2147483647 w 530"/>
                <a:gd name="T15" fmla="*/ 2147483647 h 425"/>
                <a:gd name="T16" fmla="*/ 2147483647 w 530"/>
                <a:gd name="T17" fmla="*/ 2147483647 h 425"/>
                <a:gd name="T18" fmla="*/ 2147483647 w 530"/>
                <a:gd name="T19" fmla="*/ 2147483647 h 425"/>
                <a:gd name="T20" fmla="*/ 2147483647 w 530"/>
                <a:gd name="T21" fmla="*/ 2147483647 h 425"/>
                <a:gd name="T22" fmla="*/ 2147483647 w 530"/>
                <a:gd name="T23" fmla="*/ 2147483647 h 425"/>
                <a:gd name="T24" fmla="*/ 2147483647 w 530"/>
                <a:gd name="T25" fmla="*/ 2147483647 h 425"/>
                <a:gd name="T26" fmla="*/ 2147483647 w 530"/>
                <a:gd name="T27" fmla="*/ 2147483647 h 425"/>
                <a:gd name="T28" fmla="*/ 2147483647 w 530"/>
                <a:gd name="T29" fmla="*/ 2147483647 h 425"/>
                <a:gd name="T30" fmla="*/ 2147483647 w 530"/>
                <a:gd name="T31" fmla="*/ 2147483647 h 425"/>
                <a:gd name="T32" fmla="*/ 2147483647 w 530"/>
                <a:gd name="T33" fmla="*/ 2147483647 h 425"/>
                <a:gd name="T34" fmla="*/ 2147483647 w 530"/>
                <a:gd name="T35" fmla="*/ 2147483647 h 425"/>
                <a:gd name="T36" fmla="*/ 2147483647 w 530"/>
                <a:gd name="T37" fmla="*/ 2147483647 h 425"/>
                <a:gd name="T38" fmla="*/ 2147483647 w 530"/>
                <a:gd name="T39" fmla="*/ 2147483647 h 425"/>
                <a:gd name="T40" fmla="*/ 2147483647 w 530"/>
                <a:gd name="T41" fmla="*/ 2147483647 h 425"/>
                <a:gd name="T42" fmla="*/ 2147483647 w 530"/>
                <a:gd name="T43" fmla="*/ 2147483647 h 425"/>
                <a:gd name="T44" fmla="*/ 2147483647 w 530"/>
                <a:gd name="T45" fmla="*/ 2147483647 h 425"/>
                <a:gd name="T46" fmla="*/ 2147483647 w 530"/>
                <a:gd name="T47" fmla="*/ 2147483647 h 425"/>
                <a:gd name="T48" fmla="*/ 2147483647 w 530"/>
                <a:gd name="T49" fmla="*/ 2147483647 h 425"/>
                <a:gd name="T50" fmla="*/ 2147483647 w 530"/>
                <a:gd name="T51" fmla="*/ 2147483647 h 425"/>
                <a:gd name="T52" fmla="*/ 2147483647 w 530"/>
                <a:gd name="T53" fmla="*/ 2147483647 h 425"/>
                <a:gd name="T54" fmla="*/ 2147483647 w 530"/>
                <a:gd name="T55" fmla="*/ 2147483647 h 425"/>
                <a:gd name="T56" fmla="*/ 2147483647 w 530"/>
                <a:gd name="T57" fmla="*/ 2147483647 h 425"/>
                <a:gd name="T58" fmla="*/ 2147483647 w 530"/>
                <a:gd name="T59" fmla="*/ 2147483647 h 425"/>
                <a:gd name="T60" fmla="*/ 2147483647 w 530"/>
                <a:gd name="T61" fmla="*/ 2147483647 h 425"/>
                <a:gd name="T62" fmla="*/ 2147483647 w 530"/>
                <a:gd name="T63" fmla="*/ 2147483647 h 425"/>
                <a:gd name="T64" fmla="*/ 2147483647 w 530"/>
                <a:gd name="T65" fmla="*/ 2147483647 h 425"/>
                <a:gd name="T66" fmla="*/ 2147483647 w 530"/>
                <a:gd name="T67" fmla="*/ 2147483647 h 425"/>
                <a:gd name="T68" fmla="*/ 0 w 530"/>
                <a:gd name="T69" fmla="*/ 2147483647 h 4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30"/>
                <a:gd name="T106" fmla="*/ 0 h 425"/>
                <a:gd name="T107" fmla="*/ 530 w 530"/>
                <a:gd name="T108" fmla="*/ 425 h 4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30" h="425">
                  <a:moveTo>
                    <a:pt x="0" y="10"/>
                  </a:moveTo>
                  <a:lnTo>
                    <a:pt x="265" y="0"/>
                  </a:lnTo>
                  <a:lnTo>
                    <a:pt x="312" y="87"/>
                  </a:lnTo>
                  <a:lnTo>
                    <a:pt x="272" y="191"/>
                  </a:lnTo>
                  <a:lnTo>
                    <a:pt x="259" y="237"/>
                  </a:lnTo>
                  <a:lnTo>
                    <a:pt x="436" y="218"/>
                  </a:lnTo>
                  <a:lnTo>
                    <a:pt x="448" y="286"/>
                  </a:lnTo>
                  <a:lnTo>
                    <a:pt x="394" y="279"/>
                  </a:lnTo>
                  <a:lnTo>
                    <a:pt x="370" y="308"/>
                  </a:lnTo>
                  <a:lnTo>
                    <a:pt x="398" y="328"/>
                  </a:lnTo>
                  <a:lnTo>
                    <a:pt x="446" y="305"/>
                  </a:lnTo>
                  <a:lnTo>
                    <a:pt x="448" y="338"/>
                  </a:lnTo>
                  <a:lnTo>
                    <a:pt x="477" y="310"/>
                  </a:lnTo>
                  <a:lnTo>
                    <a:pt x="496" y="310"/>
                  </a:lnTo>
                  <a:lnTo>
                    <a:pt x="474" y="367"/>
                  </a:lnTo>
                  <a:lnTo>
                    <a:pt x="517" y="376"/>
                  </a:lnTo>
                  <a:lnTo>
                    <a:pt x="530" y="407"/>
                  </a:lnTo>
                  <a:lnTo>
                    <a:pt x="511" y="417"/>
                  </a:lnTo>
                  <a:lnTo>
                    <a:pt x="483" y="397"/>
                  </a:lnTo>
                  <a:lnTo>
                    <a:pt x="432" y="383"/>
                  </a:lnTo>
                  <a:lnTo>
                    <a:pt x="443" y="420"/>
                  </a:lnTo>
                  <a:lnTo>
                    <a:pt x="417" y="425"/>
                  </a:lnTo>
                  <a:lnTo>
                    <a:pt x="396" y="391"/>
                  </a:lnTo>
                  <a:lnTo>
                    <a:pt x="383" y="412"/>
                  </a:lnTo>
                  <a:lnTo>
                    <a:pt x="306" y="412"/>
                  </a:lnTo>
                  <a:lnTo>
                    <a:pt x="306" y="391"/>
                  </a:lnTo>
                  <a:lnTo>
                    <a:pt x="277" y="367"/>
                  </a:lnTo>
                  <a:lnTo>
                    <a:pt x="218" y="363"/>
                  </a:lnTo>
                  <a:lnTo>
                    <a:pt x="267" y="391"/>
                  </a:lnTo>
                  <a:lnTo>
                    <a:pt x="199" y="405"/>
                  </a:lnTo>
                  <a:lnTo>
                    <a:pt x="93" y="386"/>
                  </a:lnTo>
                  <a:lnTo>
                    <a:pt x="52" y="391"/>
                  </a:lnTo>
                  <a:lnTo>
                    <a:pt x="67" y="249"/>
                  </a:lnTo>
                  <a:lnTo>
                    <a:pt x="2" y="136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2" name="Freeform 27"/>
            <p:cNvSpPr>
              <a:spLocks/>
            </p:cNvSpPr>
            <p:nvPr/>
          </p:nvSpPr>
          <p:spPr bwMode="auto">
            <a:xfrm>
              <a:off x="5875949" y="2833292"/>
              <a:ext cx="697874" cy="867504"/>
            </a:xfrm>
            <a:custGeom>
              <a:avLst/>
              <a:gdLst>
                <a:gd name="T0" fmla="*/ 0 w 591"/>
                <a:gd name="T1" fmla="*/ 2147483647 h 665"/>
                <a:gd name="T2" fmla="*/ 2147483647 w 591"/>
                <a:gd name="T3" fmla="*/ 2147483647 h 665"/>
                <a:gd name="T4" fmla="*/ 2147483647 w 591"/>
                <a:gd name="T5" fmla="*/ 0 h 665"/>
                <a:gd name="T6" fmla="*/ 2147483647 w 591"/>
                <a:gd name="T7" fmla="*/ 2147483647 h 665"/>
                <a:gd name="T8" fmla="*/ 2147483647 w 591"/>
                <a:gd name="T9" fmla="*/ 2147483647 h 665"/>
                <a:gd name="T10" fmla="*/ 2147483647 w 591"/>
                <a:gd name="T11" fmla="*/ 2147483647 h 665"/>
                <a:gd name="T12" fmla="*/ 2147483647 w 591"/>
                <a:gd name="T13" fmla="*/ 2147483647 h 665"/>
                <a:gd name="T14" fmla="*/ 2147483647 w 591"/>
                <a:gd name="T15" fmla="*/ 2147483647 h 665"/>
                <a:gd name="T16" fmla="*/ 2147483647 w 591"/>
                <a:gd name="T17" fmla="*/ 2147483647 h 665"/>
                <a:gd name="T18" fmla="*/ 2147483647 w 591"/>
                <a:gd name="T19" fmla="*/ 2147483647 h 665"/>
                <a:gd name="T20" fmla="*/ 2147483647 w 591"/>
                <a:gd name="T21" fmla="*/ 2147483647 h 665"/>
                <a:gd name="T22" fmla="*/ 2147483647 w 591"/>
                <a:gd name="T23" fmla="*/ 2147483647 h 665"/>
                <a:gd name="T24" fmla="*/ 2147483647 w 591"/>
                <a:gd name="T25" fmla="*/ 2147483647 h 665"/>
                <a:gd name="T26" fmla="*/ 2147483647 w 591"/>
                <a:gd name="T27" fmla="*/ 2147483647 h 665"/>
                <a:gd name="T28" fmla="*/ 2147483647 w 591"/>
                <a:gd name="T29" fmla="*/ 2147483647 h 665"/>
                <a:gd name="T30" fmla="*/ 2147483647 w 591"/>
                <a:gd name="T31" fmla="*/ 2147483647 h 665"/>
                <a:gd name="T32" fmla="*/ 2147483647 w 591"/>
                <a:gd name="T33" fmla="*/ 2147483647 h 665"/>
                <a:gd name="T34" fmla="*/ 2147483647 w 591"/>
                <a:gd name="T35" fmla="*/ 2147483647 h 665"/>
                <a:gd name="T36" fmla="*/ 2147483647 w 591"/>
                <a:gd name="T37" fmla="*/ 2147483647 h 665"/>
                <a:gd name="T38" fmla="*/ 2147483647 w 591"/>
                <a:gd name="T39" fmla="*/ 2147483647 h 665"/>
                <a:gd name="T40" fmla="*/ 2147483647 w 591"/>
                <a:gd name="T41" fmla="*/ 2147483647 h 665"/>
                <a:gd name="T42" fmla="*/ 2147483647 w 591"/>
                <a:gd name="T43" fmla="*/ 2147483647 h 665"/>
                <a:gd name="T44" fmla="*/ 2147483647 w 591"/>
                <a:gd name="T45" fmla="*/ 2147483647 h 665"/>
                <a:gd name="T46" fmla="*/ 2147483647 w 591"/>
                <a:gd name="T47" fmla="*/ 2147483647 h 665"/>
                <a:gd name="T48" fmla="*/ 2147483647 w 591"/>
                <a:gd name="T49" fmla="*/ 2147483647 h 665"/>
                <a:gd name="T50" fmla="*/ 2147483647 w 591"/>
                <a:gd name="T51" fmla="*/ 2147483647 h 665"/>
                <a:gd name="T52" fmla="*/ 2147483647 w 591"/>
                <a:gd name="T53" fmla="*/ 2147483647 h 665"/>
                <a:gd name="T54" fmla="*/ 2147483647 w 591"/>
                <a:gd name="T55" fmla="*/ 2147483647 h 665"/>
                <a:gd name="T56" fmla="*/ 2147483647 w 591"/>
                <a:gd name="T57" fmla="*/ 2147483647 h 665"/>
                <a:gd name="T58" fmla="*/ 2147483647 w 591"/>
                <a:gd name="T59" fmla="*/ 2147483647 h 665"/>
                <a:gd name="T60" fmla="*/ 0 w 591"/>
                <a:gd name="T61" fmla="*/ 2147483647 h 66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91"/>
                <a:gd name="T94" fmla="*/ 0 h 665"/>
                <a:gd name="T95" fmla="*/ 591 w 591"/>
                <a:gd name="T96" fmla="*/ 665 h 66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91" h="665">
                  <a:moveTo>
                    <a:pt x="0" y="52"/>
                  </a:moveTo>
                  <a:lnTo>
                    <a:pt x="155" y="52"/>
                  </a:lnTo>
                  <a:lnTo>
                    <a:pt x="154" y="0"/>
                  </a:lnTo>
                  <a:lnTo>
                    <a:pt x="188" y="15"/>
                  </a:lnTo>
                  <a:lnTo>
                    <a:pt x="194" y="55"/>
                  </a:lnTo>
                  <a:lnTo>
                    <a:pt x="268" y="99"/>
                  </a:lnTo>
                  <a:lnTo>
                    <a:pt x="291" y="79"/>
                  </a:lnTo>
                  <a:lnTo>
                    <a:pt x="334" y="79"/>
                  </a:lnTo>
                  <a:lnTo>
                    <a:pt x="368" y="118"/>
                  </a:lnTo>
                  <a:lnTo>
                    <a:pt x="391" y="104"/>
                  </a:lnTo>
                  <a:lnTo>
                    <a:pt x="456" y="120"/>
                  </a:lnTo>
                  <a:lnTo>
                    <a:pt x="478" y="91"/>
                  </a:lnTo>
                  <a:lnTo>
                    <a:pt x="518" y="113"/>
                  </a:lnTo>
                  <a:lnTo>
                    <a:pt x="591" y="110"/>
                  </a:lnTo>
                  <a:lnTo>
                    <a:pt x="473" y="192"/>
                  </a:lnTo>
                  <a:lnTo>
                    <a:pt x="415" y="265"/>
                  </a:lnTo>
                  <a:lnTo>
                    <a:pt x="426" y="370"/>
                  </a:lnTo>
                  <a:lnTo>
                    <a:pt x="386" y="414"/>
                  </a:lnTo>
                  <a:lnTo>
                    <a:pt x="402" y="444"/>
                  </a:lnTo>
                  <a:lnTo>
                    <a:pt x="402" y="522"/>
                  </a:lnTo>
                  <a:lnTo>
                    <a:pt x="443" y="522"/>
                  </a:lnTo>
                  <a:lnTo>
                    <a:pt x="502" y="578"/>
                  </a:lnTo>
                  <a:lnTo>
                    <a:pt x="527" y="646"/>
                  </a:lnTo>
                  <a:lnTo>
                    <a:pt x="108" y="665"/>
                  </a:lnTo>
                  <a:lnTo>
                    <a:pt x="110" y="481"/>
                  </a:lnTo>
                  <a:lnTo>
                    <a:pt x="73" y="441"/>
                  </a:lnTo>
                  <a:lnTo>
                    <a:pt x="86" y="393"/>
                  </a:lnTo>
                  <a:lnTo>
                    <a:pt x="99" y="365"/>
                  </a:lnTo>
                  <a:lnTo>
                    <a:pt x="73" y="238"/>
                  </a:lnTo>
                  <a:lnTo>
                    <a:pt x="37" y="15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3" name="Freeform 28"/>
            <p:cNvSpPr>
              <a:spLocks/>
            </p:cNvSpPr>
            <p:nvPr/>
          </p:nvSpPr>
          <p:spPr bwMode="auto">
            <a:xfrm>
              <a:off x="6329055" y="3133844"/>
              <a:ext cx="529382" cy="684212"/>
            </a:xfrm>
            <a:custGeom>
              <a:avLst/>
              <a:gdLst>
                <a:gd name="T0" fmla="*/ 2147483647 w 449"/>
                <a:gd name="T1" fmla="*/ 2147483647 h 524"/>
                <a:gd name="T2" fmla="*/ 2147483647 w 449"/>
                <a:gd name="T3" fmla="*/ 2147483647 h 524"/>
                <a:gd name="T4" fmla="*/ 2147483647 w 449"/>
                <a:gd name="T5" fmla="*/ 2147483647 h 524"/>
                <a:gd name="T6" fmla="*/ 2147483647 w 449"/>
                <a:gd name="T7" fmla="*/ 0 h 524"/>
                <a:gd name="T8" fmla="*/ 2147483647 w 449"/>
                <a:gd name="T9" fmla="*/ 2147483647 h 524"/>
                <a:gd name="T10" fmla="*/ 2147483647 w 449"/>
                <a:gd name="T11" fmla="*/ 2147483647 h 524"/>
                <a:gd name="T12" fmla="*/ 2147483647 w 449"/>
                <a:gd name="T13" fmla="*/ 2147483647 h 524"/>
                <a:gd name="T14" fmla="*/ 2147483647 w 449"/>
                <a:gd name="T15" fmla="*/ 2147483647 h 524"/>
                <a:gd name="T16" fmla="*/ 2147483647 w 449"/>
                <a:gd name="T17" fmla="*/ 2147483647 h 524"/>
                <a:gd name="T18" fmla="*/ 2147483647 w 449"/>
                <a:gd name="T19" fmla="*/ 2147483647 h 524"/>
                <a:gd name="T20" fmla="*/ 2147483647 w 449"/>
                <a:gd name="T21" fmla="*/ 2147483647 h 524"/>
                <a:gd name="T22" fmla="*/ 2147483647 w 449"/>
                <a:gd name="T23" fmla="*/ 2147483647 h 524"/>
                <a:gd name="T24" fmla="*/ 2147483647 w 449"/>
                <a:gd name="T25" fmla="*/ 2147483647 h 524"/>
                <a:gd name="T26" fmla="*/ 2147483647 w 449"/>
                <a:gd name="T27" fmla="*/ 2147483647 h 524"/>
                <a:gd name="T28" fmla="*/ 2147483647 w 449"/>
                <a:gd name="T29" fmla="*/ 2147483647 h 524"/>
                <a:gd name="T30" fmla="*/ 2147483647 w 449"/>
                <a:gd name="T31" fmla="*/ 2147483647 h 524"/>
                <a:gd name="T32" fmla="*/ 2147483647 w 449"/>
                <a:gd name="T33" fmla="*/ 2147483647 h 524"/>
                <a:gd name="T34" fmla="*/ 2147483647 w 449"/>
                <a:gd name="T35" fmla="*/ 2147483647 h 524"/>
                <a:gd name="T36" fmla="*/ 2147483647 w 449"/>
                <a:gd name="T37" fmla="*/ 2147483647 h 524"/>
                <a:gd name="T38" fmla="*/ 2147483647 w 449"/>
                <a:gd name="T39" fmla="*/ 2147483647 h 524"/>
                <a:gd name="T40" fmla="*/ 2147483647 w 449"/>
                <a:gd name="T41" fmla="*/ 2147483647 h 524"/>
                <a:gd name="T42" fmla="*/ 2147483647 w 449"/>
                <a:gd name="T43" fmla="*/ 2147483647 h 524"/>
                <a:gd name="T44" fmla="*/ 2147483647 w 449"/>
                <a:gd name="T45" fmla="*/ 2147483647 h 524"/>
                <a:gd name="T46" fmla="*/ 2147483647 w 449"/>
                <a:gd name="T47" fmla="*/ 2147483647 h 524"/>
                <a:gd name="T48" fmla="*/ 2147483647 w 449"/>
                <a:gd name="T49" fmla="*/ 2147483647 h 524"/>
                <a:gd name="T50" fmla="*/ 2147483647 w 449"/>
                <a:gd name="T51" fmla="*/ 2147483647 h 524"/>
                <a:gd name="T52" fmla="*/ 2147483647 w 449"/>
                <a:gd name="T53" fmla="*/ 2147483647 h 524"/>
                <a:gd name="T54" fmla="*/ 2147483647 w 449"/>
                <a:gd name="T55" fmla="*/ 2147483647 h 524"/>
                <a:gd name="T56" fmla="*/ 2147483647 w 449"/>
                <a:gd name="T57" fmla="*/ 2147483647 h 524"/>
                <a:gd name="T58" fmla="*/ 2147483647 w 449"/>
                <a:gd name="T59" fmla="*/ 2147483647 h 524"/>
                <a:gd name="T60" fmla="*/ 2147483647 w 449"/>
                <a:gd name="T61" fmla="*/ 2147483647 h 524"/>
                <a:gd name="T62" fmla="*/ 2147483647 w 449"/>
                <a:gd name="T63" fmla="*/ 2147483647 h 524"/>
                <a:gd name="T64" fmla="*/ 2147483647 w 449"/>
                <a:gd name="T65" fmla="*/ 2147483647 h 524"/>
                <a:gd name="T66" fmla="*/ 0 w 449"/>
                <a:gd name="T67" fmla="*/ 2147483647 h 524"/>
                <a:gd name="T68" fmla="*/ 2147483647 w 449"/>
                <a:gd name="T69" fmla="*/ 2147483647 h 524"/>
                <a:gd name="T70" fmla="*/ 2147483647 w 449"/>
                <a:gd name="T71" fmla="*/ 2147483647 h 5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9"/>
                <a:gd name="T109" fmla="*/ 0 h 524"/>
                <a:gd name="T110" fmla="*/ 449 w 449"/>
                <a:gd name="T111" fmla="*/ 524 h 5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9" h="524">
                  <a:moveTo>
                    <a:pt x="32" y="35"/>
                  </a:moveTo>
                  <a:lnTo>
                    <a:pt x="66" y="30"/>
                  </a:lnTo>
                  <a:lnTo>
                    <a:pt x="97" y="30"/>
                  </a:lnTo>
                  <a:lnTo>
                    <a:pt x="116" y="0"/>
                  </a:lnTo>
                  <a:lnTo>
                    <a:pt x="131" y="38"/>
                  </a:lnTo>
                  <a:lnTo>
                    <a:pt x="179" y="38"/>
                  </a:lnTo>
                  <a:lnTo>
                    <a:pt x="205" y="74"/>
                  </a:lnTo>
                  <a:lnTo>
                    <a:pt x="255" y="64"/>
                  </a:lnTo>
                  <a:lnTo>
                    <a:pt x="289" y="87"/>
                  </a:lnTo>
                  <a:lnTo>
                    <a:pt x="352" y="103"/>
                  </a:lnTo>
                  <a:lnTo>
                    <a:pt x="363" y="130"/>
                  </a:lnTo>
                  <a:lnTo>
                    <a:pt x="395" y="132"/>
                  </a:lnTo>
                  <a:lnTo>
                    <a:pt x="386" y="159"/>
                  </a:lnTo>
                  <a:lnTo>
                    <a:pt x="397" y="190"/>
                  </a:lnTo>
                  <a:lnTo>
                    <a:pt x="376" y="229"/>
                  </a:lnTo>
                  <a:lnTo>
                    <a:pt x="391" y="237"/>
                  </a:lnTo>
                  <a:lnTo>
                    <a:pt x="426" y="195"/>
                  </a:lnTo>
                  <a:lnTo>
                    <a:pt x="424" y="180"/>
                  </a:lnTo>
                  <a:lnTo>
                    <a:pt x="439" y="174"/>
                  </a:lnTo>
                  <a:lnTo>
                    <a:pt x="449" y="195"/>
                  </a:lnTo>
                  <a:lnTo>
                    <a:pt x="421" y="224"/>
                  </a:lnTo>
                  <a:lnTo>
                    <a:pt x="410" y="290"/>
                  </a:lnTo>
                  <a:lnTo>
                    <a:pt x="410" y="402"/>
                  </a:lnTo>
                  <a:lnTo>
                    <a:pt x="426" y="421"/>
                  </a:lnTo>
                  <a:lnTo>
                    <a:pt x="420" y="490"/>
                  </a:lnTo>
                  <a:lnTo>
                    <a:pt x="206" y="524"/>
                  </a:lnTo>
                  <a:lnTo>
                    <a:pt x="153" y="492"/>
                  </a:lnTo>
                  <a:lnTo>
                    <a:pt x="165" y="450"/>
                  </a:lnTo>
                  <a:lnTo>
                    <a:pt x="139" y="405"/>
                  </a:lnTo>
                  <a:lnTo>
                    <a:pt x="116" y="348"/>
                  </a:lnTo>
                  <a:lnTo>
                    <a:pt x="56" y="292"/>
                  </a:lnTo>
                  <a:lnTo>
                    <a:pt x="19" y="292"/>
                  </a:lnTo>
                  <a:lnTo>
                    <a:pt x="19" y="214"/>
                  </a:lnTo>
                  <a:lnTo>
                    <a:pt x="0" y="185"/>
                  </a:lnTo>
                  <a:lnTo>
                    <a:pt x="42" y="140"/>
                  </a:lnTo>
                  <a:lnTo>
                    <a:pt x="32" y="35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4" name="Freeform 29"/>
            <p:cNvSpPr>
              <a:spLocks/>
            </p:cNvSpPr>
            <p:nvPr/>
          </p:nvSpPr>
          <p:spPr bwMode="auto">
            <a:xfrm>
              <a:off x="5993210" y="3673473"/>
              <a:ext cx="615906" cy="445136"/>
            </a:xfrm>
            <a:custGeom>
              <a:avLst/>
              <a:gdLst>
                <a:gd name="T0" fmla="*/ 2147483647 w 521"/>
                <a:gd name="T1" fmla="*/ 2147483647 h 339"/>
                <a:gd name="T2" fmla="*/ 0 w 521"/>
                <a:gd name="T3" fmla="*/ 2147483647 h 339"/>
                <a:gd name="T4" fmla="*/ 2147483647 w 521"/>
                <a:gd name="T5" fmla="*/ 2147483647 h 339"/>
                <a:gd name="T6" fmla="*/ 2147483647 w 521"/>
                <a:gd name="T7" fmla="*/ 2147483647 h 339"/>
                <a:gd name="T8" fmla="*/ 2147483647 w 521"/>
                <a:gd name="T9" fmla="*/ 2147483647 h 339"/>
                <a:gd name="T10" fmla="*/ 2147483647 w 521"/>
                <a:gd name="T11" fmla="*/ 2147483647 h 339"/>
                <a:gd name="T12" fmla="*/ 2147483647 w 521"/>
                <a:gd name="T13" fmla="*/ 2147483647 h 339"/>
                <a:gd name="T14" fmla="*/ 2147483647 w 521"/>
                <a:gd name="T15" fmla="*/ 2147483647 h 339"/>
                <a:gd name="T16" fmla="*/ 2147483647 w 521"/>
                <a:gd name="T17" fmla="*/ 2147483647 h 339"/>
                <a:gd name="T18" fmla="*/ 2147483647 w 521"/>
                <a:gd name="T19" fmla="*/ 2147483647 h 339"/>
                <a:gd name="T20" fmla="*/ 2147483647 w 521"/>
                <a:gd name="T21" fmla="*/ 2147483647 h 339"/>
                <a:gd name="T22" fmla="*/ 2147483647 w 521"/>
                <a:gd name="T23" fmla="*/ 2147483647 h 339"/>
                <a:gd name="T24" fmla="*/ 2147483647 w 521"/>
                <a:gd name="T25" fmla="*/ 2147483647 h 339"/>
                <a:gd name="T26" fmla="*/ 2147483647 w 521"/>
                <a:gd name="T27" fmla="*/ 2147483647 h 339"/>
                <a:gd name="T28" fmla="*/ 2147483647 w 521"/>
                <a:gd name="T29" fmla="*/ 0 h 339"/>
                <a:gd name="T30" fmla="*/ 2147483647 w 521"/>
                <a:gd name="T31" fmla="*/ 2147483647 h 339"/>
                <a:gd name="T32" fmla="*/ 2147483647 w 521"/>
                <a:gd name="T33" fmla="*/ 2147483647 h 339"/>
                <a:gd name="T34" fmla="*/ 2147483647 w 521"/>
                <a:gd name="T35" fmla="*/ 2147483647 h 3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1"/>
                <a:gd name="T55" fmla="*/ 0 h 339"/>
                <a:gd name="T56" fmla="*/ 521 w 521"/>
                <a:gd name="T57" fmla="*/ 339 h 33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1" h="339">
                  <a:moveTo>
                    <a:pt x="8" y="18"/>
                  </a:moveTo>
                  <a:lnTo>
                    <a:pt x="0" y="78"/>
                  </a:lnTo>
                  <a:lnTo>
                    <a:pt x="11" y="141"/>
                  </a:lnTo>
                  <a:lnTo>
                    <a:pt x="59" y="270"/>
                  </a:lnTo>
                  <a:lnTo>
                    <a:pt x="87" y="339"/>
                  </a:lnTo>
                  <a:lnTo>
                    <a:pt x="394" y="323"/>
                  </a:lnTo>
                  <a:lnTo>
                    <a:pt x="444" y="339"/>
                  </a:lnTo>
                  <a:lnTo>
                    <a:pt x="474" y="273"/>
                  </a:lnTo>
                  <a:lnTo>
                    <a:pt x="463" y="226"/>
                  </a:lnTo>
                  <a:lnTo>
                    <a:pt x="515" y="217"/>
                  </a:lnTo>
                  <a:lnTo>
                    <a:pt x="521" y="142"/>
                  </a:lnTo>
                  <a:lnTo>
                    <a:pt x="490" y="110"/>
                  </a:lnTo>
                  <a:lnTo>
                    <a:pt x="437" y="78"/>
                  </a:lnTo>
                  <a:lnTo>
                    <a:pt x="449" y="33"/>
                  </a:lnTo>
                  <a:lnTo>
                    <a:pt x="426" y="0"/>
                  </a:lnTo>
                  <a:lnTo>
                    <a:pt x="311" y="5"/>
                  </a:lnTo>
                  <a:lnTo>
                    <a:pt x="195" y="10"/>
                  </a:lnTo>
                  <a:lnTo>
                    <a:pt x="8" y="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5" name="Freeform 30"/>
            <p:cNvSpPr>
              <a:spLocks/>
            </p:cNvSpPr>
            <p:nvPr/>
          </p:nvSpPr>
          <p:spPr bwMode="auto">
            <a:xfrm>
              <a:off x="6537393" y="3034798"/>
              <a:ext cx="569229" cy="273230"/>
            </a:xfrm>
            <a:custGeom>
              <a:avLst/>
              <a:gdLst>
                <a:gd name="T0" fmla="*/ 0 w 483"/>
                <a:gd name="T1" fmla="*/ 2147483647 h 209"/>
                <a:gd name="T2" fmla="*/ 2147483647 w 483"/>
                <a:gd name="T3" fmla="*/ 0 h 209"/>
                <a:gd name="T4" fmla="*/ 2147483647 w 483"/>
                <a:gd name="T5" fmla="*/ 2147483647 h 209"/>
                <a:gd name="T6" fmla="*/ 2147483647 w 483"/>
                <a:gd name="T7" fmla="*/ 2147483647 h 209"/>
                <a:gd name="T8" fmla="*/ 2147483647 w 483"/>
                <a:gd name="T9" fmla="*/ 2147483647 h 209"/>
                <a:gd name="T10" fmla="*/ 2147483647 w 483"/>
                <a:gd name="T11" fmla="*/ 2147483647 h 209"/>
                <a:gd name="T12" fmla="*/ 2147483647 w 483"/>
                <a:gd name="T13" fmla="*/ 2147483647 h 209"/>
                <a:gd name="T14" fmla="*/ 2147483647 w 483"/>
                <a:gd name="T15" fmla="*/ 2147483647 h 209"/>
                <a:gd name="T16" fmla="*/ 2147483647 w 483"/>
                <a:gd name="T17" fmla="*/ 2147483647 h 209"/>
                <a:gd name="T18" fmla="*/ 2147483647 w 483"/>
                <a:gd name="T19" fmla="*/ 2147483647 h 209"/>
                <a:gd name="T20" fmla="*/ 2147483647 w 483"/>
                <a:gd name="T21" fmla="*/ 2147483647 h 209"/>
                <a:gd name="T22" fmla="*/ 2147483647 w 483"/>
                <a:gd name="T23" fmla="*/ 2147483647 h 209"/>
                <a:gd name="T24" fmla="*/ 2147483647 w 483"/>
                <a:gd name="T25" fmla="*/ 2147483647 h 209"/>
                <a:gd name="T26" fmla="*/ 2147483647 w 483"/>
                <a:gd name="T27" fmla="*/ 2147483647 h 209"/>
                <a:gd name="T28" fmla="*/ 2147483647 w 483"/>
                <a:gd name="T29" fmla="*/ 2147483647 h 209"/>
                <a:gd name="T30" fmla="*/ 2147483647 w 483"/>
                <a:gd name="T31" fmla="*/ 2147483647 h 209"/>
                <a:gd name="T32" fmla="*/ 2147483647 w 483"/>
                <a:gd name="T33" fmla="*/ 2147483647 h 209"/>
                <a:gd name="T34" fmla="*/ 2147483647 w 483"/>
                <a:gd name="T35" fmla="*/ 2147483647 h 209"/>
                <a:gd name="T36" fmla="*/ 2147483647 w 483"/>
                <a:gd name="T37" fmla="*/ 2147483647 h 209"/>
                <a:gd name="T38" fmla="*/ 2147483647 w 483"/>
                <a:gd name="T39" fmla="*/ 2147483647 h 209"/>
                <a:gd name="T40" fmla="*/ 2147483647 w 483"/>
                <a:gd name="T41" fmla="*/ 2147483647 h 209"/>
                <a:gd name="T42" fmla="*/ 2147483647 w 483"/>
                <a:gd name="T43" fmla="*/ 2147483647 h 209"/>
                <a:gd name="T44" fmla="*/ 2147483647 w 483"/>
                <a:gd name="T45" fmla="*/ 2147483647 h 209"/>
                <a:gd name="T46" fmla="*/ 2147483647 w 483"/>
                <a:gd name="T47" fmla="*/ 2147483647 h 209"/>
                <a:gd name="T48" fmla="*/ 0 w 483"/>
                <a:gd name="T49" fmla="*/ 2147483647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83"/>
                <a:gd name="T76" fmla="*/ 0 h 209"/>
                <a:gd name="T77" fmla="*/ 483 w 483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83" h="209">
                  <a:moveTo>
                    <a:pt x="0" y="115"/>
                  </a:moveTo>
                  <a:lnTo>
                    <a:pt x="108" y="0"/>
                  </a:lnTo>
                  <a:lnTo>
                    <a:pt x="89" y="47"/>
                  </a:lnTo>
                  <a:lnTo>
                    <a:pt x="103" y="62"/>
                  </a:lnTo>
                  <a:lnTo>
                    <a:pt x="137" y="42"/>
                  </a:lnTo>
                  <a:lnTo>
                    <a:pt x="211" y="71"/>
                  </a:lnTo>
                  <a:lnTo>
                    <a:pt x="244" y="47"/>
                  </a:lnTo>
                  <a:lnTo>
                    <a:pt x="344" y="34"/>
                  </a:lnTo>
                  <a:lnTo>
                    <a:pt x="363" y="63"/>
                  </a:lnTo>
                  <a:lnTo>
                    <a:pt x="402" y="57"/>
                  </a:lnTo>
                  <a:lnTo>
                    <a:pt x="478" y="87"/>
                  </a:lnTo>
                  <a:lnTo>
                    <a:pt x="483" y="110"/>
                  </a:lnTo>
                  <a:lnTo>
                    <a:pt x="400" y="129"/>
                  </a:lnTo>
                  <a:lnTo>
                    <a:pt x="376" y="115"/>
                  </a:lnTo>
                  <a:lnTo>
                    <a:pt x="334" y="120"/>
                  </a:lnTo>
                  <a:lnTo>
                    <a:pt x="286" y="149"/>
                  </a:lnTo>
                  <a:lnTo>
                    <a:pt x="263" y="150"/>
                  </a:lnTo>
                  <a:lnTo>
                    <a:pt x="245" y="129"/>
                  </a:lnTo>
                  <a:lnTo>
                    <a:pt x="218" y="207"/>
                  </a:lnTo>
                  <a:lnTo>
                    <a:pt x="187" y="209"/>
                  </a:lnTo>
                  <a:lnTo>
                    <a:pt x="174" y="178"/>
                  </a:lnTo>
                  <a:lnTo>
                    <a:pt x="110" y="163"/>
                  </a:lnTo>
                  <a:lnTo>
                    <a:pt x="79" y="141"/>
                  </a:lnTo>
                  <a:lnTo>
                    <a:pt x="26" y="149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6" name="Freeform 31"/>
            <p:cNvSpPr>
              <a:spLocks/>
            </p:cNvSpPr>
            <p:nvPr/>
          </p:nvSpPr>
          <p:spPr bwMode="auto">
            <a:xfrm>
              <a:off x="6931299" y="3227198"/>
              <a:ext cx="408707" cy="611351"/>
            </a:xfrm>
            <a:custGeom>
              <a:avLst/>
              <a:gdLst>
                <a:gd name="T0" fmla="*/ 2147483647 w 345"/>
                <a:gd name="T1" fmla="*/ 2147483647 h 468"/>
                <a:gd name="T2" fmla="*/ 2147483647 w 345"/>
                <a:gd name="T3" fmla="*/ 2147483647 h 468"/>
                <a:gd name="T4" fmla="*/ 2147483647 w 345"/>
                <a:gd name="T5" fmla="*/ 2147483647 h 468"/>
                <a:gd name="T6" fmla="*/ 2147483647 w 345"/>
                <a:gd name="T7" fmla="*/ 2147483647 h 468"/>
                <a:gd name="T8" fmla="*/ 2147483647 w 345"/>
                <a:gd name="T9" fmla="*/ 2147483647 h 468"/>
                <a:gd name="T10" fmla="*/ 2147483647 w 345"/>
                <a:gd name="T11" fmla="*/ 2147483647 h 468"/>
                <a:gd name="T12" fmla="*/ 0 w 345"/>
                <a:gd name="T13" fmla="*/ 2147483647 h 468"/>
                <a:gd name="T14" fmla="*/ 2147483647 w 345"/>
                <a:gd name="T15" fmla="*/ 2147483647 h 468"/>
                <a:gd name="T16" fmla="*/ 2147483647 w 345"/>
                <a:gd name="T17" fmla="*/ 2147483647 h 468"/>
                <a:gd name="T18" fmla="*/ 2147483647 w 345"/>
                <a:gd name="T19" fmla="*/ 2147483647 h 468"/>
                <a:gd name="T20" fmla="*/ 2147483647 w 345"/>
                <a:gd name="T21" fmla="*/ 2147483647 h 468"/>
                <a:gd name="T22" fmla="*/ 2147483647 w 345"/>
                <a:gd name="T23" fmla="*/ 2147483647 h 468"/>
                <a:gd name="T24" fmla="*/ 2147483647 w 345"/>
                <a:gd name="T25" fmla="*/ 2147483647 h 468"/>
                <a:gd name="T26" fmla="*/ 2147483647 w 345"/>
                <a:gd name="T27" fmla="*/ 2147483647 h 468"/>
                <a:gd name="T28" fmla="*/ 2147483647 w 345"/>
                <a:gd name="T29" fmla="*/ 2147483647 h 468"/>
                <a:gd name="T30" fmla="*/ 2147483647 w 345"/>
                <a:gd name="T31" fmla="*/ 2147483647 h 468"/>
                <a:gd name="T32" fmla="*/ 2147483647 w 345"/>
                <a:gd name="T33" fmla="*/ 2147483647 h 468"/>
                <a:gd name="T34" fmla="*/ 2147483647 w 345"/>
                <a:gd name="T35" fmla="*/ 2147483647 h 468"/>
                <a:gd name="T36" fmla="*/ 2147483647 w 345"/>
                <a:gd name="T37" fmla="*/ 2147483647 h 468"/>
                <a:gd name="T38" fmla="*/ 2147483647 w 345"/>
                <a:gd name="T39" fmla="*/ 2147483647 h 468"/>
                <a:gd name="T40" fmla="*/ 2147483647 w 345"/>
                <a:gd name="T41" fmla="*/ 2147483647 h 468"/>
                <a:gd name="T42" fmla="*/ 2147483647 w 345"/>
                <a:gd name="T43" fmla="*/ 2147483647 h 468"/>
                <a:gd name="T44" fmla="*/ 2147483647 w 345"/>
                <a:gd name="T45" fmla="*/ 2147483647 h 468"/>
                <a:gd name="T46" fmla="*/ 2147483647 w 345"/>
                <a:gd name="T47" fmla="*/ 2147483647 h 468"/>
                <a:gd name="T48" fmla="*/ 2147483647 w 345"/>
                <a:gd name="T49" fmla="*/ 2147483647 h 468"/>
                <a:gd name="T50" fmla="*/ 2147483647 w 345"/>
                <a:gd name="T51" fmla="*/ 2147483647 h 468"/>
                <a:gd name="T52" fmla="*/ 2147483647 w 345"/>
                <a:gd name="T53" fmla="*/ 2147483647 h 468"/>
                <a:gd name="T54" fmla="*/ 2147483647 w 345"/>
                <a:gd name="T55" fmla="*/ 2147483647 h 468"/>
                <a:gd name="T56" fmla="*/ 2147483647 w 345"/>
                <a:gd name="T57" fmla="*/ 2147483647 h 468"/>
                <a:gd name="T58" fmla="*/ 2147483647 w 345"/>
                <a:gd name="T59" fmla="*/ 2147483647 h 468"/>
                <a:gd name="T60" fmla="*/ 2147483647 w 345"/>
                <a:gd name="T61" fmla="*/ 2147483647 h 468"/>
                <a:gd name="T62" fmla="*/ 2147483647 w 345"/>
                <a:gd name="T63" fmla="*/ 2147483647 h 468"/>
                <a:gd name="T64" fmla="*/ 2147483647 w 345"/>
                <a:gd name="T65" fmla="*/ 2147483647 h 468"/>
                <a:gd name="T66" fmla="*/ 2147483647 w 345"/>
                <a:gd name="T67" fmla="*/ 2147483647 h 468"/>
                <a:gd name="T68" fmla="*/ 2147483647 w 345"/>
                <a:gd name="T69" fmla="*/ 2147483647 h 468"/>
                <a:gd name="T70" fmla="*/ 2147483647 w 345"/>
                <a:gd name="T71" fmla="*/ 2147483647 h 468"/>
                <a:gd name="T72" fmla="*/ 2147483647 w 345"/>
                <a:gd name="T73" fmla="*/ 2147483647 h 468"/>
                <a:gd name="T74" fmla="*/ 2147483647 w 345"/>
                <a:gd name="T75" fmla="*/ 2147483647 h 468"/>
                <a:gd name="T76" fmla="*/ 2147483647 w 345"/>
                <a:gd name="T77" fmla="*/ 2147483647 h 468"/>
                <a:gd name="T78" fmla="*/ 2147483647 w 345"/>
                <a:gd name="T79" fmla="*/ 2147483647 h 468"/>
                <a:gd name="T80" fmla="*/ 2147483647 w 345"/>
                <a:gd name="T81" fmla="*/ 2147483647 h 468"/>
                <a:gd name="T82" fmla="*/ 2147483647 w 345"/>
                <a:gd name="T83" fmla="*/ 0 h 468"/>
                <a:gd name="T84" fmla="*/ 2147483647 w 345"/>
                <a:gd name="T85" fmla="*/ 2147483647 h 4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5"/>
                <a:gd name="T130" fmla="*/ 0 h 468"/>
                <a:gd name="T131" fmla="*/ 345 w 345"/>
                <a:gd name="T132" fmla="*/ 468 h 4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5" h="468">
                  <a:moveTo>
                    <a:pt x="87" y="20"/>
                  </a:moveTo>
                  <a:lnTo>
                    <a:pt x="100" y="49"/>
                  </a:lnTo>
                  <a:lnTo>
                    <a:pt x="76" y="66"/>
                  </a:lnTo>
                  <a:lnTo>
                    <a:pt x="74" y="141"/>
                  </a:lnTo>
                  <a:lnTo>
                    <a:pt x="61" y="92"/>
                  </a:lnTo>
                  <a:lnTo>
                    <a:pt x="11" y="139"/>
                  </a:lnTo>
                  <a:lnTo>
                    <a:pt x="0" y="273"/>
                  </a:lnTo>
                  <a:lnTo>
                    <a:pt x="32" y="339"/>
                  </a:lnTo>
                  <a:lnTo>
                    <a:pt x="36" y="373"/>
                  </a:lnTo>
                  <a:lnTo>
                    <a:pt x="37" y="401"/>
                  </a:lnTo>
                  <a:lnTo>
                    <a:pt x="36" y="425"/>
                  </a:lnTo>
                  <a:lnTo>
                    <a:pt x="29" y="468"/>
                  </a:lnTo>
                  <a:lnTo>
                    <a:pt x="165" y="460"/>
                  </a:lnTo>
                  <a:lnTo>
                    <a:pt x="344" y="444"/>
                  </a:lnTo>
                  <a:lnTo>
                    <a:pt x="312" y="434"/>
                  </a:lnTo>
                  <a:lnTo>
                    <a:pt x="294" y="410"/>
                  </a:lnTo>
                  <a:lnTo>
                    <a:pt x="321" y="389"/>
                  </a:lnTo>
                  <a:lnTo>
                    <a:pt x="321" y="363"/>
                  </a:lnTo>
                  <a:lnTo>
                    <a:pt x="308" y="341"/>
                  </a:lnTo>
                  <a:lnTo>
                    <a:pt x="321" y="325"/>
                  </a:lnTo>
                  <a:lnTo>
                    <a:pt x="345" y="326"/>
                  </a:lnTo>
                  <a:lnTo>
                    <a:pt x="341" y="262"/>
                  </a:lnTo>
                  <a:lnTo>
                    <a:pt x="334" y="223"/>
                  </a:lnTo>
                  <a:lnTo>
                    <a:pt x="320" y="199"/>
                  </a:lnTo>
                  <a:lnTo>
                    <a:pt x="305" y="184"/>
                  </a:lnTo>
                  <a:lnTo>
                    <a:pt x="283" y="179"/>
                  </a:lnTo>
                  <a:lnTo>
                    <a:pt x="262" y="179"/>
                  </a:lnTo>
                  <a:lnTo>
                    <a:pt x="239" y="210"/>
                  </a:lnTo>
                  <a:lnTo>
                    <a:pt x="224" y="220"/>
                  </a:lnTo>
                  <a:lnTo>
                    <a:pt x="215" y="223"/>
                  </a:lnTo>
                  <a:lnTo>
                    <a:pt x="203" y="218"/>
                  </a:lnTo>
                  <a:lnTo>
                    <a:pt x="200" y="204"/>
                  </a:lnTo>
                  <a:lnTo>
                    <a:pt x="203" y="194"/>
                  </a:lnTo>
                  <a:lnTo>
                    <a:pt x="213" y="184"/>
                  </a:lnTo>
                  <a:lnTo>
                    <a:pt x="223" y="179"/>
                  </a:lnTo>
                  <a:lnTo>
                    <a:pt x="232" y="178"/>
                  </a:lnTo>
                  <a:lnTo>
                    <a:pt x="232" y="160"/>
                  </a:lnTo>
                  <a:lnTo>
                    <a:pt x="258" y="141"/>
                  </a:lnTo>
                  <a:lnTo>
                    <a:pt x="232" y="79"/>
                  </a:lnTo>
                  <a:lnTo>
                    <a:pt x="232" y="50"/>
                  </a:lnTo>
                  <a:lnTo>
                    <a:pt x="189" y="39"/>
                  </a:lnTo>
                  <a:lnTo>
                    <a:pt x="126" y="0"/>
                  </a:lnTo>
                  <a:lnTo>
                    <a:pt x="87" y="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7" name="Freeform 32"/>
            <p:cNvSpPr>
              <a:spLocks/>
            </p:cNvSpPr>
            <p:nvPr/>
          </p:nvSpPr>
          <p:spPr bwMode="auto">
            <a:xfrm>
              <a:off x="6486162" y="3769104"/>
              <a:ext cx="441721" cy="808305"/>
            </a:xfrm>
            <a:custGeom>
              <a:avLst/>
              <a:gdLst>
                <a:gd name="T0" fmla="*/ 2147483647 w 374"/>
                <a:gd name="T1" fmla="*/ 2147483647 h 618"/>
                <a:gd name="T2" fmla="*/ 2147483647 w 374"/>
                <a:gd name="T3" fmla="*/ 0 h 618"/>
                <a:gd name="T4" fmla="*/ 2147483647 w 374"/>
                <a:gd name="T5" fmla="*/ 2147483647 h 618"/>
                <a:gd name="T6" fmla="*/ 2147483647 w 374"/>
                <a:gd name="T7" fmla="*/ 2147483647 h 618"/>
                <a:gd name="T8" fmla="*/ 2147483647 w 374"/>
                <a:gd name="T9" fmla="*/ 2147483647 h 618"/>
                <a:gd name="T10" fmla="*/ 2147483647 w 374"/>
                <a:gd name="T11" fmla="*/ 2147483647 h 618"/>
                <a:gd name="T12" fmla="*/ 2147483647 w 374"/>
                <a:gd name="T13" fmla="*/ 2147483647 h 618"/>
                <a:gd name="T14" fmla="*/ 2147483647 w 374"/>
                <a:gd name="T15" fmla="*/ 2147483647 h 618"/>
                <a:gd name="T16" fmla="*/ 2147483647 w 374"/>
                <a:gd name="T17" fmla="*/ 2147483647 h 618"/>
                <a:gd name="T18" fmla="*/ 2147483647 w 374"/>
                <a:gd name="T19" fmla="*/ 2147483647 h 618"/>
                <a:gd name="T20" fmla="*/ 2147483647 w 374"/>
                <a:gd name="T21" fmla="*/ 2147483647 h 618"/>
                <a:gd name="T22" fmla="*/ 2147483647 w 374"/>
                <a:gd name="T23" fmla="*/ 2147483647 h 618"/>
                <a:gd name="T24" fmla="*/ 2147483647 w 374"/>
                <a:gd name="T25" fmla="*/ 2147483647 h 618"/>
                <a:gd name="T26" fmla="*/ 2147483647 w 374"/>
                <a:gd name="T27" fmla="*/ 2147483647 h 618"/>
                <a:gd name="T28" fmla="*/ 2147483647 w 374"/>
                <a:gd name="T29" fmla="*/ 2147483647 h 618"/>
                <a:gd name="T30" fmla="*/ 2147483647 w 374"/>
                <a:gd name="T31" fmla="*/ 2147483647 h 618"/>
                <a:gd name="T32" fmla="*/ 2147483647 w 374"/>
                <a:gd name="T33" fmla="*/ 2147483647 h 618"/>
                <a:gd name="T34" fmla="*/ 0 w 374"/>
                <a:gd name="T35" fmla="*/ 2147483647 h 618"/>
                <a:gd name="T36" fmla="*/ 2147483647 w 374"/>
                <a:gd name="T37" fmla="*/ 2147483647 h 618"/>
                <a:gd name="T38" fmla="*/ 2147483647 w 374"/>
                <a:gd name="T39" fmla="*/ 2147483647 h 618"/>
                <a:gd name="T40" fmla="*/ 2147483647 w 374"/>
                <a:gd name="T41" fmla="*/ 2147483647 h 618"/>
                <a:gd name="T42" fmla="*/ 2147483647 w 374"/>
                <a:gd name="T43" fmla="*/ 2147483647 h 618"/>
                <a:gd name="T44" fmla="*/ 2147483647 w 374"/>
                <a:gd name="T45" fmla="*/ 2147483647 h 6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"/>
                <a:gd name="T70" fmla="*/ 0 h 618"/>
                <a:gd name="T71" fmla="*/ 374 w 374"/>
                <a:gd name="T72" fmla="*/ 618 h 6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" h="618">
                  <a:moveTo>
                    <a:pt x="69" y="36"/>
                  </a:moveTo>
                  <a:lnTo>
                    <a:pt x="284" y="0"/>
                  </a:lnTo>
                  <a:lnTo>
                    <a:pt x="318" y="76"/>
                  </a:lnTo>
                  <a:lnTo>
                    <a:pt x="361" y="392"/>
                  </a:lnTo>
                  <a:lnTo>
                    <a:pt x="374" y="434"/>
                  </a:lnTo>
                  <a:lnTo>
                    <a:pt x="340" y="518"/>
                  </a:lnTo>
                  <a:lnTo>
                    <a:pt x="340" y="576"/>
                  </a:lnTo>
                  <a:lnTo>
                    <a:pt x="302" y="570"/>
                  </a:lnTo>
                  <a:lnTo>
                    <a:pt x="303" y="618"/>
                  </a:lnTo>
                  <a:lnTo>
                    <a:pt x="263" y="599"/>
                  </a:lnTo>
                  <a:lnTo>
                    <a:pt x="242" y="605"/>
                  </a:lnTo>
                  <a:lnTo>
                    <a:pt x="211" y="601"/>
                  </a:lnTo>
                  <a:lnTo>
                    <a:pt x="189" y="526"/>
                  </a:lnTo>
                  <a:lnTo>
                    <a:pt x="145" y="504"/>
                  </a:lnTo>
                  <a:lnTo>
                    <a:pt x="145" y="425"/>
                  </a:lnTo>
                  <a:lnTo>
                    <a:pt x="102" y="434"/>
                  </a:lnTo>
                  <a:lnTo>
                    <a:pt x="77" y="376"/>
                  </a:lnTo>
                  <a:lnTo>
                    <a:pt x="0" y="308"/>
                  </a:lnTo>
                  <a:lnTo>
                    <a:pt x="56" y="202"/>
                  </a:lnTo>
                  <a:lnTo>
                    <a:pt x="40" y="152"/>
                  </a:lnTo>
                  <a:lnTo>
                    <a:pt x="97" y="142"/>
                  </a:lnTo>
                  <a:lnTo>
                    <a:pt x="102" y="73"/>
                  </a:lnTo>
                  <a:lnTo>
                    <a:pt x="69" y="36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8" name="Freeform 33"/>
            <p:cNvSpPr>
              <a:spLocks/>
            </p:cNvSpPr>
            <p:nvPr/>
          </p:nvSpPr>
          <p:spPr bwMode="auto">
            <a:xfrm>
              <a:off x="6097948" y="4096979"/>
              <a:ext cx="701290" cy="638674"/>
            </a:xfrm>
            <a:custGeom>
              <a:avLst/>
              <a:gdLst>
                <a:gd name="T0" fmla="*/ 0 w 594"/>
                <a:gd name="T1" fmla="*/ 2147483647 h 489"/>
                <a:gd name="T2" fmla="*/ 2147483647 w 594"/>
                <a:gd name="T3" fmla="*/ 0 h 489"/>
                <a:gd name="T4" fmla="*/ 2147483647 w 594"/>
                <a:gd name="T5" fmla="*/ 0 h 489"/>
                <a:gd name="T6" fmla="*/ 2147483647 w 594"/>
                <a:gd name="T7" fmla="*/ 2147483647 h 489"/>
                <a:gd name="T8" fmla="*/ 2147483647 w 594"/>
                <a:gd name="T9" fmla="*/ 2147483647 h 489"/>
                <a:gd name="T10" fmla="*/ 2147483647 w 594"/>
                <a:gd name="T11" fmla="*/ 2147483647 h 489"/>
                <a:gd name="T12" fmla="*/ 2147483647 w 594"/>
                <a:gd name="T13" fmla="*/ 2147483647 h 489"/>
                <a:gd name="T14" fmla="*/ 2147483647 w 594"/>
                <a:gd name="T15" fmla="*/ 2147483647 h 489"/>
                <a:gd name="T16" fmla="*/ 2147483647 w 594"/>
                <a:gd name="T17" fmla="*/ 2147483647 h 489"/>
                <a:gd name="T18" fmla="*/ 2147483647 w 594"/>
                <a:gd name="T19" fmla="*/ 2147483647 h 489"/>
                <a:gd name="T20" fmla="*/ 2147483647 w 594"/>
                <a:gd name="T21" fmla="*/ 2147483647 h 489"/>
                <a:gd name="T22" fmla="*/ 2147483647 w 594"/>
                <a:gd name="T23" fmla="*/ 2147483647 h 489"/>
                <a:gd name="T24" fmla="*/ 2147483647 w 594"/>
                <a:gd name="T25" fmla="*/ 2147483647 h 489"/>
                <a:gd name="T26" fmla="*/ 2147483647 w 594"/>
                <a:gd name="T27" fmla="*/ 2147483647 h 489"/>
                <a:gd name="T28" fmla="*/ 2147483647 w 594"/>
                <a:gd name="T29" fmla="*/ 2147483647 h 489"/>
                <a:gd name="T30" fmla="*/ 2147483647 w 594"/>
                <a:gd name="T31" fmla="*/ 2147483647 h 489"/>
                <a:gd name="T32" fmla="*/ 2147483647 w 594"/>
                <a:gd name="T33" fmla="*/ 2147483647 h 489"/>
                <a:gd name="T34" fmla="*/ 2147483647 w 594"/>
                <a:gd name="T35" fmla="*/ 2147483647 h 489"/>
                <a:gd name="T36" fmla="*/ 2147483647 w 594"/>
                <a:gd name="T37" fmla="*/ 2147483647 h 489"/>
                <a:gd name="T38" fmla="*/ 2147483647 w 594"/>
                <a:gd name="T39" fmla="*/ 2147483647 h 489"/>
                <a:gd name="T40" fmla="*/ 2147483647 w 594"/>
                <a:gd name="T41" fmla="*/ 2147483647 h 489"/>
                <a:gd name="T42" fmla="*/ 2147483647 w 594"/>
                <a:gd name="T43" fmla="*/ 2147483647 h 489"/>
                <a:gd name="T44" fmla="*/ 2147483647 w 594"/>
                <a:gd name="T45" fmla="*/ 2147483647 h 489"/>
                <a:gd name="T46" fmla="*/ 2147483647 w 594"/>
                <a:gd name="T47" fmla="*/ 2147483647 h 489"/>
                <a:gd name="T48" fmla="*/ 2147483647 w 594"/>
                <a:gd name="T49" fmla="*/ 2147483647 h 489"/>
                <a:gd name="T50" fmla="*/ 0 w 594"/>
                <a:gd name="T51" fmla="*/ 2147483647 h 48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94"/>
                <a:gd name="T79" fmla="*/ 0 h 489"/>
                <a:gd name="T80" fmla="*/ 594 w 594"/>
                <a:gd name="T81" fmla="*/ 489 h 48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94" h="489">
                  <a:moveTo>
                    <a:pt x="0" y="16"/>
                  </a:moveTo>
                  <a:lnTo>
                    <a:pt x="260" y="0"/>
                  </a:lnTo>
                  <a:lnTo>
                    <a:pt x="315" y="0"/>
                  </a:lnTo>
                  <a:lnTo>
                    <a:pt x="357" y="15"/>
                  </a:lnTo>
                  <a:lnTo>
                    <a:pt x="334" y="57"/>
                  </a:lnTo>
                  <a:lnTo>
                    <a:pt x="410" y="126"/>
                  </a:lnTo>
                  <a:lnTo>
                    <a:pt x="435" y="184"/>
                  </a:lnTo>
                  <a:lnTo>
                    <a:pt x="480" y="170"/>
                  </a:lnTo>
                  <a:lnTo>
                    <a:pt x="478" y="252"/>
                  </a:lnTo>
                  <a:lnTo>
                    <a:pt x="523" y="276"/>
                  </a:lnTo>
                  <a:lnTo>
                    <a:pt x="544" y="349"/>
                  </a:lnTo>
                  <a:lnTo>
                    <a:pt x="577" y="355"/>
                  </a:lnTo>
                  <a:lnTo>
                    <a:pt x="594" y="386"/>
                  </a:lnTo>
                  <a:lnTo>
                    <a:pt x="554" y="428"/>
                  </a:lnTo>
                  <a:lnTo>
                    <a:pt x="541" y="476"/>
                  </a:lnTo>
                  <a:lnTo>
                    <a:pt x="485" y="489"/>
                  </a:lnTo>
                  <a:lnTo>
                    <a:pt x="499" y="436"/>
                  </a:lnTo>
                  <a:lnTo>
                    <a:pt x="276" y="455"/>
                  </a:lnTo>
                  <a:lnTo>
                    <a:pt x="117" y="475"/>
                  </a:lnTo>
                  <a:lnTo>
                    <a:pt x="107" y="423"/>
                  </a:lnTo>
                  <a:lnTo>
                    <a:pt x="96" y="267"/>
                  </a:lnTo>
                  <a:lnTo>
                    <a:pt x="94" y="181"/>
                  </a:lnTo>
                  <a:lnTo>
                    <a:pt x="41" y="142"/>
                  </a:lnTo>
                  <a:lnTo>
                    <a:pt x="60" y="107"/>
                  </a:lnTo>
                  <a:lnTo>
                    <a:pt x="34" y="87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9" name="Freeform 34"/>
            <p:cNvSpPr>
              <a:spLocks/>
            </p:cNvSpPr>
            <p:nvPr/>
          </p:nvSpPr>
          <p:spPr bwMode="auto">
            <a:xfrm>
              <a:off x="6862991" y="3824888"/>
              <a:ext cx="342676" cy="625013"/>
            </a:xfrm>
            <a:custGeom>
              <a:avLst/>
              <a:gdLst>
                <a:gd name="T0" fmla="*/ 0 w 290"/>
                <a:gd name="T1" fmla="*/ 2147483647 h 477"/>
                <a:gd name="T2" fmla="*/ 2147483647 w 290"/>
                <a:gd name="T3" fmla="*/ 2147483647 h 477"/>
                <a:gd name="T4" fmla="*/ 2147483647 w 290"/>
                <a:gd name="T5" fmla="*/ 2147483647 h 477"/>
                <a:gd name="T6" fmla="*/ 2147483647 w 290"/>
                <a:gd name="T7" fmla="*/ 2147483647 h 477"/>
                <a:gd name="T8" fmla="*/ 2147483647 w 290"/>
                <a:gd name="T9" fmla="*/ 2147483647 h 477"/>
                <a:gd name="T10" fmla="*/ 2147483647 w 290"/>
                <a:gd name="T11" fmla="*/ 0 h 477"/>
                <a:gd name="T12" fmla="*/ 2147483647 w 290"/>
                <a:gd name="T13" fmla="*/ 2147483647 h 477"/>
                <a:gd name="T14" fmla="*/ 2147483647 w 290"/>
                <a:gd name="T15" fmla="*/ 2147483647 h 477"/>
                <a:gd name="T16" fmla="*/ 2147483647 w 290"/>
                <a:gd name="T17" fmla="*/ 2147483647 h 477"/>
                <a:gd name="T18" fmla="*/ 2147483647 w 290"/>
                <a:gd name="T19" fmla="*/ 2147483647 h 477"/>
                <a:gd name="T20" fmla="*/ 2147483647 w 290"/>
                <a:gd name="T21" fmla="*/ 2147483647 h 477"/>
                <a:gd name="T22" fmla="*/ 2147483647 w 290"/>
                <a:gd name="T23" fmla="*/ 2147483647 h 477"/>
                <a:gd name="T24" fmla="*/ 2147483647 w 290"/>
                <a:gd name="T25" fmla="*/ 2147483647 h 477"/>
                <a:gd name="T26" fmla="*/ 2147483647 w 290"/>
                <a:gd name="T27" fmla="*/ 2147483647 h 477"/>
                <a:gd name="T28" fmla="*/ 2147483647 w 290"/>
                <a:gd name="T29" fmla="*/ 2147483647 h 477"/>
                <a:gd name="T30" fmla="*/ 0 w 290"/>
                <a:gd name="T31" fmla="*/ 2147483647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0"/>
                <a:gd name="T49" fmla="*/ 0 h 477"/>
                <a:gd name="T50" fmla="*/ 290 w 290"/>
                <a:gd name="T51" fmla="*/ 477 h 47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0" h="477">
                  <a:moveTo>
                    <a:pt x="0" y="34"/>
                  </a:moveTo>
                  <a:lnTo>
                    <a:pt x="34" y="51"/>
                  </a:lnTo>
                  <a:lnTo>
                    <a:pt x="66" y="48"/>
                  </a:lnTo>
                  <a:lnTo>
                    <a:pt x="77" y="38"/>
                  </a:lnTo>
                  <a:lnTo>
                    <a:pt x="85" y="9"/>
                  </a:lnTo>
                  <a:lnTo>
                    <a:pt x="226" y="0"/>
                  </a:lnTo>
                  <a:lnTo>
                    <a:pt x="290" y="337"/>
                  </a:lnTo>
                  <a:lnTo>
                    <a:pt x="286" y="334"/>
                  </a:lnTo>
                  <a:lnTo>
                    <a:pt x="237" y="353"/>
                  </a:lnTo>
                  <a:lnTo>
                    <a:pt x="203" y="444"/>
                  </a:lnTo>
                  <a:lnTo>
                    <a:pt x="153" y="431"/>
                  </a:lnTo>
                  <a:lnTo>
                    <a:pt x="95" y="465"/>
                  </a:lnTo>
                  <a:lnTo>
                    <a:pt x="19" y="477"/>
                  </a:lnTo>
                  <a:lnTo>
                    <a:pt x="53" y="389"/>
                  </a:lnTo>
                  <a:lnTo>
                    <a:pt x="39" y="339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0" name="Freeform 35"/>
            <p:cNvSpPr>
              <a:spLocks/>
            </p:cNvSpPr>
            <p:nvPr/>
          </p:nvSpPr>
          <p:spPr bwMode="auto">
            <a:xfrm>
              <a:off x="7130529" y="3699657"/>
              <a:ext cx="440583" cy="562398"/>
            </a:xfrm>
            <a:custGeom>
              <a:avLst/>
              <a:gdLst>
                <a:gd name="T0" fmla="*/ 0 w 432"/>
                <a:gd name="T1" fmla="*/ 2147483647 h 499"/>
                <a:gd name="T2" fmla="*/ 2147483647 w 432"/>
                <a:gd name="T3" fmla="*/ 2147483647 h 499"/>
                <a:gd name="T4" fmla="*/ 2147483647 w 432"/>
                <a:gd name="T5" fmla="*/ 2147483647 h 499"/>
                <a:gd name="T6" fmla="*/ 2147483647 w 432"/>
                <a:gd name="T7" fmla="*/ 2147483647 h 499"/>
                <a:gd name="T8" fmla="*/ 2147483647 w 432"/>
                <a:gd name="T9" fmla="*/ 2147483647 h 499"/>
                <a:gd name="T10" fmla="*/ 2147483647 w 432"/>
                <a:gd name="T11" fmla="*/ 0 h 499"/>
                <a:gd name="T12" fmla="*/ 2147483647 w 432"/>
                <a:gd name="T13" fmla="*/ 2147483647 h 499"/>
                <a:gd name="T14" fmla="*/ 2147483647 w 432"/>
                <a:gd name="T15" fmla="*/ 2147483647 h 499"/>
                <a:gd name="T16" fmla="*/ 2147483647 w 432"/>
                <a:gd name="T17" fmla="*/ 2147483647 h 499"/>
                <a:gd name="T18" fmla="*/ 2147483647 w 432"/>
                <a:gd name="T19" fmla="*/ 2147483647 h 499"/>
                <a:gd name="T20" fmla="*/ 2147483647 w 432"/>
                <a:gd name="T21" fmla="*/ 2147483647 h 499"/>
                <a:gd name="T22" fmla="*/ 2147483647 w 432"/>
                <a:gd name="T23" fmla="*/ 2147483647 h 499"/>
                <a:gd name="T24" fmla="*/ 2147483647 w 432"/>
                <a:gd name="T25" fmla="*/ 2147483647 h 499"/>
                <a:gd name="T26" fmla="*/ 2147483647 w 432"/>
                <a:gd name="T27" fmla="*/ 2147483647 h 499"/>
                <a:gd name="T28" fmla="*/ 2147483647 w 432"/>
                <a:gd name="T29" fmla="*/ 2147483647 h 499"/>
                <a:gd name="T30" fmla="*/ 2147483647 w 432"/>
                <a:gd name="T31" fmla="*/ 2147483647 h 499"/>
                <a:gd name="T32" fmla="*/ 2147483647 w 432"/>
                <a:gd name="T33" fmla="*/ 2147483647 h 499"/>
                <a:gd name="T34" fmla="*/ 2147483647 w 432"/>
                <a:gd name="T35" fmla="*/ 2147483647 h 499"/>
                <a:gd name="T36" fmla="*/ 0 w 432"/>
                <a:gd name="T37" fmla="*/ 2147483647 h 4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2"/>
                <a:gd name="T58" fmla="*/ 0 h 499"/>
                <a:gd name="T59" fmla="*/ 432 w 432"/>
                <a:gd name="T60" fmla="*/ 499 h 49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2" h="499">
                  <a:moveTo>
                    <a:pt x="0" y="112"/>
                  </a:moveTo>
                  <a:lnTo>
                    <a:pt x="195" y="94"/>
                  </a:lnTo>
                  <a:lnTo>
                    <a:pt x="235" y="101"/>
                  </a:lnTo>
                  <a:lnTo>
                    <a:pt x="327" y="58"/>
                  </a:lnTo>
                  <a:lnTo>
                    <a:pt x="347" y="19"/>
                  </a:lnTo>
                  <a:lnTo>
                    <a:pt x="402" y="0"/>
                  </a:lnTo>
                  <a:lnTo>
                    <a:pt x="432" y="189"/>
                  </a:lnTo>
                  <a:lnTo>
                    <a:pt x="409" y="210"/>
                  </a:lnTo>
                  <a:lnTo>
                    <a:pt x="415" y="340"/>
                  </a:lnTo>
                  <a:lnTo>
                    <a:pt x="372" y="351"/>
                  </a:lnTo>
                  <a:lnTo>
                    <a:pt x="347" y="424"/>
                  </a:lnTo>
                  <a:lnTo>
                    <a:pt x="314" y="414"/>
                  </a:lnTo>
                  <a:lnTo>
                    <a:pt x="302" y="499"/>
                  </a:lnTo>
                  <a:lnTo>
                    <a:pt x="254" y="463"/>
                  </a:lnTo>
                  <a:lnTo>
                    <a:pt x="159" y="485"/>
                  </a:lnTo>
                  <a:lnTo>
                    <a:pt x="115" y="452"/>
                  </a:lnTo>
                  <a:lnTo>
                    <a:pt x="64" y="452"/>
                  </a:lnTo>
                  <a:lnTo>
                    <a:pt x="36" y="311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2" name="Freeform 36"/>
            <p:cNvSpPr>
              <a:spLocks/>
            </p:cNvSpPr>
            <p:nvPr/>
          </p:nvSpPr>
          <p:spPr bwMode="auto">
            <a:xfrm>
              <a:off x="6735484" y="4208548"/>
              <a:ext cx="778705" cy="477013"/>
            </a:xfrm>
            <a:custGeom>
              <a:avLst/>
              <a:gdLst>
                <a:gd name="T0" fmla="*/ 0 w 761"/>
                <a:gd name="T1" fmla="*/ 2147483647 h 422"/>
                <a:gd name="T2" fmla="*/ 2147483647 w 761"/>
                <a:gd name="T3" fmla="*/ 2147483647 h 422"/>
                <a:gd name="T4" fmla="*/ 2147483647 w 761"/>
                <a:gd name="T5" fmla="*/ 2147483647 h 422"/>
                <a:gd name="T6" fmla="*/ 2147483647 w 761"/>
                <a:gd name="T7" fmla="*/ 2147483647 h 422"/>
                <a:gd name="T8" fmla="*/ 2147483647 w 761"/>
                <a:gd name="T9" fmla="*/ 2147483647 h 422"/>
                <a:gd name="T10" fmla="*/ 2147483647 w 761"/>
                <a:gd name="T11" fmla="*/ 2147483647 h 422"/>
                <a:gd name="T12" fmla="*/ 2147483647 w 761"/>
                <a:gd name="T13" fmla="*/ 2147483647 h 422"/>
                <a:gd name="T14" fmla="*/ 2147483647 w 761"/>
                <a:gd name="T15" fmla="*/ 2147483647 h 422"/>
                <a:gd name="T16" fmla="*/ 2147483647 w 761"/>
                <a:gd name="T17" fmla="*/ 2147483647 h 422"/>
                <a:gd name="T18" fmla="*/ 2147483647 w 761"/>
                <a:gd name="T19" fmla="*/ 2147483647 h 422"/>
                <a:gd name="T20" fmla="*/ 2147483647 w 761"/>
                <a:gd name="T21" fmla="*/ 2147483647 h 422"/>
                <a:gd name="T22" fmla="*/ 2147483647 w 761"/>
                <a:gd name="T23" fmla="*/ 2147483647 h 422"/>
                <a:gd name="T24" fmla="*/ 2147483647 w 761"/>
                <a:gd name="T25" fmla="*/ 2147483647 h 422"/>
                <a:gd name="T26" fmla="*/ 2147483647 w 761"/>
                <a:gd name="T27" fmla="*/ 2147483647 h 422"/>
                <a:gd name="T28" fmla="*/ 2147483647 w 761"/>
                <a:gd name="T29" fmla="*/ 0 h 422"/>
                <a:gd name="T30" fmla="*/ 2147483647 w 761"/>
                <a:gd name="T31" fmla="*/ 2147483647 h 422"/>
                <a:gd name="T32" fmla="*/ 2147483647 w 761"/>
                <a:gd name="T33" fmla="*/ 2147483647 h 422"/>
                <a:gd name="T34" fmla="*/ 2147483647 w 761"/>
                <a:gd name="T35" fmla="*/ 2147483647 h 422"/>
                <a:gd name="T36" fmla="*/ 2147483647 w 761"/>
                <a:gd name="T37" fmla="*/ 2147483647 h 422"/>
                <a:gd name="T38" fmla="*/ 2147483647 w 761"/>
                <a:gd name="T39" fmla="*/ 2147483647 h 422"/>
                <a:gd name="T40" fmla="*/ 2147483647 w 761"/>
                <a:gd name="T41" fmla="*/ 2147483647 h 422"/>
                <a:gd name="T42" fmla="*/ 2147483647 w 761"/>
                <a:gd name="T43" fmla="*/ 2147483647 h 422"/>
                <a:gd name="T44" fmla="*/ 2147483647 w 761"/>
                <a:gd name="T45" fmla="*/ 2147483647 h 422"/>
                <a:gd name="T46" fmla="*/ 2147483647 w 761"/>
                <a:gd name="T47" fmla="*/ 2147483647 h 422"/>
                <a:gd name="T48" fmla="*/ 2147483647 w 761"/>
                <a:gd name="T49" fmla="*/ 2147483647 h 422"/>
                <a:gd name="T50" fmla="*/ 2147483647 w 761"/>
                <a:gd name="T51" fmla="*/ 2147483647 h 422"/>
                <a:gd name="T52" fmla="*/ 2147483647 w 761"/>
                <a:gd name="T53" fmla="*/ 2147483647 h 422"/>
                <a:gd name="T54" fmla="*/ 2147483647 w 761"/>
                <a:gd name="T55" fmla="*/ 2147483647 h 422"/>
                <a:gd name="T56" fmla="*/ 0 w 761"/>
                <a:gd name="T57" fmla="*/ 2147483647 h 4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61"/>
                <a:gd name="T88" fmla="*/ 0 h 422"/>
                <a:gd name="T89" fmla="*/ 761 w 761"/>
                <a:gd name="T90" fmla="*/ 422 h 4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61" h="422">
                  <a:moveTo>
                    <a:pt x="0" y="422"/>
                  </a:moveTo>
                  <a:lnTo>
                    <a:pt x="185" y="395"/>
                  </a:lnTo>
                  <a:lnTo>
                    <a:pt x="185" y="377"/>
                  </a:lnTo>
                  <a:lnTo>
                    <a:pt x="632" y="316"/>
                  </a:lnTo>
                  <a:lnTo>
                    <a:pt x="639" y="283"/>
                  </a:lnTo>
                  <a:lnTo>
                    <a:pt x="705" y="259"/>
                  </a:lnTo>
                  <a:lnTo>
                    <a:pt x="712" y="225"/>
                  </a:lnTo>
                  <a:lnTo>
                    <a:pt x="741" y="214"/>
                  </a:lnTo>
                  <a:lnTo>
                    <a:pt x="761" y="164"/>
                  </a:lnTo>
                  <a:lnTo>
                    <a:pt x="700" y="113"/>
                  </a:lnTo>
                  <a:lnTo>
                    <a:pt x="688" y="46"/>
                  </a:lnTo>
                  <a:lnTo>
                    <a:pt x="639" y="13"/>
                  </a:lnTo>
                  <a:lnTo>
                    <a:pt x="541" y="31"/>
                  </a:lnTo>
                  <a:lnTo>
                    <a:pt x="501" y="3"/>
                  </a:lnTo>
                  <a:lnTo>
                    <a:pt x="449" y="0"/>
                  </a:lnTo>
                  <a:lnTo>
                    <a:pt x="459" y="46"/>
                  </a:lnTo>
                  <a:lnTo>
                    <a:pt x="397" y="71"/>
                  </a:lnTo>
                  <a:lnTo>
                    <a:pt x="356" y="176"/>
                  </a:lnTo>
                  <a:lnTo>
                    <a:pt x="300" y="158"/>
                  </a:lnTo>
                  <a:lnTo>
                    <a:pt x="233" y="198"/>
                  </a:lnTo>
                  <a:lnTo>
                    <a:pt x="146" y="213"/>
                  </a:lnTo>
                  <a:lnTo>
                    <a:pt x="146" y="273"/>
                  </a:lnTo>
                  <a:lnTo>
                    <a:pt x="103" y="271"/>
                  </a:lnTo>
                  <a:lnTo>
                    <a:pt x="105" y="323"/>
                  </a:lnTo>
                  <a:lnTo>
                    <a:pt x="60" y="302"/>
                  </a:lnTo>
                  <a:lnTo>
                    <a:pt x="34" y="311"/>
                  </a:lnTo>
                  <a:lnTo>
                    <a:pt x="57" y="347"/>
                  </a:lnTo>
                  <a:lnTo>
                    <a:pt x="9" y="393"/>
                  </a:lnTo>
                  <a:lnTo>
                    <a:pt x="0" y="422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3" name="Freeform 37"/>
            <p:cNvSpPr>
              <a:spLocks/>
            </p:cNvSpPr>
            <p:nvPr/>
          </p:nvSpPr>
          <p:spPr bwMode="auto">
            <a:xfrm>
              <a:off x="6685392" y="4517069"/>
              <a:ext cx="895966" cy="360891"/>
            </a:xfrm>
            <a:custGeom>
              <a:avLst/>
              <a:gdLst>
                <a:gd name="T0" fmla="*/ 2147483647 w 757"/>
                <a:gd name="T1" fmla="*/ 2147483647 h 276"/>
                <a:gd name="T2" fmla="*/ 2147483647 w 757"/>
                <a:gd name="T3" fmla="*/ 2147483647 h 276"/>
                <a:gd name="T4" fmla="*/ 2147483647 w 757"/>
                <a:gd name="T5" fmla="*/ 2147483647 h 276"/>
                <a:gd name="T6" fmla="*/ 2147483647 w 757"/>
                <a:gd name="T7" fmla="*/ 2147483647 h 276"/>
                <a:gd name="T8" fmla="*/ 0 w 757"/>
                <a:gd name="T9" fmla="*/ 2147483647 h 276"/>
                <a:gd name="T10" fmla="*/ 2147483647 w 757"/>
                <a:gd name="T11" fmla="*/ 2147483647 h 276"/>
                <a:gd name="T12" fmla="*/ 2147483647 w 757"/>
                <a:gd name="T13" fmla="*/ 2147483647 h 276"/>
                <a:gd name="T14" fmla="*/ 2147483647 w 757"/>
                <a:gd name="T15" fmla="*/ 2147483647 h 276"/>
                <a:gd name="T16" fmla="*/ 2147483647 w 757"/>
                <a:gd name="T17" fmla="*/ 2147483647 h 276"/>
                <a:gd name="T18" fmla="*/ 2147483647 w 757"/>
                <a:gd name="T19" fmla="*/ 2147483647 h 276"/>
                <a:gd name="T20" fmla="*/ 2147483647 w 757"/>
                <a:gd name="T21" fmla="*/ 2147483647 h 276"/>
                <a:gd name="T22" fmla="*/ 2147483647 w 757"/>
                <a:gd name="T23" fmla="*/ 0 h 276"/>
                <a:gd name="T24" fmla="*/ 2147483647 w 757"/>
                <a:gd name="T25" fmla="*/ 2147483647 h 276"/>
                <a:gd name="T26" fmla="*/ 2147483647 w 757"/>
                <a:gd name="T27" fmla="*/ 2147483647 h 276"/>
                <a:gd name="T28" fmla="*/ 2147483647 w 757"/>
                <a:gd name="T29" fmla="*/ 2147483647 h 276"/>
                <a:gd name="T30" fmla="*/ 2147483647 w 757"/>
                <a:gd name="T31" fmla="*/ 2147483647 h 2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7"/>
                <a:gd name="T49" fmla="*/ 0 h 276"/>
                <a:gd name="T50" fmla="*/ 757 w 757"/>
                <a:gd name="T51" fmla="*/ 276 h 2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7" h="276">
                  <a:moveTo>
                    <a:pt x="45" y="125"/>
                  </a:moveTo>
                  <a:lnTo>
                    <a:pt x="45" y="130"/>
                  </a:lnTo>
                  <a:lnTo>
                    <a:pt x="32" y="156"/>
                  </a:lnTo>
                  <a:lnTo>
                    <a:pt x="47" y="192"/>
                  </a:lnTo>
                  <a:lnTo>
                    <a:pt x="0" y="222"/>
                  </a:lnTo>
                  <a:lnTo>
                    <a:pt x="9" y="276"/>
                  </a:lnTo>
                  <a:lnTo>
                    <a:pt x="208" y="259"/>
                  </a:lnTo>
                  <a:lnTo>
                    <a:pt x="444" y="232"/>
                  </a:lnTo>
                  <a:lnTo>
                    <a:pt x="562" y="211"/>
                  </a:lnTo>
                  <a:lnTo>
                    <a:pt x="586" y="140"/>
                  </a:lnTo>
                  <a:lnTo>
                    <a:pt x="628" y="137"/>
                  </a:lnTo>
                  <a:lnTo>
                    <a:pt x="757" y="0"/>
                  </a:lnTo>
                  <a:lnTo>
                    <a:pt x="589" y="33"/>
                  </a:lnTo>
                  <a:lnTo>
                    <a:pt x="198" y="90"/>
                  </a:lnTo>
                  <a:lnTo>
                    <a:pt x="202" y="106"/>
                  </a:lnTo>
                  <a:lnTo>
                    <a:pt x="45" y="12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4" name="Freeform 38"/>
            <p:cNvSpPr>
              <a:spLocks/>
            </p:cNvSpPr>
            <p:nvPr/>
          </p:nvSpPr>
          <p:spPr bwMode="auto">
            <a:xfrm>
              <a:off x="6598869" y="4848361"/>
              <a:ext cx="365445" cy="706982"/>
            </a:xfrm>
            <a:custGeom>
              <a:avLst/>
              <a:gdLst>
                <a:gd name="T0" fmla="*/ 2147483647 w 310"/>
                <a:gd name="T1" fmla="*/ 2147483647 h 540"/>
                <a:gd name="T2" fmla="*/ 2147483647 w 310"/>
                <a:gd name="T3" fmla="*/ 2147483647 h 540"/>
                <a:gd name="T4" fmla="*/ 0 w 310"/>
                <a:gd name="T5" fmla="*/ 2147483647 h 540"/>
                <a:gd name="T6" fmla="*/ 2147483647 w 310"/>
                <a:gd name="T7" fmla="*/ 2147483647 h 540"/>
                <a:gd name="T8" fmla="*/ 2147483647 w 310"/>
                <a:gd name="T9" fmla="*/ 2147483647 h 540"/>
                <a:gd name="T10" fmla="*/ 2147483647 w 310"/>
                <a:gd name="T11" fmla="*/ 2147483647 h 540"/>
                <a:gd name="T12" fmla="*/ 2147483647 w 310"/>
                <a:gd name="T13" fmla="*/ 2147483647 h 540"/>
                <a:gd name="T14" fmla="*/ 2147483647 w 310"/>
                <a:gd name="T15" fmla="*/ 2147483647 h 540"/>
                <a:gd name="T16" fmla="*/ 2147483647 w 310"/>
                <a:gd name="T17" fmla="*/ 2147483647 h 540"/>
                <a:gd name="T18" fmla="*/ 2147483647 w 310"/>
                <a:gd name="T19" fmla="*/ 2147483647 h 540"/>
                <a:gd name="T20" fmla="*/ 2147483647 w 310"/>
                <a:gd name="T21" fmla="*/ 2147483647 h 540"/>
                <a:gd name="T22" fmla="*/ 2147483647 w 310"/>
                <a:gd name="T23" fmla="*/ 2147483647 h 540"/>
                <a:gd name="T24" fmla="*/ 2147483647 w 310"/>
                <a:gd name="T25" fmla="*/ 2147483647 h 540"/>
                <a:gd name="T26" fmla="*/ 2147483647 w 310"/>
                <a:gd name="T27" fmla="*/ 0 h 540"/>
                <a:gd name="T28" fmla="*/ 2147483647 w 310"/>
                <a:gd name="T29" fmla="*/ 2147483647 h 5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0"/>
                <a:gd name="T46" fmla="*/ 0 h 540"/>
                <a:gd name="T47" fmla="*/ 310 w 310"/>
                <a:gd name="T48" fmla="*/ 540 h 5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0" h="540">
                  <a:moveTo>
                    <a:pt x="88" y="17"/>
                  </a:moveTo>
                  <a:lnTo>
                    <a:pt x="41" y="109"/>
                  </a:lnTo>
                  <a:lnTo>
                    <a:pt x="0" y="169"/>
                  </a:lnTo>
                  <a:lnTo>
                    <a:pt x="13" y="240"/>
                  </a:lnTo>
                  <a:lnTo>
                    <a:pt x="62" y="337"/>
                  </a:lnTo>
                  <a:lnTo>
                    <a:pt x="25" y="435"/>
                  </a:lnTo>
                  <a:lnTo>
                    <a:pt x="9" y="487"/>
                  </a:lnTo>
                  <a:lnTo>
                    <a:pt x="189" y="466"/>
                  </a:lnTo>
                  <a:lnTo>
                    <a:pt x="197" y="532"/>
                  </a:lnTo>
                  <a:lnTo>
                    <a:pt x="235" y="540"/>
                  </a:lnTo>
                  <a:lnTo>
                    <a:pt x="244" y="506"/>
                  </a:lnTo>
                  <a:lnTo>
                    <a:pt x="310" y="497"/>
                  </a:lnTo>
                  <a:lnTo>
                    <a:pt x="296" y="387"/>
                  </a:lnTo>
                  <a:lnTo>
                    <a:pt x="293" y="0"/>
                  </a:lnTo>
                  <a:lnTo>
                    <a:pt x="88" y="1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5" name="Freeform 39"/>
            <p:cNvSpPr>
              <a:spLocks/>
            </p:cNvSpPr>
            <p:nvPr/>
          </p:nvSpPr>
          <p:spPr bwMode="auto">
            <a:xfrm>
              <a:off x="6941545" y="4815345"/>
              <a:ext cx="412122" cy="712674"/>
            </a:xfrm>
            <a:custGeom>
              <a:avLst/>
              <a:gdLst>
                <a:gd name="T0" fmla="*/ 0 w 350"/>
                <a:gd name="T1" fmla="*/ 2147483647 h 545"/>
                <a:gd name="T2" fmla="*/ 2147483647 w 350"/>
                <a:gd name="T3" fmla="*/ 0 h 545"/>
                <a:gd name="T4" fmla="*/ 2147483647 w 350"/>
                <a:gd name="T5" fmla="*/ 2147483647 h 545"/>
                <a:gd name="T6" fmla="*/ 2147483647 w 350"/>
                <a:gd name="T7" fmla="*/ 2147483647 h 545"/>
                <a:gd name="T8" fmla="*/ 2147483647 w 350"/>
                <a:gd name="T9" fmla="*/ 2147483647 h 545"/>
                <a:gd name="T10" fmla="*/ 2147483647 w 350"/>
                <a:gd name="T11" fmla="*/ 2147483647 h 545"/>
                <a:gd name="T12" fmla="*/ 2147483647 w 350"/>
                <a:gd name="T13" fmla="*/ 2147483647 h 545"/>
                <a:gd name="T14" fmla="*/ 2147483647 w 350"/>
                <a:gd name="T15" fmla="*/ 2147483647 h 545"/>
                <a:gd name="T16" fmla="*/ 2147483647 w 350"/>
                <a:gd name="T17" fmla="*/ 2147483647 h 545"/>
                <a:gd name="T18" fmla="*/ 2147483647 w 350"/>
                <a:gd name="T19" fmla="*/ 2147483647 h 545"/>
                <a:gd name="T20" fmla="*/ 2147483647 w 350"/>
                <a:gd name="T21" fmla="*/ 2147483647 h 545"/>
                <a:gd name="T22" fmla="*/ 2147483647 w 350"/>
                <a:gd name="T23" fmla="*/ 2147483647 h 545"/>
                <a:gd name="T24" fmla="*/ 2147483647 w 350"/>
                <a:gd name="T25" fmla="*/ 2147483647 h 545"/>
                <a:gd name="T26" fmla="*/ 2147483647 w 350"/>
                <a:gd name="T27" fmla="*/ 2147483647 h 545"/>
                <a:gd name="T28" fmla="*/ 0 w 350"/>
                <a:gd name="T29" fmla="*/ 2147483647 h 5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0"/>
                <a:gd name="T46" fmla="*/ 0 h 545"/>
                <a:gd name="T47" fmla="*/ 350 w 350"/>
                <a:gd name="T48" fmla="*/ 545 h 5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0" h="545">
                  <a:moveTo>
                    <a:pt x="0" y="27"/>
                  </a:moveTo>
                  <a:lnTo>
                    <a:pt x="228" y="0"/>
                  </a:lnTo>
                  <a:lnTo>
                    <a:pt x="300" y="252"/>
                  </a:lnTo>
                  <a:lnTo>
                    <a:pt x="350" y="292"/>
                  </a:lnTo>
                  <a:lnTo>
                    <a:pt x="310" y="366"/>
                  </a:lnTo>
                  <a:lnTo>
                    <a:pt x="349" y="437"/>
                  </a:lnTo>
                  <a:lnTo>
                    <a:pt x="116" y="463"/>
                  </a:lnTo>
                  <a:lnTo>
                    <a:pt x="126" y="524"/>
                  </a:lnTo>
                  <a:lnTo>
                    <a:pt x="92" y="545"/>
                  </a:lnTo>
                  <a:lnTo>
                    <a:pt x="65" y="468"/>
                  </a:lnTo>
                  <a:lnTo>
                    <a:pt x="49" y="531"/>
                  </a:lnTo>
                  <a:lnTo>
                    <a:pt x="19" y="524"/>
                  </a:lnTo>
                  <a:lnTo>
                    <a:pt x="10" y="461"/>
                  </a:lnTo>
                  <a:lnTo>
                    <a:pt x="2" y="40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0" name="Freeform 40"/>
            <p:cNvSpPr>
              <a:spLocks/>
            </p:cNvSpPr>
            <p:nvPr/>
          </p:nvSpPr>
          <p:spPr bwMode="auto">
            <a:xfrm>
              <a:off x="7212498" y="4778915"/>
              <a:ext cx="569229" cy="656890"/>
            </a:xfrm>
            <a:custGeom>
              <a:avLst/>
              <a:gdLst>
                <a:gd name="T0" fmla="*/ 0 w 484"/>
                <a:gd name="T1" fmla="*/ 2147483647 h 502"/>
                <a:gd name="T2" fmla="*/ 2147483647 w 484"/>
                <a:gd name="T3" fmla="*/ 2147483647 h 502"/>
                <a:gd name="T4" fmla="*/ 2147483647 w 484"/>
                <a:gd name="T5" fmla="*/ 2147483647 h 502"/>
                <a:gd name="T6" fmla="*/ 2147483647 w 484"/>
                <a:gd name="T7" fmla="*/ 0 h 502"/>
                <a:gd name="T8" fmla="*/ 2147483647 w 484"/>
                <a:gd name="T9" fmla="*/ 2147483647 h 502"/>
                <a:gd name="T10" fmla="*/ 2147483647 w 484"/>
                <a:gd name="T11" fmla="*/ 2147483647 h 502"/>
                <a:gd name="T12" fmla="*/ 2147483647 w 484"/>
                <a:gd name="T13" fmla="*/ 2147483647 h 502"/>
                <a:gd name="T14" fmla="*/ 2147483647 w 484"/>
                <a:gd name="T15" fmla="*/ 2147483647 h 502"/>
                <a:gd name="T16" fmla="*/ 2147483647 w 484"/>
                <a:gd name="T17" fmla="*/ 2147483647 h 502"/>
                <a:gd name="T18" fmla="*/ 2147483647 w 484"/>
                <a:gd name="T19" fmla="*/ 2147483647 h 502"/>
                <a:gd name="T20" fmla="*/ 2147483647 w 484"/>
                <a:gd name="T21" fmla="*/ 2147483647 h 502"/>
                <a:gd name="T22" fmla="*/ 2147483647 w 484"/>
                <a:gd name="T23" fmla="*/ 2147483647 h 502"/>
                <a:gd name="T24" fmla="*/ 2147483647 w 484"/>
                <a:gd name="T25" fmla="*/ 2147483647 h 502"/>
                <a:gd name="T26" fmla="*/ 2147483647 w 484"/>
                <a:gd name="T27" fmla="*/ 2147483647 h 502"/>
                <a:gd name="T28" fmla="*/ 2147483647 w 484"/>
                <a:gd name="T29" fmla="*/ 2147483647 h 502"/>
                <a:gd name="T30" fmla="*/ 2147483647 w 484"/>
                <a:gd name="T31" fmla="*/ 2147483647 h 502"/>
                <a:gd name="T32" fmla="*/ 2147483647 w 484"/>
                <a:gd name="T33" fmla="*/ 2147483647 h 502"/>
                <a:gd name="T34" fmla="*/ 2147483647 w 484"/>
                <a:gd name="T35" fmla="*/ 2147483647 h 502"/>
                <a:gd name="T36" fmla="*/ 0 w 484"/>
                <a:gd name="T37" fmla="*/ 2147483647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4"/>
                <a:gd name="T58" fmla="*/ 0 h 502"/>
                <a:gd name="T59" fmla="*/ 484 w 484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4" h="502">
                  <a:moveTo>
                    <a:pt x="0" y="31"/>
                  </a:moveTo>
                  <a:lnTo>
                    <a:pt x="5" y="31"/>
                  </a:lnTo>
                  <a:lnTo>
                    <a:pt x="118" y="10"/>
                  </a:lnTo>
                  <a:lnTo>
                    <a:pt x="218" y="0"/>
                  </a:lnTo>
                  <a:lnTo>
                    <a:pt x="203" y="26"/>
                  </a:lnTo>
                  <a:lnTo>
                    <a:pt x="234" y="26"/>
                  </a:lnTo>
                  <a:lnTo>
                    <a:pt x="407" y="181"/>
                  </a:lnTo>
                  <a:lnTo>
                    <a:pt x="474" y="281"/>
                  </a:lnTo>
                  <a:lnTo>
                    <a:pt x="484" y="349"/>
                  </a:lnTo>
                  <a:lnTo>
                    <a:pt x="461" y="365"/>
                  </a:lnTo>
                  <a:lnTo>
                    <a:pt x="474" y="433"/>
                  </a:lnTo>
                  <a:lnTo>
                    <a:pt x="426" y="436"/>
                  </a:lnTo>
                  <a:lnTo>
                    <a:pt x="426" y="494"/>
                  </a:lnTo>
                  <a:lnTo>
                    <a:pt x="387" y="465"/>
                  </a:lnTo>
                  <a:lnTo>
                    <a:pt x="139" y="502"/>
                  </a:lnTo>
                  <a:lnTo>
                    <a:pt x="82" y="394"/>
                  </a:lnTo>
                  <a:lnTo>
                    <a:pt x="122" y="320"/>
                  </a:lnTo>
                  <a:lnTo>
                    <a:pt x="69" y="283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1" name="Freeform 41"/>
            <p:cNvSpPr>
              <a:spLocks/>
            </p:cNvSpPr>
            <p:nvPr/>
          </p:nvSpPr>
          <p:spPr bwMode="auto">
            <a:xfrm>
              <a:off x="7451574" y="4691254"/>
              <a:ext cx="522552" cy="457660"/>
            </a:xfrm>
            <a:custGeom>
              <a:avLst/>
              <a:gdLst>
                <a:gd name="T0" fmla="*/ 2147483647 w 442"/>
                <a:gd name="T1" fmla="*/ 2147483647 h 351"/>
                <a:gd name="T2" fmla="*/ 2147483647 w 442"/>
                <a:gd name="T3" fmla="*/ 2147483647 h 351"/>
                <a:gd name="T4" fmla="*/ 2147483647 w 442"/>
                <a:gd name="T5" fmla="*/ 0 h 351"/>
                <a:gd name="T6" fmla="*/ 2147483647 w 442"/>
                <a:gd name="T7" fmla="*/ 2147483647 h 351"/>
                <a:gd name="T8" fmla="*/ 2147483647 w 442"/>
                <a:gd name="T9" fmla="*/ 2147483647 h 351"/>
                <a:gd name="T10" fmla="*/ 2147483647 w 442"/>
                <a:gd name="T11" fmla="*/ 2147483647 h 351"/>
                <a:gd name="T12" fmla="*/ 2147483647 w 442"/>
                <a:gd name="T13" fmla="*/ 2147483647 h 351"/>
                <a:gd name="T14" fmla="*/ 2147483647 w 442"/>
                <a:gd name="T15" fmla="*/ 2147483647 h 351"/>
                <a:gd name="T16" fmla="*/ 2147483647 w 442"/>
                <a:gd name="T17" fmla="*/ 2147483647 h 351"/>
                <a:gd name="T18" fmla="*/ 2147483647 w 442"/>
                <a:gd name="T19" fmla="*/ 2147483647 h 351"/>
                <a:gd name="T20" fmla="*/ 2147483647 w 442"/>
                <a:gd name="T21" fmla="*/ 2147483647 h 351"/>
                <a:gd name="T22" fmla="*/ 2147483647 w 442"/>
                <a:gd name="T23" fmla="*/ 2147483647 h 351"/>
                <a:gd name="T24" fmla="*/ 2147483647 w 442"/>
                <a:gd name="T25" fmla="*/ 2147483647 h 351"/>
                <a:gd name="T26" fmla="*/ 2147483647 w 442"/>
                <a:gd name="T27" fmla="*/ 2147483647 h 351"/>
                <a:gd name="T28" fmla="*/ 0 w 442"/>
                <a:gd name="T29" fmla="*/ 2147483647 h 351"/>
                <a:gd name="T30" fmla="*/ 2147483647 w 442"/>
                <a:gd name="T31" fmla="*/ 2147483647 h 3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2"/>
                <a:gd name="T49" fmla="*/ 0 h 351"/>
                <a:gd name="T50" fmla="*/ 442 w 442"/>
                <a:gd name="T51" fmla="*/ 351 h 3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2" h="351">
                  <a:moveTo>
                    <a:pt x="16" y="63"/>
                  </a:moveTo>
                  <a:lnTo>
                    <a:pt x="52" y="30"/>
                  </a:lnTo>
                  <a:lnTo>
                    <a:pt x="184" y="0"/>
                  </a:lnTo>
                  <a:lnTo>
                    <a:pt x="225" y="20"/>
                  </a:lnTo>
                  <a:lnTo>
                    <a:pt x="310" y="5"/>
                  </a:lnTo>
                  <a:lnTo>
                    <a:pt x="379" y="55"/>
                  </a:lnTo>
                  <a:lnTo>
                    <a:pt x="442" y="94"/>
                  </a:lnTo>
                  <a:lnTo>
                    <a:pt x="407" y="199"/>
                  </a:lnTo>
                  <a:lnTo>
                    <a:pt x="354" y="252"/>
                  </a:lnTo>
                  <a:lnTo>
                    <a:pt x="296" y="268"/>
                  </a:lnTo>
                  <a:lnTo>
                    <a:pt x="307" y="310"/>
                  </a:lnTo>
                  <a:lnTo>
                    <a:pt x="271" y="351"/>
                  </a:lnTo>
                  <a:lnTo>
                    <a:pt x="204" y="252"/>
                  </a:lnTo>
                  <a:lnTo>
                    <a:pt x="29" y="94"/>
                  </a:lnTo>
                  <a:lnTo>
                    <a:pt x="0" y="94"/>
                  </a:lnTo>
                  <a:lnTo>
                    <a:pt x="16" y="63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5" name="Freeform 42"/>
            <p:cNvSpPr>
              <a:spLocks/>
            </p:cNvSpPr>
            <p:nvPr/>
          </p:nvSpPr>
          <p:spPr bwMode="auto">
            <a:xfrm>
              <a:off x="7079298" y="5344728"/>
              <a:ext cx="977935" cy="733166"/>
            </a:xfrm>
            <a:custGeom>
              <a:avLst/>
              <a:gdLst>
                <a:gd name="T0" fmla="*/ 0 w 828"/>
                <a:gd name="T1" fmla="*/ 2147483647 h 562"/>
                <a:gd name="T2" fmla="*/ 2147483647 w 828"/>
                <a:gd name="T3" fmla="*/ 2147483647 h 562"/>
                <a:gd name="T4" fmla="*/ 2147483647 w 828"/>
                <a:gd name="T5" fmla="*/ 2147483647 h 562"/>
                <a:gd name="T6" fmla="*/ 2147483647 w 828"/>
                <a:gd name="T7" fmla="*/ 2147483647 h 562"/>
                <a:gd name="T8" fmla="*/ 2147483647 w 828"/>
                <a:gd name="T9" fmla="*/ 2147483647 h 562"/>
                <a:gd name="T10" fmla="*/ 2147483647 w 828"/>
                <a:gd name="T11" fmla="*/ 2147483647 h 562"/>
                <a:gd name="T12" fmla="*/ 2147483647 w 828"/>
                <a:gd name="T13" fmla="*/ 0 h 562"/>
                <a:gd name="T14" fmla="*/ 2147483647 w 828"/>
                <a:gd name="T15" fmla="*/ 2147483647 h 562"/>
                <a:gd name="T16" fmla="*/ 2147483647 w 828"/>
                <a:gd name="T17" fmla="*/ 2147483647 h 562"/>
                <a:gd name="T18" fmla="*/ 2147483647 w 828"/>
                <a:gd name="T19" fmla="*/ 2147483647 h 562"/>
                <a:gd name="T20" fmla="*/ 2147483647 w 828"/>
                <a:gd name="T21" fmla="*/ 2147483647 h 562"/>
                <a:gd name="T22" fmla="*/ 2147483647 w 828"/>
                <a:gd name="T23" fmla="*/ 2147483647 h 562"/>
                <a:gd name="T24" fmla="*/ 2147483647 w 828"/>
                <a:gd name="T25" fmla="*/ 2147483647 h 562"/>
                <a:gd name="T26" fmla="*/ 2147483647 w 828"/>
                <a:gd name="T27" fmla="*/ 2147483647 h 562"/>
                <a:gd name="T28" fmla="*/ 2147483647 w 828"/>
                <a:gd name="T29" fmla="*/ 2147483647 h 562"/>
                <a:gd name="T30" fmla="*/ 2147483647 w 828"/>
                <a:gd name="T31" fmla="*/ 2147483647 h 562"/>
                <a:gd name="T32" fmla="*/ 2147483647 w 828"/>
                <a:gd name="T33" fmla="*/ 2147483647 h 562"/>
                <a:gd name="T34" fmla="*/ 2147483647 w 828"/>
                <a:gd name="T35" fmla="*/ 2147483647 h 562"/>
                <a:gd name="T36" fmla="*/ 2147483647 w 828"/>
                <a:gd name="T37" fmla="*/ 2147483647 h 562"/>
                <a:gd name="T38" fmla="*/ 2147483647 w 828"/>
                <a:gd name="T39" fmla="*/ 2147483647 h 562"/>
                <a:gd name="T40" fmla="*/ 2147483647 w 828"/>
                <a:gd name="T41" fmla="*/ 2147483647 h 562"/>
                <a:gd name="T42" fmla="*/ 2147483647 w 828"/>
                <a:gd name="T43" fmla="*/ 2147483647 h 562"/>
                <a:gd name="T44" fmla="*/ 2147483647 w 828"/>
                <a:gd name="T45" fmla="*/ 2147483647 h 562"/>
                <a:gd name="T46" fmla="*/ 2147483647 w 828"/>
                <a:gd name="T47" fmla="*/ 2147483647 h 562"/>
                <a:gd name="T48" fmla="*/ 2147483647 w 828"/>
                <a:gd name="T49" fmla="*/ 2147483647 h 562"/>
                <a:gd name="T50" fmla="*/ 2147483647 w 828"/>
                <a:gd name="T51" fmla="*/ 2147483647 h 562"/>
                <a:gd name="T52" fmla="*/ 2147483647 w 828"/>
                <a:gd name="T53" fmla="*/ 2147483647 h 562"/>
                <a:gd name="T54" fmla="*/ 2147483647 w 828"/>
                <a:gd name="T55" fmla="*/ 2147483647 h 562"/>
                <a:gd name="T56" fmla="*/ 2147483647 w 828"/>
                <a:gd name="T57" fmla="*/ 2147483647 h 562"/>
                <a:gd name="T58" fmla="*/ 2147483647 w 828"/>
                <a:gd name="T59" fmla="*/ 2147483647 h 562"/>
                <a:gd name="T60" fmla="*/ 2147483647 w 828"/>
                <a:gd name="T61" fmla="*/ 2147483647 h 562"/>
                <a:gd name="T62" fmla="*/ 2147483647 w 828"/>
                <a:gd name="T63" fmla="*/ 2147483647 h 562"/>
                <a:gd name="T64" fmla="*/ 2147483647 w 828"/>
                <a:gd name="T65" fmla="*/ 2147483647 h 562"/>
                <a:gd name="T66" fmla="*/ 2147483647 w 828"/>
                <a:gd name="T67" fmla="*/ 2147483647 h 562"/>
                <a:gd name="T68" fmla="*/ 2147483647 w 828"/>
                <a:gd name="T69" fmla="*/ 2147483647 h 562"/>
                <a:gd name="T70" fmla="*/ 2147483647 w 828"/>
                <a:gd name="T71" fmla="*/ 2147483647 h 562"/>
                <a:gd name="T72" fmla="*/ 2147483647 w 828"/>
                <a:gd name="T73" fmla="*/ 2147483647 h 562"/>
                <a:gd name="T74" fmla="*/ 2147483647 w 828"/>
                <a:gd name="T75" fmla="*/ 2147483647 h 562"/>
                <a:gd name="T76" fmla="*/ 2147483647 w 828"/>
                <a:gd name="T77" fmla="*/ 2147483647 h 562"/>
                <a:gd name="T78" fmla="*/ 0 w 828"/>
                <a:gd name="T79" fmla="*/ 2147483647 h 56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28"/>
                <a:gd name="T121" fmla="*/ 0 h 562"/>
                <a:gd name="T122" fmla="*/ 828 w 828"/>
                <a:gd name="T123" fmla="*/ 562 h 56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28" h="562">
                  <a:moveTo>
                    <a:pt x="0" y="55"/>
                  </a:moveTo>
                  <a:lnTo>
                    <a:pt x="228" y="32"/>
                  </a:lnTo>
                  <a:lnTo>
                    <a:pt x="252" y="69"/>
                  </a:lnTo>
                  <a:lnTo>
                    <a:pt x="496" y="32"/>
                  </a:lnTo>
                  <a:lnTo>
                    <a:pt x="538" y="63"/>
                  </a:lnTo>
                  <a:lnTo>
                    <a:pt x="538" y="5"/>
                  </a:lnTo>
                  <a:lnTo>
                    <a:pt x="535" y="0"/>
                  </a:lnTo>
                  <a:lnTo>
                    <a:pt x="583" y="3"/>
                  </a:lnTo>
                  <a:lnTo>
                    <a:pt x="635" y="90"/>
                  </a:lnTo>
                  <a:lnTo>
                    <a:pt x="717" y="208"/>
                  </a:lnTo>
                  <a:lnTo>
                    <a:pt x="757" y="310"/>
                  </a:lnTo>
                  <a:lnTo>
                    <a:pt x="819" y="381"/>
                  </a:lnTo>
                  <a:lnTo>
                    <a:pt x="828" y="484"/>
                  </a:lnTo>
                  <a:lnTo>
                    <a:pt x="809" y="546"/>
                  </a:lnTo>
                  <a:lnTo>
                    <a:pt x="722" y="562"/>
                  </a:lnTo>
                  <a:lnTo>
                    <a:pt x="707" y="536"/>
                  </a:lnTo>
                  <a:lnTo>
                    <a:pt x="646" y="499"/>
                  </a:lnTo>
                  <a:lnTo>
                    <a:pt x="627" y="460"/>
                  </a:lnTo>
                  <a:lnTo>
                    <a:pt x="611" y="445"/>
                  </a:lnTo>
                  <a:lnTo>
                    <a:pt x="601" y="410"/>
                  </a:lnTo>
                  <a:lnTo>
                    <a:pt x="586" y="420"/>
                  </a:lnTo>
                  <a:lnTo>
                    <a:pt x="538" y="373"/>
                  </a:lnTo>
                  <a:lnTo>
                    <a:pt x="549" y="329"/>
                  </a:lnTo>
                  <a:lnTo>
                    <a:pt x="538" y="305"/>
                  </a:lnTo>
                  <a:lnTo>
                    <a:pt x="523" y="313"/>
                  </a:lnTo>
                  <a:lnTo>
                    <a:pt x="525" y="339"/>
                  </a:lnTo>
                  <a:lnTo>
                    <a:pt x="509" y="305"/>
                  </a:lnTo>
                  <a:lnTo>
                    <a:pt x="510" y="226"/>
                  </a:lnTo>
                  <a:lnTo>
                    <a:pt x="480" y="179"/>
                  </a:lnTo>
                  <a:lnTo>
                    <a:pt x="402" y="140"/>
                  </a:lnTo>
                  <a:lnTo>
                    <a:pt x="364" y="97"/>
                  </a:lnTo>
                  <a:lnTo>
                    <a:pt x="320" y="92"/>
                  </a:lnTo>
                  <a:lnTo>
                    <a:pt x="302" y="119"/>
                  </a:lnTo>
                  <a:lnTo>
                    <a:pt x="238" y="139"/>
                  </a:lnTo>
                  <a:lnTo>
                    <a:pt x="200" y="119"/>
                  </a:lnTo>
                  <a:lnTo>
                    <a:pt x="181" y="90"/>
                  </a:lnTo>
                  <a:lnTo>
                    <a:pt x="60" y="116"/>
                  </a:lnTo>
                  <a:lnTo>
                    <a:pt x="34" y="95"/>
                  </a:lnTo>
                  <a:lnTo>
                    <a:pt x="7" y="118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6" name="Freeform 43"/>
            <p:cNvSpPr>
              <a:spLocks/>
            </p:cNvSpPr>
            <p:nvPr/>
          </p:nvSpPr>
          <p:spPr bwMode="auto">
            <a:xfrm>
              <a:off x="7347974" y="4377040"/>
              <a:ext cx="901658" cy="436029"/>
            </a:xfrm>
            <a:custGeom>
              <a:avLst/>
              <a:gdLst>
                <a:gd name="T0" fmla="*/ 2147483647 w 762"/>
                <a:gd name="T1" fmla="*/ 2147483647 h 334"/>
                <a:gd name="T2" fmla="*/ 0 w 762"/>
                <a:gd name="T3" fmla="*/ 2147483647 h 334"/>
                <a:gd name="T4" fmla="*/ 2147483647 w 762"/>
                <a:gd name="T5" fmla="*/ 2147483647 h 334"/>
                <a:gd name="T6" fmla="*/ 2147483647 w 762"/>
                <a:gd name="T7" fmla="*/ 2147483647 h 334"/>
                <a:gd name="T8" fmla="*/ 2147483647 w 762"/>
                <a:gd name="T9" fmla="*/ 2147483647 h 334"/>
                <a:gd name="T10" fmla="*/ 2147483647 w 762"/>
                <a:gd name="T11" fmla="*/ 2147483647 h 334"/>
                <a:gd name="T12" fmla="*/ 2147483647 w 762"/>
                <a:gd name="T13" fmla="*/ 2147483647 h 334"/>
                <a:gd name="T14" fmla="*/ 2147483647 w 762"/>
                <a:gd name="T15" fmla="*/ 2147483647 h 334"/>
                <a:gd name="T16" fmla="*/ 2147483647 w 762"/>
                <a:gd name="T17" fmla="*/ 2147483647 h 334"/>
                <a:gd name="T18" fmla="*/ 2147483647 w 762"/>
                <a:gd name="T19" fmla="*/ 2147483647 h 334"/>
                <a:gd name="T20" fmla="*/ 2147483647 w 762"/>
                <a:gd name="T21" fmla="*/ 2147483647 h 334"/>
                <a:gd name="T22" fmla="*/ 2147483647 w 762"/>
                <a:gd name="T23" fmla="*/ 2147483647 h 334"/>
                <a:gd name="T24" fmla="*/ 2147483647 w 762"/>
                <a:gd name="T25" fmla="*/ 2147483647 h 334"/>
                <a:gd name="T26" fmla="*/ 2147483647 w 762"/>
                <a:gd name="T27" fmla="*/ 2147483647 h 334"/>
                <a:gd name="T28" fmla="*/ 2147483647 w 762"/>
                <a:gd name="T29" fmla="*/ 2147483647 h 334"/>
                <a:gd name="T30" fmla="*/ 2147483647 w 762"/>
                <a:gd name="T31" fmla="*/ 2147483647 h 334"/>
                <a:gd name="T32" fmla="*/ 2147483647 w 762"/>
                <a:gd name="T33" fmla="*/ 2147483647 h 334"/>
                <a:gd name="T34" fmla="*/ 2147483647 w 762"/>
                <a:gd name="T35" fmla="*/ 2147483647 h 334"/>
                <a:gd name="T36" fmla="*/ 2147483647 w 762"/>
                <a:gd name="T37" fmla="*/ 2147483647 h 334"/>
                <a:gd name="T38" fmla="*/ 2147483647 w 762"/>
                <a:gd name="T39" fmla="*/ 2147483647 h 334"/>
                <a:gd name="T40" fmla="*/ 2147483647 w 762"/>
                <a:gd name="T41" fmla="*/ 2147483647 h 334"/>
                <a:gd name="T42" fmla="*/ 2147483647 w 762"/>
                <a:gd name="T43" fmla="*/ 2147483647 h 334"/>
                <a:gd name="T44" fmla="*/ 2147483647 w 762"/>
                <a:gd name="T45" fmla="*/ 2147483647 h 334"/>
                <a:gd name="T46" fmla="*/ 2147483647 w 762"/>
                <a:gd name="T47" fmla="*/ 2147483647 h 334"/>
                <a:gd name="T48" fmla="*/ 2147483647 w 762"/>
                <a:gd name="T49" fmla="*/ 2147483647 h 334"/>
                <a:gd name="T50" fmla="*/ 2147483647 w 762"/>
                <a:gd name="T51" fmla="*/ 2147483647 h 334"/>
                <a:gd name="T52" fmla="*/ 2147483647 w 762"/>
                <a:gd name="T53" fmla="*/ 2147483647 h 334"/>
                <a:gd name="T54" fmla="*/ 2147483647 w 762"/>
                <a:gd name="T55" fmla="*/ 2147483647 h 334"/>
                <a:gd name="T56" fmla="*/ 2147483647 w 762"/>
                <a:gd name="T57" fmla="*/ 2147483647 h 334"/>
                <a:gd name="T58" fmla="*/ 2147483647 w 762"/>
                <a:gd name="T59" fmla="*/ 0 h 334"/>
                <a:gd name="T60" fmla="*/ 2147483647 w 762"/>
                <a:gd name="T61" fmla="*/ 2147483647 h 334"/>
                <a:gd name="T62" fmla="*/ 2147483647 w 762"/>
                <a:gd name="T63" fmla="*/ 2147483647 h 334"/>
                <a:gd name="T64" fmla="*/ 2147483647 w 762"/>
                <a:gd name="T65" fmla="*/ 2147483647 h 334"/>
                <a:gd name="T66" fmla="*/ 2147483647 w 762"/>
                <a:gd name="T67" fmla="*/ 2147483647 h 3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62"/>
                <a:gd name="T103" fmla="*/ 0 h 334"/>
                <a:gd name="T104" fmla="*/ 762 w 762"/>
                <a:gd name="T105" fmla="*/ 334 h 3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62" h="334">
                  <a:moveTo>
                    <a:pt x="26" y="247"/>
                  </a:moveTo>
                  <a:lnTo>
                    <a:pt x="0" y="318"/>
                  </a:lnTo>
                  <a:lnTo>
                    <a:pt x="98" y="308"/>
                  </a:lnTo>
                  <a:lnTo>
                    <a:pt x="137" y="276"/>
                  </a:lnTo>
                  <a:lnTo>
                    <a:pt x="271" y="240"/>
                  </a:lnTo>
                  <a:lnTo>
                    <a:pt x="308" y="260"/>
                  </a:lnTo>
                  <a:lnTo>
                    <a:pt x="397" y="247"/>
                  </a:lnTo>
                  <a:lnTo>
                    <a:pt x="397" y="252"/>
                  </a:lnTo>
                  <a:lnTo>
                    <a:pt x="529" y="334"/>
                  </a:lnTo>
                  <a:lnTo>
                    <a:pt x="607" y="310"/>
                  </a:lnTo>
                  <a:lnTo>
                    <a:pt x="651" y="218"/>
                  </a:lnTo>
                  <a:lnTo>
                    <a:pt x="726" y="192"/>
                  </a:lnTo>
                  <a:lnTo>
                    <a:pt x="762" y="124"/>
                  </a:lnTo>
                  <a:lnTo>
                    <a:pt x="760" y="42"/>
                  </a:lnTo>
                  <a:lnTo>
                    <a:pt x="751" y="110"/>
                  </a:lnTo>
                  <a:lnTo>
                    <a:pt x="709" y="168"/>
                  </a:lnTo>
                  <a:lnTo>
                    <a:pt x="693" y="163"/>
                  </a:lnTo>
                  <a:lnTo>
                    <a:pt x="636" y="179"/>
                  </a:lnTo>
                  <a:lnTo>
                    <a:pt x="636" y="160"/>
                  </a:lnTo>
                  <a:lnTo>
                    <a:pt x="693" y="140"/>
                  </a:lnTo>
                  <a:lnTo>
                    <a:pt x="641" y="134"/>
                  </a:lnTo>
                  <a:lnTo>
                    <a:pt x="699" y="116"/>
                  </a:lnTo>
                  <a:lnTo>
                    <a:pt x="722" y="126"/>
                  </a:lnTo>
                  <a:lnTo>
                    <a:pt x="733" y="61"/>
                  </a:lnTo>
                  <a:lnTo>
                    <a:pt x="718" y="47"/>
                  </a:lnTo>
                  <a:lnTo>
                    <a:pt x="649" y="73"/>
                  </a:lnTo>
                  <a:lnTo>
                    <a:pt x="651" y="34"/>
                  </a:lnTo>
                  <a:lnTo>
                    <a:pt x="680" y="44"/>
                  </a:lnTo>
                  <a:lnTo>
                    <a:pt x="718" y="14"/>
                  </a:lnTo>
                  <a:lnTo>
                    <a:pt x="697" y="0"/>
                  </a:lnTo>
                  <a:lnTo>
                    <a:pt x="470" y="52"/>
                  </a:lnTo>
                  <a:lnTo>
                    <a:pt x="190" y="108"/>
                  </a:lnTo>
                  <a:lnTo>
                    <a:pt x="63" y="245"/>
                  </a:lnTo>
                  <a:lnTo>
                    <a:pt x="26" y="24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7" name="Freeform 44"/>
            <p:cNvSpPr>
              <a:spLocks/>
            </p:cNvSpPr>
            <p:nvPr/>
          </p:nvSpPr>
          <p:spPr bwMode="auto">
            <a:xfrm>
              <a:off x="7384405" y="4016148"/>
              <a:ext cx="786674" cy="541906"/>
            </a:xfrm>
            <a:custGeom>
              <a:avLst/>
              <a:gdLst>
                <a:gd name="T0" fmla="*/ 2147483647 w 666"/>
                <a:gd name="T1" fmla="*/ 2147483647 h 415"/>
                <a:gd name="T2" fmla="*/ 2147483647 w 666"/>
                <a:gd name="T3" fmla="*/ 2147483647 h 415"/>
                <a:gd name="T4" fmla="*/ 2147483647 w 666"/>
                <a:gd name="T5" fmla="*/ 2147483647 h 415"/>
                <a:gd name="T6" fmla="*/ 2147483647 w 666"/>
                <a:gd name="T7" fmla="*/ 2147483647 h 415"/>
                <a:gd name="T8" fmla="*/ 2147483647 w 666"/>
                <a:gd name="T9" fmla="*/ 2147483647 h 415"/>
                <a:gd name="T10" fmla="*/ 0 w 666"/>
                <a:gd name="T11" fmla="*/ 2147483647 h 415"/>
                <a:gd name="T12" fmla="*/ 2147483647 w 666"/>
                <a:gd name="T13" fmla="*/ 2147483647 h 415"/>
                <a:gd name="T14" fmla="*/ 2147483647 w 666"/>
                <a:gd name="T15" fmla="*/ 2147483647 h 415"/>
                <a:gd name="T16" fmla="*/ 2147483647 w 666"/>
                <a:gd name="T17" fmla="*/ 2147483647 h 415"/>
                <a:gd name="T18" fmla="*/ 2147483647 w 666"/>
                <a:gd name="T19" fmla="*/ 2147483647 h 415"/>
                <a:gd name="T20" fmla="*/ 2147483647 w 666"/>
                <a:gd name="T21" fmla="*/ 2147483647 h 415"/>
                <a:gd name="T22" fmla="*/ 2147483647 w 666"/>
                <a:gd name="T23" fmla="*/ 2147483647 h 415"/>
                <a:gd name="T24" fmla="*/ 2147483647 w 666"/>
                <a:gd name="T25" fmla="*/ 2147483647 h 415"/>
                <a:gd name="T26" fmla="*/ 2147483647 w 666"/>
                <a:gd name="T27" fmla="*/ 2147483647 h 415"/>
                <a:gd name="T28" fmla="*/ 2147483647 w 666"/>
                <a:gd name="T29" fmla="*/ 2147483647 h 415"/>
                <a:gd name="T30" fmla="*/ 2147483647 w 666"/>
                <a:gd name="T31" fmla="*/ 2147483647 h 415"/>
                <a:gd name="T32" fmla="*/ 2147483647 w 666"/>
                <a:gd name="T33" fmla="*/ 2147483647 h 415"/>
                <a:gd name="T34" fmla="*/ 2147483647 w 666"/>
                <a:gd name="T35" fmla="*/ 0 h 415"/>
                <a:gd name="T36" fmla="*/ 2147483647 w 666"/>
                <a:gd name="T37" fmla="*/ 2147483647 h 415"/>
                <a:gd name="T38" fmla="*/ 2147483647 w 666"/>
                <a:gd name="T39" fmla="*/ 2147483647 h 415"/>
                <a:gd name="T40" fmla="*/ 2147483647 w 666"/>
                <a:gd name="T41" fmla="*/ 2147483647 h 415"/>
                <a:gd name="T42" fmla="*/ 2147483647 w 666"/>
                <a:gd name="T43" fmla="*/ 2147483647 h 415"/>
                <a:gd name="T44" fmla="*/ 2147483647 w 666"/>
                <a:gd name="T45" fmla="*/ 2147483647 h 415"/>
                <a:gd name="T46" fmla="*/ 2147483647 w 666"/>
                <a:gd name="T47" fmla="*/ 2147483647 h 415"/>
                <a:gd name="T48" fmla="*/ 2147483647 w 666"/>
                <a:gd name="T49" fmla="*/ 2147483647 h 4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6"/>
                <a:gd name="T76" fmla="*/ 0 h 415"/>
                <a:gd name="T77" fmla="*/ 666 w 666"/>
                <a:gd name="T78" fmla="*/ 415 h 4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6" h="415">
                  <a:moveTo>
                    <a:pt x="109" y="290"/>
                  </a:moveTo>
                  <a:lnTo>
                    <a:pt x="90" y="332"/>
                  </a:lnTo>
                  <a:lnTo>
                    <a:pt x="63" y="344"/>
                  </a:lnTo>
                  <a:lnTo>
                    <a:pt x="61" y="371"/>
                  </a:lnTo>
                  <a:lnTo>
                    <a:pt x="3" y="392"/>
                  </a:lnTo>
                  <a:lnTo>
                    <a:pt x="0" y="415"/>
                  </a:lnTo>
                  <a:lnTo>
                    <a:pt x="158" y="387"/>
                  </a:lnTo>
                  <a:lnTo>
                    <a:pt x="445" y="328"/>
                  </a:lnTo>
                  <a:lnTo>
                    <a:pt x="666" y="274"/>
                  </a:lnTo>
                  <a:lnTo>
                    <a:pt x="666" y="232"/>
                  </a:lnTo>
                  <a:lnTo>
                    <a:pt x="642" y="219"/>
                  </a:lnTo>
                  <a:lnTo>
                    <a:pt x="623" y="240"/>
                  </a:lnTo>
                  <a:lnTo>
                    <a:pt x="611" y="184"/>
                  </a:lnTo>
                  <a:lnTo>
                    <a:pt x="623" y="134"/>
                  </a:lnTo>
                  <a:lnTo>
                    <a:pt x="540" y="97"/>
                  </a:lnTo>
                  <a:lnTo>
                    <a:pt x="484" y="106"/>
                  </a:lnTo>
                  <a:lnTo>
                    <a:pt x="482" y="29"/>
                  </a:lnTo>
                  <a:lnTo>
                    <a:pt x="424" y="0"/>
                  </a:lnTo>
                  <a:lnTo>
                    <a:pt x="381" y="18"/>
                  </a:lnTo>
                  <a:lnTo>
                    <a:pt x="352" y="90"/>
                  </a:lnTo>
                  <a:lnTo>
                    <a:pt x="300" y="119"/>
                  </a:lnTo>
                  <a:lnTo>
                    <a:pt x="279" y="234"/>
                  </a:lnTo>
                  <a:lnTo>
                    <a:pt x="195" y="290"/>
                  </a:lnTo>
                  <a:lnTo>
                    <a:pt x="127" y="313"/>
                  </a:lnTo>
                  <a:lnTo>
                    <a:pt x="109" y="29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8" name="Freeform 45"/>
            <p:cNvSpPr>
              <a:spLocks/>
            </p:cNvSpPr>
            <p:nvPr/>
          </p:nvSpPr>
          <p:spPr bwMode="auto">
            <a:xfrm>
              <a:off x="7440190" y="3907995"/>
              <a:ext cx="447413" cy="516860"/>
            </a:xfrm>
            <a:custGeom>
              <a:avLst/>
              <a:gdLst>
                <a:gd name="T0" fmla="*/ 2147483647 w 440"/>
                <a:gd name="T1" fmla="*/ 2147483647 h 458"/>
                <a:gd name="T2" fmla="*/ 2147483647 w 440"/>
                <a:gd name="T3" fmla="*/ 2147483647 h 458"/>
                <a:gd name="T4" fmla="*/ 0 w 440"/>
                <a:gd name="T5" fmla="*/ 2147483647 h 458"/>
                <a:gd name="T6" fmla="*/ 2147483647 w 440"/>
                <a:gd name="T7" fmla="*/ 2147483647 h 458"/>
                <a:gd name="T8" fmla="*/ 2147483647 w 440"/>
                <a:gd name="T9" fmla="*/ 2147483647 h 458"/>
                <a:gd name="T10" fmla="*/ 2147483647 w 440"/>
                <a:gd name="T11" fmla="*/ 2147483647 h 458"/>
                <a:gd name="T12" fmla="*/ 2147483647 w 440"/>
                <a:gd name="T13" fmla="*/ 2147483647 h 458"/>
                <a:gd name="T14" fmla="*/ 2147483647 w 440"/>
                <a:gd name="T15" fmla="*/ 2147483647 h 458"/>
                <a:gd name="T16" fmla="*/ 2147483647 w 440"/>
                <a:gd name="T17" fmla="*/ 2147483647 h 458"/>
                <a:gd name="T18" fmla="*/ 2147483647 w 440"/>
                <a:gd name="T19" fmla="*/ 2147483647 h 458"/>
                <a:gd name="T20" fmla="*/ 2147483647 w 440"/>
                <a:gd name="T21" fmla="*/ 2147483647 h 458"/>
                <a:gd name="T22" fmla="*/ 2147483647 w 440"/>
                <a:gd name="T23" fmla="*/ 2147483647 h 458"/>
                <a:gd name="T24" fmla="*/ 2147483647 w 440"/>
                <a:gd name="T25" fmla="*/ 2147483647 h 458"/>
                <a:gd name="T26" fmla="*/ 2147483647 w 440"/>
                <a:gd name="T27" fmla="*/ 2147483647 h 458"/>
                <a:gd name="T28" fmla="*/ 2147483647 w 440"/>
                <a:gd name="T29" fmla="*/ 2147483647 h 458"/>
                <a:gd name="T30" fmla="*/ 2147483647 w 440"/>
                <a:gd name="T31" fmla="*/ 2147483647 h 458"/>
                <a:gd name="T32" fmla="*/ 2147483647 w 440"/>
                <a:gd name="T33" fmla="*/ 0 h 458"/>
                <a:gd name="T34" fmla="*/ 2147483647 w 440"/>
                <a:gd name="T35" fmla="*/ 2147483647 h 458"/>
                <a:gd name="T36" fmla="*/ 2147483647 w 440"/>
                <a:gd name="T37" fmla="*/ 2147483647 h 458"/>
                <a:gd name="T38" fmla="*/ 2147483647 w 440"/>
                <a:gd name="T39" fmla="*/ 2147483647 h 458"/>
                <a:gd name="T40" fmla="*/ 2147483647 w 440"/>
                <a:gd name="T41" fmla="*/ 2147483647 h 4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0"/>
                <a:gd name="T64" fmla="*/ 0 h 458"/>
                <a:gd name="T65" fmla="*/ 440 w 440"/>
                <a:gd name="T66" fmla="*/ 458 h 4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0" h="458">
                  <a:moveTo>
                    <a:pt x="45" y="239"/>
                  </a:moveTo>
                  <a:lnTo>
                    <a:pt x="12" y="230"/>
                  </a:lnTo>
                  <a:lnTo>
                    <a:pt x="0" y="303"/>
                  </a:lnTo>
                  <a:lnTo>
                    <a:pt x="12" y="379"/>
                  </a:lnTo>
                  <a:lnTo>
                    <a:pt x="75" y="431"/>
                  </a:lnTo>
                  <a:lnTo>
                    <a:pt x="90" y="458"/>
                  </a:lnTo>
                  <a:lnTo>
                    <a:pt x="170" y="431"/>
                  </a:lnTo>
                  <a:lnTo>
                    <a:pt x="267" y="370"/>
                  </a:lnTo>
                  <a:lnTo>
                    <a:pt x="294" y="235"/>
                  </a:lnTo>
                  <a:lnTo>
                    <a:pt x="356" y="199"/>
                  </a:lnTo>
                  <a:lnTo>
                    <a:pt x="389" y="117"/>
                  </a:lnTo>
                  <a:lnTo>
                    <a:pt x="440" y="93"/>
                  </a:lnTo>
                  <a:lnTo>
                    <a:pt x="374" y="83"/>
                  </a:lnTo>
                  <a:lnTo>
                    <a:pt x="260" y="141"/>
                  </a:lnTo>
                  <a:lnTo>
                    <a:pt x="248" y="86"/>
                  </a:lnTo>
                  <a:lnTo>
                    <a:pt x="152" y="92"/>
                  </a:lnTo>
                  <a:lnTo>
                    <a:pt x="130" y="0"/>
                  </a:lnTo>
                  <a:lnTo>
                    <a:pt x="105" y="24"/>
                  </a:lnTo>
                  <a:lnTo>
                    <a:pt x="112" y="155"/>
                  </a:lnTo>
                  <a:lnTo>
                    <a:pt x="70" y="166"/>
                  </a:lnTo>
                  <a:lnTo>
                    <a:pt x="45" y="23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9" name="Freeform 46"/>
            <p:cNvSpPr>
              <a:spLocks/>
            </p:cNvSpPr>
            <p:nvPr/>
          </p:nvSpPr>
          <p:spPr bwMode="auto">
            <a:xfrm>
              <a:off x="8074310" y="3915964"/>
              <a:ext cx="128646" cy="173045"/>
            </a:xfrm>
            <a:custGeom>
              <a:avLst/>
              <a:gdLst>
                <a:gd name="T0" fmla="*/ 0 w 107"/>
                <a:gd name="T1" fmla="*/ 2147483647 h 132"/>
                <a:gd name="T2" fmla="*/ 2147483647 w 107"/>
                <a:gd name="T3" fmla="*/ 0 h 132"/>
                <a:gd name="T4" fmla="*/ 2147483647 w 107"/>
                <a:gd name="T5" fmla="*/ 2147483647 h 132"/>
                <a:gd name="T6" fmla="*/ 2147483647 w 107"/>
                <a:gd name="T7" fmla="*/ 2147483647 h 132"/>
                <a:gd name="T8" fmla="*/ 2147483647 w 107"/>
                <a:gd name="T9" fmla="*/ 2147483647 h 132"/>
                <a:gd name="T10" fmla="*/ 2147483647 w 107"/>
                <a:gd name="T11" fmla="*/ 2147483647 h 132"/>
                <a:gd name="T12" fmla="*/ 2147483647 w 107"/>
                <a:gd name="T13" fmla="*/ 2147483647 h 132"/>
                <a:gd name="T14" fmla="*/ 0 w 107"/>
                <a:gd name="T15" fmla="*/ 2147483647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"/>
                <a:gd name="T25" fmla="*/ 0 h 132"/>
                <a:gd name="T26" fmla="*/ 107 w 107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" h="132">
                  <a:moveTo>
                    <a:pt x="0" y="8"/>
                  </a:moveTo>
                  <a:lnTo>
                    <a:pt x="23" y="0"/>
                  </a:lnTo>
                  <a:lnTo>
                    <a:pt x="71" y="29"/>
                  </a:lnTo>
                  <a:lnTo>
                    <a:pt x="71" y="58"/>
                  </a:lnTo>
                  <a:lnTo>
                    <a:pt x="105" y="79"/>
                  </a:lnTo>
                  <a:lnTo>
                    <a:pt x="107" y="118"/>
                  </a:lnTo>
                  <a:lnTo>
                    <a:pt x="52" y="132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1" name="Freeform 47"/>
            <p:cNvSpPr>
              <a:spLocks/>
            </p:cNvSpPr>
            <p:nvPr/>
          </p:nvSpPr>
          <p:spPr bwMode="auto">
            <a:xfrm>
              <a:off x="7538097" y="3576704"/>
              <a:ext cx="604520" cy="439444"/>
            </a:xfrm>
            <a:custGeom>
              <a:avLst/>
              <a:gdLst>
                <a:gd name="T0" fmla="*/ 2147483647 w 512"/>
                <a:gd name="T1" fmla="*/ 2147483647 h 336"/>
                <a:gd name="T2" fmla="*/ 0 w 512"/>
                <a:gd name="T3" fmla="*/ 2147483647 h 336"/>
                <a:gd name="T4" fmla="*/ 2147483647 w 512"/>
                <a:gd name="T5" fmla="*/ 2147483647 h 336"/>
                <a:gd name="T6" fmla="*/ 2147483647 w 512"/>
                <a:gd name="T7" fmla="*/ 2147483647 h 336"/>
                <a:gd name="T8" fmla="*/ 2147483647 w 512"/>
                <a:gd name="T9" fmla="*/ 2147483647 h 336"/>
                <a:gd name="T10" fmla="*/ 2147483647 w 512"/>
                <a:gd name="T11" fmla="*/ 2147483647 h 336"/>
                <a:gd name="T12" fmla="*/ 2147483647 w 512"/>
                <a:gd name="T13" fmla="*/ 2147483647 h 336"/>
                <a:gd name="T14" fmla="*/ 2147483647 w 512"/>
                <a:gd name="T15" fmla="*/ 2147483647 h 336"/>
                <a:gd name="T16" fmla="*/ 2147483647 w 512"/>
                <a:gd name="T17" fmla="*/ 2147483647 h 336"/>
                <a:gd name="T18" fmla="*/ 2147483647 w 512"/>
                <a:gd name="T19" fmla="*/ 2147483647 h 336"/>
                <a:gd name="T20" fmla="*/ 2147483647 w 512"/>
                <a:gd name="T21" fmla="*/ 2147483647 h 336"/>
                <a:gd name="T22" fmla="*/ 2147483647 w 512"/>
                <a:gd name="T23" fmla="*/ 2147483647 h 336"/>
                <a:gd name="T24" fmla="*/ 2147483647 w 512"/>
                <a:gd name="T25" fmla="*/ 0 h 336"/>
                <a:gd name="T26" fmla="*/ 2147483647 w 512"/>
                <a:gd name="T27" fmla="*/ 2147483647 h 336"/>
                <a:gd name="T28" fmla="*/ 2147483647 w 512"/>
                <a:gd name="T29" fmla="*/ 2147483647 h 3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12"/>
                <a:gd name="T46" fmla="*/ 0 h 336"/>
                <a:gd name="T47" fmla="*/ 512 w 512"/>
                <a:gd name="T48" fmla="*/ 336 h 3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12" h="336">
                  <a:moveTo>
                    <a:pt x="47" y="49"/>
                  </a:moveTo>
                  <a:lnTo>
                    <a:pt x="0" y="94"/>
                  </a:lnTo>
                  <a:lnTo>
                    <a:pt x="26" y="257"/>
                  </a:lnTo>
                  <a:lnTo>
                    <a:pt x="47" y="336"/>
                  </a:lnTo>
                  <a:lnTo>
                    <a:pt x="134" y="329"/>
                  </a:lnTo>
                  <a:lnTo>
                    <a:pt x="457" y="268"/>
                  </a:lnTo>
                  <a:lnTo>
                    <a:pt x="480" y="258"/>
                  </a:lnTo>
                  <a:lnTo>
                    <a:pt x="512" y="183"/>
                  </a:lnTo>
                  <a:lnTo>
                    <a:pt x="464" y="141"/>
                  </a:lnTo>
                  <a:lnTo>
                    <a:pt x="490" y="44"/>
                  </a:lnTo>
                  <a:lnTo>
                    <a:pt x="452" y="34"/>
                  </a:lnTo>
                  <a:lnTo>
                    <a:pt x="452" y="10"/>
                  </a:lnTo>
                  <a:lnTo>
                    <a:pt x="436" y="0"/>
                  </a:lnTo>
                  <a:lnTo>
                    <a:pt x="62" y="70"/>
                  </a:lnTo>
                  <a:lnTo>
                    <a:pt x="47" y="4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2" name="Freeform 48"/>
            <p:cNvSpPr>
              <a:spLocks/>
            </p:cNvSpPr>
            <p:nvPr/>
          </p:nvSpPr>
          <p:spPr bwMode="auto">
            <a:xfrm>
              <a:off x="8086833" y="3626796"/>
              <a:ext cx="160522" cy="352922"/>
            </a:xfrm>
            <a:custGeom>
              <a:avLst/>
              <a:gdLst>
                <a:gd name="T0" fmla="*/ 2147483647 w 135"/>
                <a:gd name="T1" fmla="*/ 2147483647 h 268"/>
                <a:gd name="T2" fmla="*/ 2147483647 w 135"/>
                <a:gd name="T3" fmla="*/ 0 h 268"/>
                <a:gd name="T4" fmla="*/ 2147483647 w 135"/>
                <a:gd name="T5" fmla="*/ 2147483647 h 268"/>
                <a:gd name="T6" fmla="*/ 2147483647 w 135"/>
                <a:gd name="T7" fmla="*/ 2147483647 h 268"/>
                <a:gd name="T8" fmla="*/ 2147483647 w 135"/>
                <a:gd name="T9" fmla="*/ 2147483647 h 268"/>
                <a:gd name="T10" fmla="*/ 2147483647 w 135"/>
                <a:gd name="T11" fmla="*/ 2147483647 h 268"/>
                <a:gd name="T12" fmla="*/ 2147483647 w 135"/>
                <a:gd name="T13" fmla="*/ 2147483647 h 268"/>
                <a:gd name="T14" fmla="*/ 2147483647 w 135"/>
                <a:gd name="T15" fmla="*/ 2147483647 h 268"/>
                <a:gd name="T16" fmla="*/ 2147483647 w 135"/>
                <a:gd name="T17" fmla="*/ 2147483647 h 268"/>
                <a:gd name="T18" fmla="*/ 2147483647 w 135"/>
                <a:gd name="T19" fmla="*/ 2147483647 h 268"/>
                <a:gd name="T20" fmla="*/ 2147483647 w 135"/>
                <a:gd name="T21" fmla="*/ 2147483647 h 268"/>
                <a:gd name="T22" fmla="*/ 0 w 135"/>
                <a:gd name="T23" fmla="*/ 2147483647 h 268"/>
                <a:gd name="T24" fmla="*/ 2147483647 w 135"/>
                <a:gd name="T25" fmla="*/ 2147483647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5"/>
                <a:gd name="T40" fmla="*/ 0 h 268"/>
                <a:gd name="T41" fmla="*/ 135 w 135"/>
                <a:gd name="T42" fmla="*/ 268 h 2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5" h="268">
                  <a:moveTo>
                    <a:pt x="24" y="2"/>
                  </a:moveTo>
                  <a:lnTo>
                    <a:pt x="56" y="0"/>
                  </a:lnTo>
                  <a:lnTo>
                    <a:pt x="121" y="40"/>
                  </a:lnTo>
                  <a:lnTo>
                    <a:pt x="111" y="73"/>
                  </a:lnTo>
                  <a:lnTo>
                    <a:pt x="134" y="94"/>
                  </a:lnTo>
                  <a:lnTo>
                    <a:pt x="135" y="219"/>
                  </a:lnTo>
                  <a:lnTo>
                    <a:pt x="113" y="268"/>
                  </a:lnTo>
                  <a:lnTo>
                    <a:pt x="87" y="250"/>
                  </a:lnTo>
                  <a:lnTo>
                    <a:pt x="59" y="249"/>
                  </a:lnTo>
                  <a:lnTo>
                    <a:pt x="13" y="223"/>
                  </a:lnTo>
                  <a:lnTo>
                    <a:pt x="48" y="144"/>
                  </a:lnTo>
                  <a:lnTo>
                    <a:pt x="0" y="102"/>
                  </a:lnTo>
                  <a:lnTo>
                    <a:pt x="24" y="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3" name="Freeform 49"/>
            <p:cNvSpPr>
              <a:spLocks/>
            </p:cNvSpPr>
            <p:nvPr/>
          </p:nvSpPr>
          <p:spPr bwMode="auto">
            <a:xfrm>
              <a:off x="7589327" y="3081475"/>
              <a:ext cx="670552" cy="602243"/>
            </a:xfrm>
            <a:custGeom>
              <a:avLst/>
              <a:gdLst>
                <a:gd name="T0" fmla="*/ 2147483647 w 567"/>
                <a:gd name="T1" fmla="*/ 2147483647 h 461"/>
                <a:gd name="T2" fmla="*/ 2147483647 w 567"/>
                <a:gd name="T3" fmla="*/ 2147483647 h 461"/>
                <a:gd name="T4" fmla="*/ 2147483647 w 567"/>
                <a:gd name="T5" fmla="*/ 2147483647 h 461"/>
                <a:gd name="T6" fmla="*/ 2147483647 w 567"/>
                <a:gd name="T7" fmla="*/ 2147483647 h 461"/>
                <a:gd name="T8" fmla="*/ 2147483647 w 567"/>
                <a:gd name="T9" fmla="*/ 2147483647 h 461"/>
                <a:gd name="T10" fmla="*/ 2147483647 w 567"/>
                <a:gd name="T11" fmla="*/ 2147483647 h 461"/>
                <a:gd name="T12" fmla="*/ 2147483647 w 567"/>
                <a:gd name="T13" fmla="*/ 2147483647 h 461"/>
                <a:gd name="T14" fmla="*/ 2147483647 w 567"/>
                <a:gd name="T15" fmla="*/ 2147483647 h 461"/>
                <a:gd name="T16" fmla="*/ 2147483647 w 567"/>
                <a:gd name="T17" fmla="*/ 2147483647 h 461"/>
                <a:gd name="T18" fmla="*/ 2147483647 w 567"/>
                <a:gd name="T19" fmla="*/ 2147483647 h 461"/>
                <a:gd name="T20" fmla="*/ 2147483647 w 567"/>
                <a:gd name="T21" fmla="*/ 2147483647 h 461"/>
                <a:gd name="T22" fmla="*/ 2147483647 w 567"/>
                <a:gd name="T23" fmla="*/ 2147483647 h 461"/>
                <a:gd name="T24" fmla="*/ 2147483647 w 567"/>
                <a:gd name="T25" fmla="*/ 0 h 461"/>
                <a:gd name="T26" fmla="*/ 2147483647 w 567"/>
                <a:gd name="T27" fmla="*/ 2147483647 h 461"/>
                <a:gd name="T28" fmla="*/ 2147483647 w 567"/>
                <a:gd name="T29" fmla="*/ 2147483647 h 461"/>
                <a:gd name="T30" fmla="*/ 2147483647 w 567"/>
                <a:gd name="T31" fmla="*/ 2147483647 h 461"/>
                <a:gd name="T32" fmla="*/ 2147483647 w 567"/>
                <a:gd name="T33" fmla="*/ 2147483647 h 461"/>
                <a:gd name="T34" fmla="*/ 2147483647 w 567"/>
                <a:gd name="T35" fmla="*/ 2147483647 h 461"/>
                <a:gd name="T36" fmla="*/ 2147483647 w 567"/>
                <a:gd name="T37" fmla="*/ 2147483647 h 461"/>
                <a:gd name="T38" fmla="*/ 2147483647 w 567"/>
                <a:gd name="T39" fmla="*/ 2147483647 h 461"/>
                <a:gd name="T40" fmla="*/ 2147483647 w 567"/>
                <a:gd name="T41" fmla="*/ 2147483647 h 461"/>
                <a:gd name="T42" fmla="*/ 2147483647 w 567"/>
                <a:gd name="T43" fmla="*/ 2147483647 h 461"/>
                <a:gd name="T44" fmla="*/ 2147483647 w 567"/>
                <a:gd name="T45" fmla="*/ 2147483647 h 461"/>
                <a:gd name="T46" fmla="*/ 2147483647 w 567"/>
                <a:gd name="T47" fmla="*/ 2147483647 h 461"/>
                <a:gd name="T48" fmla="*/ 2147483647 w 567"/>
                <a:gd name="T49" fmla="*/ 2147483647 h 461"/>
                <a:gd name="T50" fmla="*/ 2147483647 w 567"/>
                <a:gd name="T51" fmla="*/ 2147483647 h 461"/>
                <a:gd name="T52" fmla="*/ 2147483647 w 567"/>
                <a:gd name="T53" fmla="*/ 2147483647 h 461"/>
                <a:gd name="T54" fmla="*/ 2147483647 w 567"/>
                <a:gd name="T55" fmla="*/ 2147483647 h 461"/>
                <a:gd name="T56" fmla="*/ 0 w 567"/>
                <a:gd name="T57" fmla="*/ 2147483647 h 461"/>
                <a:gd name="T58" fmla="*/ 2147483647 w 567"/>
                <a:gd name="T59" fmla="*/ 2147483647 h 461"/>
                <a:gd name="T60" fmla="*/ 2147483647 w 567"/>
                <a:gd name="T61" fmla="*/ 2147483647 h 46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7"/>
                <a:gd name="T94" fmla="*/ 0 h 461"/>
                <a:gd name="T95" fmla="*/ 567 w 567"/>
                <a:gd name="T96" fmla="*/ 461 h 46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7" h="461">
                  <a:moveTo>
                    <a:pt x="44" y="310"/>
                  </a:moveTo>
                  <a:lnTo>
                    <a:pt x="97" y="282"/>
                  </a:lnTo>
                  <a:lnTo>
                    <a:pt x="169" y="276"/>
                  </a:lnTo>
                  <a:lnTo>
                    <a:pt x="187" y="252"/>
                  </a:lnTo>
                  <a:lnTo>
                    <a:pt x="213" y="248"/>
                  </a:lnTo>
                  <a:lnTo>
                    <a:pt x="228" y="223"/>
                  </a:lnTo>
                  <a:lnTo>
                    <a:pt x="252" y="213"/>
                  </a:lnTo>
                  <a:lnTo>
                    <a:pt x="241" y="164"/>
                  </a:lnTo>
                  <a:lnTo>
                    <a:pt x="226" y="152"/>
                  </a:lnTo>
                  <a:lnTo>
                    <a:pt x="257" y="113"/>
                  </a:lnTo>
                  <a:lnTo>
                    <a:pt x="276" y="113"/>
                  </a:lnTo>
                  <a:lnTo>
                    <a:pt x="342" y="30"/>
                  </a:lnTo>
                  <a:lnTo>
                    <a:pt x="444" y="0"/>
                  </a:lnTo>
                  <a:lnTo>
                    <a:pt x="455" y="77"/>
                  </a:lnTo>
                  <a:lnTo>
                    <a:pt x="460" y="74"/>
                  </a:lnTo>
                  <a:lnTo>
                    <a:pt x="484" y="102"/>
                  </a:lnTo>
                  <a:lnTo>
                    <a:pt x="486" y="181"/>
                  </a:lnTo>
                  <a:lnTo>
                    <a:pt x="517" y="245"/>
                  </a:lnTo>
                  <a:lnTo>
                    <a:pt x="528" y="329"/>
                  </a:lnTo>
                  <a:lnTo>
                    <a:pt x="531" y="402"/>
                  </a:lnTo>
                  <a:lnTo>
                    <a:pt x="567" y="426"/>
                  </a:lnTo>
                  <a:lnTo>
                    <a:pt x="541" y="461"/>
                  </a:lnTo>
                  <a:lnTo>
                    <a:pt x="475" y="420"/>
                  </a:lnTo>
                  <a:lnTo>
                    <a:pt x="441" y="423"/>
                  </a:lnTo>
                  <a:lnTo>
                    <a:pt x="407" y="413"/>
                  </a:lnTo>
                  <a:lnTo>
                    <a:pt x="408" y="389"/>
                  </a:lnTo>
                  <a:lnTo>
                    <a:pt x="387" y="381"/>
                  </a:lnTo>
                  <a:lnTo>
                    <a:pt x="16" y="452"/>
                  </a:lnTo>
                  <a:lnTo>
                    <a:pt x="0" y="431"/>
                  </a:lnTo>
                  <a:lnTo>
                    <a:pt x="56" y="348"/>
                  </a:lnTo>
                  <a:lnTo>
                    <a:pt x="44" y="31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4" name="Freeform 50"/>
            <p:cNvSpPr>
              <a:spLocks/>
            </p:cNvSpPr>
            <p:nvPr/>
          </p:nvSpPr>
          <p:spPr bwMode="auto">
            <a:xfrm>
              <a:off x="8111879" y="3048460"/>
              <a:ext cx="176461" cy="363168"/>
            </a:xfrm>
            <a:custGeom>
              <a:avLst/>
              <a:gdLst>
                <a:gd name="T0" fmla="*/ 0 w 150"/>
                <a:gd name="T1" fmla="*/ 2147483647 h 278"/>
                <a:gd name="T2" fmla="*/ 2147483647 w 150"/>
                <a:gd name="T3" fmla="*/ 0 h 278"/>
                <a:gd name="T4" fmla="*/ 2147483647 w 150"/>
                <a:gd name="T5" fmla="*/ 2147483647 h 278"/>
                <a:gd name="T6" fmla="*/ 2147483647 w 150"/>
                <a:gd name="T7" fmla="*/ 2147483647 h 278"/>
                <a:gd name="T8" fmla="*/ 2147483647 w 150"/>
                <a:gd name="T9" fmla="*/ 2147483647 h 278"/>
                <a:gd name="T10" fmla="*/ 2147483647 w 150"/>
                <a:gd name="T11" fmla="*/ 2147483647 h 278"/>
                <a:gd name="T12" fmla="*/ 2147483647 w 150"/>
                <a:gd name="T13" fmla="*/ 2147483647 h 278"/>
                <a:gd name="T14" fmla="*/ 2147483647 w 150"/>
                <a:gd name="T15" fmla="*/ 2147483647 h 278"/>
                <a:gd name="T16" fmla="*/ 2147483647 w 150"/>
                <a:gd name="T17" fmla="*/ 2147483647 h 278"/>
                <a:gd name="T18" fmla="*/ 0 w 150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278"/>
                <a:gd name="T32" fmla="*/ 150 w 150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278">
                  <a:moveTo>
                    <a:pt x="0" y="29"/>
                  </a:moveTo>
                  <a:lnTo>
                    <a:pt x="109" y="0"/>
                  </a:lnTo>
                  <a:lnTo>
                    <a:pt x="150" y="76"/>
                  </a:lnTo>
                  <a:lnTo>
                    <a:pt x="129" y="95"/>
                  </a:lnTo>
                  <a:lnTo>
                    <a:pt x="137" y="263"/>
                  </a:lnTo>
                  <a:lnTo>
                    <a:pt x="74" y="278"/>
                  </a:lnTo>
                  <a:lnTo>
                    <a:pt x="43" y="208"/>
                  </a:lnTo>
                  <a:lnTo>
                    <a:pt x="42" y="126"/>
                  </a:lnTo>
                  <a:lnTo>
                    <a:pt x="14" y="102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8" name="Freeform 51"/>
            <p:cNvSpPr>
              <a:spLocks/>
            </p:cNvSpPr>
            <p:nvPr/>
          </p:nvSpPr>
          <p:spPr bwMode="auto">
            <a:xfrm>
              <a:off x="8196125" y="3330797"/>
              <a:ext cx="379106" cy="188984"/>
            </a:xfrm>
            <a:custGeom>
              <a:avLst/>
              <a:gdLst>
                <a:gd name="T0" fmla="*/ 0 w 320"/>
                <a:gd name="T1" fmla="*/ 2147483647 h 146"/>
                <a:gd name="T2" fmla="*/ 2147483647 w 320"/>
                <a:gd name="T3" fmla="*/ 2147483647 h 146"/>
                <a:gd name="T4" fmla="*/ 2147483647 w 320"/>
                <a:gd name="T5" fmla="*/ 2147483647 h 146"/>
                <a:gd name="T6" fmla="*/ 2147483647 w 320"/>
                <a:gd name="T7" fmla="*/ 0 h 146"/>
                <a:gd name="T8" fmla="*/ 2147483647 w 320"/>
                <a:gd name="T9" fmla="*/ 2147483647 h 146"/>
                <a:gd name="T10" fmla="*/ 2147483647 w 320"/>
                <a:gd name="T11" fmla="*/ 2147483647 h 146"/>
                <a:gd name="T12" fmla="*/ 2147483647 w 320"/>
                <a:gd name="T13" fmla="*/ 2147483647 h 146"/>
                <a:gd name="T14" fmla="*/ 2147483647 w 320"/>
                <a:gd name="T15" fmla="*/ 2147483647 h 146"/>
                <a:gd name="T16" fmla="*/ 2147483647 w 320"/>
                <a:gd name="T17" fmla="*/ 2147483647 h 146"/>
                <a:gd name="T18" fmla="*/ 2147483647 w 320"/>
                <a:gd name="T19" fmla="*/ 2147483647 h 146"/>
                <a:gd name="T20" fmla="*/ 2147483647 w 320"/>
                <a:gd name="T21" fmla="*/ 2147483647 h 146"/>
                <a:gd name="T22" fmla="*/ 2147483647 w 320"/>
                <a:gd name="T23" fmla="*/ 2147483647 h 146"/>
                <a:gd name="T24" fmla="*/ 2147483647 w 320"/>
                <a:gd name="T25" fmla="*/ 2147483647 h 146"/>
                <a:gd name="T26" fmla="*/ 2147483647 w 320"/>
                <a:gd name="T27" fmla="*/ 2147483647 h 146"/>
                <a:gd name="T28" fmla="*/ 2147483647 w 320"/>
                <a:gd name="T29" fmla="*/ 2147483647 h 146"/>
                <a:gd name="T30" fmla="*/ 2147483647 w 320"/>
                <a:gd name="T31" fmla="*/ 2147483647 h 146"/>
                <a:gd name="T32" fmla="*/ 2147483647 w 320"/>
                <a:gd name="T33" fmla="*/ 2147483647 h 146"/>
                <a:gd name="T34" fmla="*/ 2147483647 w 320"/>
                <a:gd name="T35" fmla="*/ 2147483647 h 146"/>
                <a:gd name="T36" fmla="*/ 2147483647 w 320"/>
                <a:gd name="T37" fmla="*/ 2147483647 h 146"/>
                <a:gd name="T38" fmla="*/ 0 w 320"/>
                <a:gd name="T39" fmla="*/ 2147483647 h 1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0"/>
                <a:gd name="T61" fmla="*/ 0 h 146"/>
                <a:gd name="T62" fmla="*/ 320 w 320"/>
                <a:gd name="T63" fmla="*/ 146 h 14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0" h="146">
                  <a:moveTo>
                    <a:pt x="0" y="58"/>
                  </a:moveTo>
                  <a:lnTo>
                    <a:pt x="163" y="18"/>
                  </a:lnTo>
                  <a:lnTo>
                    <a:pt x="183" y="20"/>
                  </a:lnTo>
                  <a:lnTo>
                    <a:pt x="202" y="0"/>
                  </a:lnTo>
                  <a:lnTo>
                    <a:pt x="218" y="10"/>
                  </a:lnTo>
                  <a:lnTo>
                    <a:pt x="199" y="52"/>
                  </a:lnTo>
                  <a:lnTo>
                    <a:pt x="233" y="49"/>
                  </a:lnTo>
                  <a:lnTo>
                    <a:pt x="252" y="81"/>
                  </a:lnTo>
                  <a:lnTo>
                    <a:pt x="275" y="84"/>
                  </a:lnTo>
                  <a:lnTo>
                    <a:pt x="291" y="79"/>
                  </a:lnTo>
                  <a:lnTo>
                    <a:pt x="291" y="62"/>
                  </a:lnTo>
                  <a:lnTo>
                    <a:pt x="263" y="39"/>
                  </a:lnTo>
                  <a:lnTo>
                    <a:pt x="284" y="37"/>
                  </a:lnTo>
                  <a:lnTo>
                    <a:pt x="320" y="86"/>
                  </a:lnTo>
                  <a:lnTo>
                    <a:pt x="286" y="115"/>
                  </a:lnTo>
                  <a:lnTo>
                    <a:pt x="247" y="100"/>
                  </a:lnTo>
                  <a:lnTo>
                    <a:pt x="223" y="136"/>
                  </a:lnTo>
                  <a:lnTo>
                    <a:pt x="175" y="100"/>
                  </a:lnTo>
                  <a:lnTo>
                    <a:pt x="13" y="14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9" name="Freeform 52"/>
            <p:cNvSpPr>
              <a:spLocks/>
            </p:cNvSpPr>
            <p:nvPr/>
          </p:nvSpPr>
          <p:spPr bwMode="auto">
            <a:xfrm>
              <a:off x="8209787" y="3473105"/>
              <a:ext cx="199230" cy="169630"/>
            </a:xfrm>
            <a:custGeom>
              <a:avLst/>
              <a:gdLst>
                <a:gd name="T0" fmla="*/ 0 w 166"/>
                <a:gd name="T1" fmla="*/ 2147483647 h 128"/>
                <a:gd name="T2" fmla="*/ 2147483647 w 166"/>
                <a:gd name="T3" fmla="*/ 0 h 128"/>
                <a:gd name="T4" fmla="*/ 2147483647 w 166"/>
                <a:gd name="T5" fmla="*/ 2147483647 h 128"/>
                <a:gd name="T6" fmla="*/ 2147483647 w 166"/>
                <a:gd name="T7" fmla="*/ 2147483647 h 128"/>
                <a:gd name="T8" fmla="*/ 2147483647 w 166"/>
                <a:gd name="T9" fmla="*/ 2147483647 h 128"/>
                <a:gd name="T10" fmla="*/ 2147483647 w 166"/>
                <a:gd name="T11" fmla="*/ 2147483647 h 128"/>
                <a:gd name="T12" fmla="*/ 2147483647 w 166"/>
                <a:gd name="T13" fmla="*/ 2147483647 h 128"/>
                <a:gd name="T14" fmla="*/ 0 w 166"/>
                <a:gd name="T15" fmla="*/ 2147483647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"/>
                <a:gd name="T25" fmla="*/ 0 h 128"/>
                <a:gd name="T26" fmla="*/ 166 w 166"/>
                <a:gd name="T27" fmla="*/ 128 h 1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" h="128">
                  <a:moveTo>
                    <a:pt x="0" y="32"/>
                  </a:moveTo>
                  <a:lnTo>
                    <a:pt x="127" y="0"/>
                  </a:lnTo>
                  <a:lnTo>
                    <a:pt x="166" y="58"/>
                  </a:lnTo>
                  <a:lnTo>
                    <a:pt x="143" y="84"/>
                  </a:lnTo>
                  <a:lnTo>
                    <a:pt x="103" y="74"/>
                  </a:lnTo>
                  <a:lnTo>
                    <a:pt x="40" y="128"/>
                  </a:lnTo>
                  <a:lnTo>
                    <a:pt x="6" y="10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0" name="Freeform 53"/>
            <p:cNvSpPr>
              <a:spLocks/>
            </p:cNvSpPr>
            <p:nvPr/>
          </p:nvSpPr>
          <p:spPr bwMode="auto">
            <a:xfrm>
              <a:off x="8241664" y="3588088"/>
              <a:ext cx="195815" cy="128646"/>
            </a:xfrm>
            <a:custGeom>
              <a:avLst/>
              <a:gdLst>
                <a:gd name="T0" fmla="*/ 0 w 165"/>
                <a:gd name="T1" fmla="*/ 2147483647 h 99"/>
                <a:gd name="T2" fmla="*/ 2147483647 w 165"/>
                <a:gd name="T3" fmla="*/ 2147483647 h 99"/>
                <a:gd name="T4" fmla="*/ 2147483647 w 165"/>
                <a:gd name="T5" fmla="*/ 0 h 99"/>
                <a:gd name="T6" fmla="*/ 2147483647 w 165"/>
                <a:gd name="T7" fmla="*/ 2147483647 h 99"/>
                <a:gd name="T8" fmla="*/ 2147483647 w 165"/>
                <a:gd name="T9" fmla="*/ 2147483647 h 99"/>
                <a:gd name="T10" fmla="*/ 2147483647 w 165"/>
                <a:gd name="T11" fmla="*/ 2147483647 h 99"/>
                <a:gd name="T12" fmla="*/ 2147483647 w 165"/>
                <a:gd name="T13" fmla="*/ 2147483647 h 99"/>
                <a:gd name="T14" fmla="*/ 0 w 165"/>
                <a:gd name="T15" fmla="*/ 2147483647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5"/>
                <a:gd name="T25" fmla="*/ 0 h 99"/>
                <a:gd name="T26" fmla="*/ 165 w 165"/>
                <a:gd name="T27" fmla="*/ 99 h 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5" h="99">
                  <a:moveTo>
                    <a:pt x="0" y="73"/>
                  </a:moveTo>
                  <a:lnTo>
                    <a:pt x="68" y="41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65" y="3"/>
                  </a:lnTo>
                  <a:lnTo>
                    <a:pt x="100" y="55"/>
                  </a:lnTo>
                  <a:lnTo>
                    <a:pt x="19" y="99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2" name="Freeform 54"/>
            <p:cNvSpPr>
              <a:spLocks/>
            </p:cNvSpPr>
            <p:nvPr/>
          </p:nvSpPr>
          <p:spPr bwMode="auto">
            <a:xfrm>
              <a:off x="8240525" y="2979014"/>
              <a:ext cx="207199" cy="406429"/>
            </a:xfrm>
            <a:custGeom>
              <a:avLst/>
              <a:gdLst>
                <a:gd name="T0" fmla="*/ 2147483647 w 176"/>
                <a:gd name="T1" fmla="*/ 0 h 313"/>
                <a:gd name="T2" fmla="*/ 0 w 176"/>
                <a:gd name="T3" fmla="*/ 2147483647 h 313"/>
                <a:gd name="T4" fmla="*/ 2147483647 w 176"/>
                <a:gd name="T5" fmla="*/ 2147483647 h 313"/>
                <a:gd name="T6" fmla="*/ 2147483647 w 176"/>
                <a:gd name="T7" fmla="*/ 2147483647 h 313"/>
                <a:gd name="T8" fmla="*/ 2147483647 w 176"/>
                <a:gd name="T9" fmla="*/ 2147483647 h 313"/>
                <a:gd name="T10" fmla="*/ 2147483647 w 176"/>
                <a:gd name="T11" fmla="*/ 2147483647 h 313"/>
                <a:gd name="T12" fmla="*/ 2147483647 w 176"/>
                <a:gd name="T13" fmla="*/ 2147483647 h 313"/>
                <a:gd name="T14" fmla="*/ 2147483647 w 176"/>
                <a:gd name="T15" fmla="*/ 2147483647 h 313"/>
                <a:gd name="T16" fmla="*/ 2147483647 w 176"/>
                <a:gd name="T17" fmla="*/ 2147483647 h 313"/>
                <a:gd name="T18" fmla="*/ 2147483647 w 176"/>
                <a:gd name="T19" fmla="*/ 2147483647 h 313"/>
                <a:gd name="T20" fmla="*/ 2147483647 w 176"/>
                <a:gd name="T21" fmla="*/ 2147483647 h 313"/>
                <a:gd name="T22" fmla="*/ 2147483647 w 176"/>
                <a:gd name="T23" fmla="*/ 2147483647 h 313"/>
                <a:gd name="T24" fmla="*/ 2147483647 w 176"/>
                <a:gd name="T25" fmla="*/ 0 h 3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6"/>
                <a:gd name="T40" fmla="*/ 0 h 313"/>
                <a:gd name="T41" fmla="*/ 176 w 176"/>
                <a:gd name="T42" fmla="*/ 313 h 3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6" h="313">
                  <a:moveTo>
                    <a:pt x="38" y="0"/>
                  </a:moveTo>
                  <a:lnTo>
                    <a:pt x="0" y="55"/>
                  </a:lnTo>
                  <a:lnTo>
                    <a:pt x="41" y="127"/>
                  </a:lnTo>
                  <a:lnTo>
                    <a:pt x="17" y="147"/>
                  </a:lnTo>
                  <a:lnTo>
                    <a:pt x="26" y="313"/>
                  </a:lnTo>
                  <a:lnTo>
                    <a:pt x="125" y="289"/>
                  </a:lnTo>
                  <a:lnTo>
                    <a:pt x="151" y="289"/>
                  </a:lnTo>
                  <a:lnTo>
                    <a:pt x="165" y="271"/>
                  </a:lnTo>
                  <a:lnTo>
                    <a:pt x="165" y="240"/>
                  </a:lnTo>
                  <a:lnTo>
                    <a:pt x="176" y="221"/>
                  </a:lnTo>
                  <a:lnTo>
                    <a:pt x="122" y="197"/>
                  </a:lnTo>
                  <a:lnTo>
                    <a:pt x="51" y="1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3" name="Freeform 55"/>
            <p:cNvSpPr>
              <a:spLocks/>
            </p:cNvSpPr>
            <p:nvPr/>
          </p:nvSpPr>
          <p:spPr bwMode="auto">
            <a:xfrm>
              <a:off x="8361201" y="3458304"/>
              <a:ext cx="99046" cy="91077"/>
            </a:xfrm>
            <a:custGeom>
              <a:avLst/>
              <a:gdLst>
                <a:gd name="T0" fmla="*/ 0 w 84"/>
                <a:gd name="T1" fmla="*/ 2147483647 h 69"/>
                <a:gd name="T2" fmla="*/ 2147483647 w 84"/>
                <a:gd name="T3" fmla="*/ 0 h 69"/>
                <a:gd name="T4" fmla="*/ 2147483647 w 84"/>
                <a:gd name="T5" fmla="*/ 2147483647 h 69"/>
                <a:gd name="T6" fmla="*/ 2147483647 w 84"/>
                <a:gd name="T7" fmla="*/ 2147483647 h 69"/>
                <a:gd name="T8" fmla="*/ 2147483647 w 84"/>
                <a:gd name="T9" fmla="*/ 2147483647 h 69"/>
                <a:gd name="T10" fmla="*/ 2147483647 w 84"/>
                <a:gd name="T11" fmla="*/ 2147483647 h 69"/>
                <a:gd name="T12" fmla="*/ 0 w 84"/>
                <a:gd name="T13" fmla="*/ 2147483647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4"/>
                <a:gd name="T22" fmla="*/ 0 h 69"/>
                <a:gd name="T23" fmla="*/ 84 w 84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4" h="69">
                  <a:moveTo>
                    <a:pt x="0" y="11"/>
                  </a:moveTo>
                  <a:lnTo>
                    <a:pt x="36" y="0"/>
                  </a:lnTo>
                  <a:lnTo>
                    <a:pt x="84" y="35"/>
                  </a:lnTo>
                  <a:lnTo>
                    <a:pt x="74" y="45"/>
                  </a:lnTo>
                  <a:lnTo>
                    <a:pt x="50" y="45"/>
                  </a:lnTo>
                  <a:lnTo>
                    <a:pt x="39" y="69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4" name="Freeform 56"/>
            <p:cNvSpPr>
              <a:spLocks/>
            </p:cNvSpPr>
            <p:nvPr/>
          </p:nvSpPr>
          <p:spPr bwMode="auto">
            <a:xfrm>
              <a:off x="8140341" y="4108364"/>
              <a:ext cx="51231" cy="102461"/>
            </a:xfrm>
            <a:custGeom>
              <a:avLst/>
              <a:gdLst>
                <a:gd name="T0" fmla="*/ 0 w 45"/>
                <a:gd name="T1" fmla="*/ 2147483647 h 78"/>
                <a:gd name="T2" fmla="*/ 2147483647 w 45"/>
                <a:gd name="T3" fmla="*/ 0 h 78"/>
                <a:gd name="T4" fmla="*/ 2147483647 w 45"/>
                <a:gd name="T5" fmla="*/ 2147483647 h 78"/>
                <a:gd name="T6" fmla="*/ 2147483647 w 45"/>
                <a:gd name="T7" fmla="*/ 2147483647 h 78"/>
                <a:gd name="T8" fmla="*/ 0 w 45"/>
                <a:gd name="T9" fmla="*/ 2147483647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78"/>
                <a:gd name="T17" fmla="*/ 45 w 45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78">
                  <a:moveTo>
                    <a:pt x="0" y="7"/>
                  </a:moveTo>
                  <a:lnTo>
                    <a:pt x="45" y="0"/>
                  </a:lnTo>
                  <a:lnTo>
                    <a:pt x="19" y="78"/>
                  </a:lnTo>
                  <a:lnTo>
                    <a:pt x="2" y="76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544D44"/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3" name="Group 69"/>
            <p:cNvGrpSpPr/>
            <p:nvPr/>
          </p:nvGrpSpPr>
          <p:grpSpPr>
            <a:xfrm>
              <a:off x="3915522" y="5844480"/>
              <a:ext cx="494086" cy="459932"/>
              <a:chOff x="466725" y="3965575"/>
              <a:chExt cx="688975" cy="641350"/>
            </a:xfrm>
            <a:solidFill>
              <a:schemeClr val="bg1">
                <a:lumMod val="75000"/>
              </a:schemeClr>
            </a:solidFill>
          </p:grpSpPr>
          <p:sp>
            <p:nvSpPr>
              <p:cNvPr id="130" name="Freeform 105"/>
              <p:cNvSpPr>
                <a:spLocks/>
              </p:cNvSpPr>
              <p:nvPr/>
            </p:nvSpPr>
            <p:spPr bwMode="auto">
              <a:xfrm>
                <a:off x="466725" y="4048125"/>
                <a:ext cx="52388" cy="90488"/>
              </a:xfrm>
              <a:custGeom>
                <a:avLst/>
                <a:gdLst>
                  <a:gd name="T0" fmla="*/ 0 w 71"/>
                  <a:gd name="T1" fmla="*/ 2147483647 h 103"/>
                  <a:gd name="T2" fmla="*/ 0 w 71"/>
                  <a:gd name="T3" fmla="*/ 2147483647 h 103"/>
                  <a:gd name="T4" fmla="*/ 2147483647 w 71"/>
                  <a:gd name="T5" fmla="*/ 0 h 103"/>
                  <a:gd name="T6" fmla="*/ 2147483647 w 71"/>
                  <a:gd name="T7" fmla="*/ 2147483647 h 103"/>
                  <a:gd name="T8" fmla="*/ 2147483647 w 71"/>
                  <a:gd name="T9" fmla="*/ 2147483647 h 103"/>
                  <a:gd name="T10" fmla="*/ 0 w 71"/>
                  <a:gd name="T11" fmla="*/ 2147483647 h 1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3"/>
                  <a:gd name="T20" fmla="*/ 71 w 71"/>
                  <a:gd name="T21" fmla="*/ 103 h 10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3">
                    <a:moveTo>
                      <a:pt x="0" y="103"/>
                    </a:moveTo>
                    <a:lnTo>
                      <a:pt x="0" y="73"/>
                    </a:lnTo>
                    <a:lnTo>
                      <a:pt x="41" y="0"/>
                    </a:lnTo>
                    <a:lnTo>
                      <a:pt x="71" y="21"/>
                    </a:lnTo>
                    <a:lnTo>
                      <a:pt x="37" y="103"/>
                    </a:lnTo>
                    <a:lnTo>
                      <a:pt x="0" y="10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2" name="Freeform 106"/>
              <p:cNvSpPr>
                <a:spLocks/>
              </p:cNvSpPr>
              <p:nvPr/>
            </p:nvSpPr>
            <p:spPr bwMode="auto">
              <a:xfrm>
                <a:off x="541338" y="3965575"/>
                <a:ext cx="100012" cy="117475"/>
              </a:xfrm>
              <a:custGeom>
                <a:avLst/>
                <a:gdLst>
                  <a:gd name="T0" fmla="*/ 2147483647 w 134"/>
                  <a:gd name="T1" fmla="*/ 2147483647 h 130"/>
                  <a:gd name="T2" fmla="*/ 0 w 134"/>
                  <a:gd name="T3" fmla="*/ 2147483647 h 130"/>
                  <a:gd name="T4" fmla="*/ 2147483647 w 134"/>
                  <a:gd name="T5" fmla="*/ 2147483647 h 130"/>
                  <a:gd name="T6" fmla="*/ 2147483647 w 134"/>
                  <a:gd name="T7" fmla="*/ 2147483647 h 130"/>
                  <a:gd name="T8" fmla="*/ 2147483647 w 134"/>
                  <a:gd name="T9" fmla="*/ 2147483647 h 130"/>
                  <a:gd name="T10" fmla="*/ 2147483647 w 134"/>
                  <a:gd name="T11" fmla="*/ 0 h 130"/>
                  <a:gd name="T12" fmla="*/ 2147483647 w 134"/>
                  <a:gd name="T13" fmla="*/ 2147483647 h 1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"/>
                  <a:gd name="T22" fmla="*/ 0 h 130"/>
                  <a:gd name="T23" fmla="*/ 134 w 134"/>
                  <a:gd name="T24" fmla="*/ 130 h 1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" h="130">
                    <a:moveTo>
                      <a:pt x="29" y="14"/>
                    </a:moveTo>
                    <a:lnTo>
                      <a:pt x="0" y="77"/>
                    </a:lnTo>
                    <a:lnTo>
                      <a:pt x="52" y="119"/>
                    </a:lnTo>
                    <a:lnTo>
                      <a:pt x="111" y="130"/>
                    </a:lnTo>
                    <a:lnTo>
                      <a:pt x="134" y="79"/>
                    </a:lnTo>
                    <a:lnTo>
                      <a:pt x="119" y="0"/>
                    </a:lnTo>
                    <a:lnTo>
                      <a:pt x="29" y="1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3" name="Freeform 107"/>
              <p:cNvSpPr>
                <a:spLocks/>
              </p:cNvSpPr>
              <p:nvPr/>
            </p:nvSpPr>
            <p:spPr bwMode="auto">
              <a:xfrm>
                <a:off x="635000" y="4048125"/>
                <a:ext cx="146050" cy="130175"/>
              </a:xfrm>
              <a:custGeom>
                <a:avLst/>
                <a:gdLst>
                  <a:gd name="T0" fmla="*/ 0 w 198"/>
                  <a:gd name="T1" fmla="*/ 2147483647 h 147"/>
                  <a:gd name="T2" fmla="*/ 2147483647 w 198"/>
                  <a:gd name="T3" fmla="*/ 0 h 147"/>
                  <a:gd name="T4" fmla="*/ 2147483647 w 198"/>
                  <a:gd name="T5" fmla="*/ 2147483647 h 147"/>
                  <a:gd name="T6" fmla="*/ 2147483647 w 198"/>
                  <a:gd name="T7" fmla="*/ 2147483647 h 147"/>
                  <a:gd name="T8" fmla="*/ 2147483647 w 198"/>
                  <a:gd name="T9" fmla="*/ 2147483647 h 147"/>
                  <a:gd name="T10" fmla="*/ 2147483647 w 198"/>
                  <a:gd name="T11" fmla="*/ 2147483647 h 147"/>
                  <a:gd name="T12" fmla="*/ 2147483647 w 198"/>
                  <a:gd name="T13" fmla="*/ 2147483647 h 147"/>
                  <a:gd name="T14" fmla="*/ 0 w 198"/>
                  <a:gd name="T15" fmla="*/ 2147483647 h 1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8"/>
                  <a:gd name="T25" fmla="*/ 0 h 147"/>
                  <a:gd name="T26" fmla="*/ 198 w 198"/>
                  <a:gd name="T27" fmla="*/ 147 h 1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8" h="147">
                    <a:moveTo>
                      <a:pt x="0" y="52"/>
                    </a:moveTo>
                    <a:lnTo>
                      <a:pt x="135" y="0"/>
                    </a:lnTo>
                    <a:lnTo>
                      <a:pt x="161" y="63"/>
                    </a:lnTo>
                    <a:lnTo>
                      <a:pt x="187" y="77"/>
                    </a:lnTo>
                    <a:lnTo>
                      <a:pt x="198" y="129"/>
                    </a:lnTo>
                    <a:lnTo>
                      <a:pt x="131" y="137"/>
                    </a:lnTo>
                    <a:lnTo>
                      <a:pt x="82" y="147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4" name="Freeform 108"/>
              <p:cNvSpPr>
                <a:spLocks/>
              </p:cNvSpPr>
              <p:nvPr/>
            </p:nvSpPr>
            <p:spPr bwMode="auto">
              <a:xfrm>
                <a:off x="785813" y="4148138"/>
                <a:ext cx="117475" cy="68262"/>
              </a:xfrm>
              <a:custGeom>
                <a:avLst/>
                <a:gdLst>
                  <a:gd name="T0" fmla="*/ 2147483647 w 158"/>
                  <a:gd name="T1" fmla="*/ 2147483647 h 78"/>
                  <a:gd name="T2" fmla="*/ 0 w 158"/>
                  <a:gd name="T3" fmla="*/ 2147483647 h 78"/>
                  <a:gd name="T4" fmla="*/ 2147483647 w 158"/>
                  <a:gd name="T5" fmla="*/ 2147483647 h 78"/>
                  <a:gd name="T6" fmla="*/ 2147483647 w 158"/>
                  <a:gd name="T7" fmla="*/ 2147483647 h 78"/>
                  <a:gd name="T8" fmla="*/ 2147483647 w 158"/>
                  <a:gd name="T9" fmla="*/ 2147483647 h 78"/>
                  <a:gd name="T10" fmla="*/ 2147483647 w 158"/>
                  <a:gd name="T11" fmla="*/ 2147483647 h 78"/>
                  <a:gd name="T12" fmla="*/ 2147483647 w 158"/>
                  <a:gd name="T13" fmla="*/ 2147483647 h 78"/>
                  <a:gd name="T14" fmla="*/ 2147483647 w 158"/>
                  <a:gd name="T15" fmla="*/ 0 h 78"/>
                  <a:gd name="T16" fmla="*/ 2147483647 w 158"/>
                  <a:gd name="T17" fmla="*/ 2147483647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8"/>
                  <a:gd name="T28" fmla="*/ 0 h 78"/>
                  <a:gd name="T29" fmla="*/ 158 w 15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8" h="78">
                    <a:moveTo>
                      <a:pt x="24" y="4"/>
                    </a:moveTo>
                    <a:lnTo>
                      <a:pt x="0" y="73"/>
                    </a:lnTo>
                    <a:lnTo>
                      <a:pt x="42" y="78"/>
                    </a:lnTo>
                    <a:lnTo>
                      <a:pt x="68" y="62"/>
                    </a:lnTo>
                    <a:lnTo>
                      <a:pt x="116" y="63"/>
                    </a:lnTo>
                    <a:lnTo>
                      <a:pt x="158" y="33"/>
                    </a:lnTo>
                    <a:lnTo>
                      <a:pt x="131" y="21"/>
                    </a:lnTo>
                    <a:lnTo>
                      <a:pt x="110" y="0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5" name="Freeform 109"/>
              <p:cNvSpPr>
                <a:spLocks/>
              </p:cNvSpPr>
              <p:nvPr/>
            </p:nvSpPr>
            <p:spPr bwMode="auto">
              <a:xfrm>
                <a:off x="820738" y="4244975"/>
                <a:ext cx="47625" cy="50800"/>
              </a:xfrm>
              <a:custGeom>
                <a:avLst/>
                <a:gdLst>
                  <a:gd name="T0" fmla="*/ 2147483647 w 64"/>
                  <a:gd name="T1" fmla="*/ 0 h 57"/>
                  <a:gd name="T2" fmla="*/ 0 w 64"/>
                  <a:gd name="T3" fmla="*/ 2147483647 h 57"/>
                  <a:gd name="T4" fmla="*/ 2147483647 w 64"/>
                  <a:gd name="T5" fmla="*/ 2147483647 h 57"/>
                  <a:gd name="T6" fmla="*/ 2147483647 w 64"/>
                  <a:gd name="T7" fmla="*/ 2147483647 h 57"/>
                  <a:gd name="T8" fmla="*/ 2147483647 w 64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57"/>
                  <a:gd name="T17" fmla="*/ 64 w 64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57">
                    <a:moveTo>
                      <a:pt x="56" y="0"/>
                    </a:moveTo>
                    <a:lnTo>
                      <a:pt x="0" y="5"/>
                    </a:lnTo>
                    <a:lnTo>
                      <a:pt x="9" y="57"/>
                    </a:lnTo>
                    <a:lnTo>
                      <a:pt x="64" y="44"/>
                    </a:lnTo>
                    <a:lnTo>
                      <a:pt x="56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6" name="Freeform 110"/>
              <p:cNvSpPr>
                <a:spLocks/>
              </p:cNvSpPr>
              <p:nvPr/>
            </p:nvSpPr>
            <p:spPr bwMode="auto">
              <a:xfrm>
                <a:off x="873125" y="4297363"/>
                <a:ext cx="33338" cy="52387"/>
              </a:xfrm>
              <a:custGeom>
                <a:avLst/>
                <a:gdLst>
                  <a:gd name="T0" fmla="*/ 0 w 43"/>
                  <a:gd name="T1" fmla="*/ 2147483647 h 55"/>
                  <a:gd name="T2" fmla="*/ 2147483647 w 43"/>
                  <a:gd name="T3" fmla="*/ 0 h 55"/>
                  <a:gd name="T4" fmla="*/ 2147483647 w 43"/>
                  <a:gd name="T5" fmla="*/ 2147483647 h 55"/>
                  <a:gd name="T6" fmla="*/ 2147483647 w 43"/>
                  <a:gd name="T7" fmla="*/ 2147483647 h 55"/>
                  <a:gd name="T8" fmla="*/ 0 w 43"/>
                  <a:gd name="T9" fmla="*/ 214748364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0" y="21"/>
                    </a:moveTo>
                    <a:lnTo>
                      <a:pt x="43" y="0"/>
                    </a:lnTo>
                    <a:lnTo>
                      <a:pt x="43" y="49"/>
                    </a:lnTo>
                    <a:lnTo>
                      <a:pt x="14" y="55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7" name="Freeform 111"/>
              <p:cNvSpPr>
                <a:spLocks/>
              </p:cNvSpPr>
              <p:nvPr/>
            </p:nvSpPr>
            <p:spPr bwMode="auto">
              <a:xfrm>
                <a:off x="955675" y="4322763"/>
                <a:ext cx="200025" cy="284162"/>
              </a:xfrm>
              <a:custGeom>
                <a:avLst/>
                <a:gdLst>
                  <a:gd name="T0" fmla="*/ 2147483647 w 270"/>
                  <a:gd name="T1" fmla="*/ 0 h 318"/>
                  <a:gd name="T2" fmla="*/ 0 w 270"/>
                  <a:gd name="T3" fmla="*/ 2147483647 h 318"/>
                  <a:gd name="T4" fmla="*/ 2147483647 w 270"/>
                  <a:gd name="T5" fmla="*/ 2147483647 h 318"/>
                  <a:gd name="T6" fmla="*/ 2147483647 w 270"/>
                  <a:gd name="T7" fmla="*/ 2147483647 h 318"/>
                  <a:gd name="T8" fmla="*/ 2147483647 w 270"/>
                  <a:gd name="T9" fmla="*/ 2147483647 h 318"/>
                  <a:gd name="T10" fmla="*/ 2147483647 w 270"/>
                  <a:gd name="T11" fmla="*/ 2147483647 h 318"/>
                  <a:gd name="T12" fmla="*/ 2147483647 w 270"/>
                  <a:gd name="T13" fmla="*/ 2147483647 h 318"/>
                  <a:gd name="T14" fmla="*/ 2147483647 w 270"/>
                  <a:gd name="T15" fmla="*/ 2147483647 h 318"/>
                  <a:gd name="T16" fmla="*/ 2147483647 w 270"/>
                  <a:gd name="T17" fmla="*/ 2147483647 h 318"/>
                  <a:gd name="T18" fmla="*/ 2147483647 w 270"/>
                  <a:gd name="T19" fmla="*/ 0 h 3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0"/>
                  <a:gd name="T31" fmla="*/ 0 h 318"/>
                  <a:gd name="T32" fmla="*/ 270 w 270"/>
                  <a:gd name="T33" fmla="*/ 318 h 3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0" h="318">
                    <a:moveTo>
                      <a:pt x="45" y="0"/>
                    </a:moveTo>
                    <a:lnTo>
                      <a:pt x="0" y="121"/>
                    </a:lnTo>
                    <a:lnTo>
                      <a:pt x="32" y="181"/>
                    </a:lnTo>
                    <a:lnTo>
                      <a:pt x="32" y="289"/>
                    </a:lnTo>
                    <a:lnTo>
                      <a:pt x="97" y="318"/>
                    </a:lnTo>
                    <a:lnTo>
                      <a:pt x="126" y="255"/>
                    </a:lnTo>
                    <a:lnTo>
                      <a:pt x="208" y="241"/>
                    </a:lnTo>
                    <a:lnTo>
                      <a:pt x="270" y="171"/>
                    </a:lnTo>
                    <a:lnTo>
                      <a:pt x="205" y="63"/>
                    </a:lnTo>
                    <a:lnTo>
                      <a:pt x="45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8" name="Freeform 112"/>
              <p:cNvSpPr>
                <a:spLocks/>
              </p:cNvSpPr>
              <p:nvPr/>
            </p:nvSpPr>
            <p:spPr bwMode="auto">
              <a:xfrm>
                <a:off x="885825" y="4191000"/>
                <a:ext cx="109538" cy="111125"/>
              </a:xfrm>
              <a:custGeom>
                <a:avLst/>
                <a:gdLst>
                  <a:gd name="T0" fmla="*/ 2147483647 w 148"/>
                  <a:gd name="T1" fmla="*/ 0 h 124"/>
                  <a:gd name="T2" fmla="*/ 0 w 148"/>
                  <a:gd name="T3" fmla="*/ 2147483647 h 124"/>
                  <a:gd name="T4" fmla="*/ 2147483647 w 148"/>
                  <a:gd name="T5" fmla="*/ 2147483647 h 124"/>
                  <a:gd name="T6" fmla="*/ 2147483647 w 148"/>
                  <a:gd name="T7" fmla="*/ 2147483647 h 124"/>
                  <a:gd name="T8" fmla="*/ 2147483647 w 148"/>
                  <a:gd name="T9" fmla="*/ 2147483647 h 124"/>
                  <a:gd name="T10" fmla="*/ 2147483647 w 148"/>
                  <a:gd name="T11" fmla="*/ 2147483647 h 124"/>
                  <a:gd name="T12" fmla="*/ 2147483647 w 148"/>
                  <a:gd name="T13" fmla="*/ 2147483647 h 124"/>
                  <a:gd name="T14" fmla="*/ 2147483647 w 148"/>
                  <a:gd name="T15" fmla="*/ 2147483647 h 124"/>
                  <a:gd name="T16" fmla="*/ 2147483647 w 148"/>
                  <a:gd name="T17" fmla="*/ 0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8"/>
                  <a:gd name="T28" fmla="*/ 0 h 124"/>
                  <a:gd name="T29" fmla="*/ 148 w 148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8" h="124">
                    <a:moveTo>
                      <a:pt x="30" y="0"/>
                    </a:moveTo>
                    <a:lnTo>
                      <a:pt x="0" y="37"/>
                    </a:lnTo>
                    <a:lnTo>
                      <a:pt x="13" y="66"/>
                    </a:lnTo>
                    <a:lnTo>
                      <a:pt x="40" y="76"/>
                    </a:lnTo>
                    <a:lnTo>
                      <a:pt x="69" y="124"/>
                    </a:lnTo>
                    <a:lnTo>
                      <a:pt x="147" y="105"/>
                    </a:lnTo>
                    <a:lnTo>
                      <a:pt x="148" y="53"/>
                    </a:lnTo>
                    <a:lnTo>
                      <a:pt x="92" y="9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sp>
          <p:nvSpPr>
            <p:cNvPr id="129" name="Freeform 113"/>
            <p:cNvSpPr>
              <a:spLocks/>
            </p:cNvSpPr>
            <p:nvPr/>
          </p:nvSpPr>
          <p:spPr bwMode="auto">
            <a:xfrm>
              <a:off x="2933037" y="5268451"/>
              <a:ext cx="901658" cy="1067873"/>
            </a:xfrm>
            <a:custGeom>
              <a:avLst/>
              <a:gdLst>
                <a:gd name="T0" fmla="*/ 2147483647 w 1702"/>
                <a:gd name="T1" fmla="*/ 2147483647 h 1661"/>
                <a:gd name="T2" fmla="*/ 2147483647 w 1702"/>
                <a:gd name="T3" fmla="*/ 0 h 1661"/>
                <a:gd name="T4" fmla="*/ 2147483647 w 1702"/>
                <a:gd name="T5" fmla="*/ 2147483647 h 1661"/>
                <a:gd name="T6" fmla="*/ 2147483647 w 1702"/>
                <a:gd name="T7" fmla="*/ 2147483647 h 1661"/>
                <a:gd name="T8" fmla="*/ 2147483647 w 1702"/>
                <a:gd name="T9" fmla="*/ 2147483647 h 1661"/>
                <a:gd name="T10" fmla="*/ 2147483647 w 1702"/>
                <a:gd name="T11" fmla="*/ 2147483647 h 1661"/>
                <a:gd name="T12" fmla="*/ 2147483647 w 1702"/>
                <a:gd name="T13" fmla="*/ 2147483647 h 1661"/>
                <a:gd name="T14" fmla="*/ 2147483647 w 1702"/>
                <a:gd name="T15" fmla="*/ 2147483647 h 1661"/>
                <a:gd name="T16" fmla="*/ 2147483647 w 1702"/>
                <a:gd name="T17" fmla="*/ 2147483647 h 1661"/>
                <a:gd name="T18" fmla="*/ 2147483647 w 1702"/>
                <a:gd name="T19" fmla="*/ 2147483647 h 1661"/>
                <a:gd name="T20" fmla="*/ 2147483647 w 1702"/>
                <a:gd name="T21" fmla="*/ 2147483647 h 1661"/>
                <a:gd name="T22" fmla="*/ 2147483647 w 1702"/>
                <a:gd name="T23" fmla="*/ 2147483647 h 1661"/>
                <a:gd name="T24" fmla="*/ 2147483647 w 1702"/>
                <a:gd name="T25" fmla="*/ 2147483647 h 1661"/>
                <a:gd name="T26" fmla="*/ 2147483647 w 1702"/>
                <a:gd name="T27" fmla="*/ 2147483647 h 1661"/>
                <a:gd name="T28" fmla="*/ 2147483647 w 1702"/>
                <a:gd name="T29" fmla="*/ 2147483647 h 1661"/>
                <a:gd name="T30" fmla="*/ 2147483647 w 1702"/>
                <a:gd name="T31" fmla="*/ 2147483647 h 1661"/>
                <a:gd name="T32" fmla="*/ 2147483647 w 1702"/>
                <a:gd name="T33" fmla="*/ 2147483647 h 1661"/>
                <a:gd name="T34" fmla="*/ 2147483647 w 1702"/>
                <a:gd name="T35" fmla="*/ 2147483647 h 1661"/>
                <a:gd name="T36" fmla="*/ 2147483647 w 1702"/>
                <a:gd name="T37" fmla="*/ 2147483647 h 1661"/>
                <a:gd name="T38" fmla="*/ 2147483647 w 1702"/>
                <a:gd name="T39" fmla="*/ 2147483647 h 1661"/>
                <a:gd name="T40" fmla="*/ 2147483647 w 1702"/>
                <a:gd name="T41" fmla="*/ 2147483647 h 1661"/>
                <a:gd name="T42" fmla="*/ 2147483647 w 1702"/>
                <a:gd name="T43" fmla="*/ 2147483647 h 1661"/>
                <a:gd name="T44" fmla="*/ 0 w 1702"/>
                <a:gd name="T45" fmla="*/ 2147483647 h 1661"/>
                <a:gd name="T46" fmla="*/ 2147483647 w 1702"/>
                <a:gd name="T47" fmla="*/ 2147483647 h 1661"/>
                <a:gd name="T48" fmla="*/ 2147483647 w 1702"/>
                <a:gd name="T49" fmla="*/ 2147483647 h 1661"/>
                <a:gd name="T50" fmla="*/ 2147483647 w 1702"/>
                <a:gd name="T51" fmla="*/ 2147483647 h 1661"/>
                <a:gd name="T52" fmla="*/ 2147483647 w 1702"/>
                <a:gd name="T53" fmla="*/ 2147483647 h 1661"/>
                <a:gd name="T54" fmla="*/ 2147483647 w 1702"/>
                <a:gd name="T55" fmla="*/ 2147483647 h 1661"/>
                <a:gd name="T56" fmla="*/ 2147483647 w 1702"/>
                <a:gd name="T57" fmla="*/ 2147483647 h 1661"/>
                <a:gd name="T58" fmla="*/ 2147483647 w 1702"/>
                <a:gd name="T59" fmla="*/ 2147483647 h 1661"/>
                <a:gd name="T60" fmla="*/ 2147483647 w 1702"/>
                <a:gd name="T61" fmla="*/ 2147483647 h 1661"/>
                <a:gd name="T62" fmla="*/ 2147483647 w 1702"/>
                <a:gd name="T63" fmla="*/ 2147483647 h 1661"/>
                <a:gd name="T64" fmla="*/ 2147483647 w 1702"/>
                <a:gd name="T65" fmla="*/ 2147483647 h 1661"/>
                <a:gd name="T66" fmla="*/ 2147483647 w 1702"/>
                <a:gd name="T67" fmla="*/ 2147483647 h 1661"/>
                <a:gd name="T68" fmla="*/ 2147483647 w 1702"/>
                <a:gd name="T69" fmla="*/ 2147483647 h 1661"/>
                <a:gd name="T70" fmla="*/ 2147483647 w 1702"/>
                <a:gd name="T71" fmla="*/ 2147483647 h 1661"/>
                <a:gd name="T72" fmla="*/ 2147483647 w 1702"/>
                <a:gd name="T73" fmla="*/ 2147483647 h 1661"/>
                <a:gd name="T74" fmla="*/ 2147483647 w 1702"/>
                <a:gd name="T75" fmla="*/ 2147483647 h 1661"/>
                <a:gd name="T76" fmla="*/ 2147483647 w 1702"/>
                <a:gd name="T77" fmla="*/ 2147483647 h 1661"/>
                <a:gd name="T78" fmla="*/ 2147483647 w 1702"/>
                <a:gd name="T79" fmla="*/ 2147483647 h 1661"/>
                <a:gd name="T80" fmla="*/ 2147483647 w 1702"/>
                <a:gd name="T81" fmla="*/ 2147483647 h 1661"/>
                <a:gd name="T82" fmla="*/ 2147483647 w 1702"/>
                <a:gd name="T83" fmla="*/ 2147483647 h 166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2"/>
                <a:gd name="T127" fmla="*/ 0 h 1661"/>
                <a:gd name="T128" fmla="*/ 1702 w 1702"/>
                <a:gd name="T129" fmla="*/ 1661 h 166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2" h="1661">
                  <a:moveTo>
                    <a:pt x="272" y="247"/>
                  </a:moveTo>
                  <a:lnTo>
                    <a:pt x="614" y="0"/>
                  </a:lnTo>
                  <a:lnTo>
                    <a:pt x="777" y="43"/>
                  </a:lnTo>
                  <a:lnTo>
                    <a:pt x="856" y="122"/>
                  </a:lnTo>
                  <a:lnTo>
                    <a:pt x="1177" y="153"/>
                  </a:lnTo>
                  <a:lnTo>
                    <a:pt x="1187" y="975"/>
                  </a:lnTo>
                  <a:lnTo>
                    <a:pt x="1292" y="999"/>
                  </a:lnTo>
                  <a:lnTo>
                    <a:pt x="1340" y="1097"/>
                  </a:lnTo>
                  <a:lnTo>
                    <a:pt x="1415" y="1064"/>
                  </a:lnTo>
                  <a:lnTo>
                    <a:pt x="1569" y="1286"/>
                  </a:lnTo>
                  <a:lnTo>
                    <a:pt x="1702" y="1390"/>
                  </a:lnTo>
                  <a:lnTo>
                    <a:pt x="1697" y="1478"/>
                  </a:lnTo>
                  <a:lnTo>
                    <a:pt x="1529" y="1490"/>
                  </a:lnTo>
                  <a:lnTo>
                    <a:pt x="1455" y="1217"/>
                  </a:lnTo>
                  <a:lnTo>
                    <a:pt x="925" y="949"/>
                  </a:lnTo>
                  <a:lnTo>
                    <a:pt x="940" y="1033"/>
                  </a:lnTo>
                  <a:lnTo>
                    <a:pt x="820" y="1143"/>
                  </a:lnTo>
                  <a:lnTo>
                    <a:pt x="801" y="1102"/>
                  </a:lnTo>
                  <a:lnTo>
                    <a:pt x="767" y="1102"/>
                  </a:lnTo>
                  <a:lnTo>
                    <a:pt x="672" y="1330"/>
                  </a:lnTo>
                  <a:lnTo>
                    <a:pt x="376" y="1554"/>
                  </a:lnTo>
                  <a:lnTo>
                    <a:pt x="84" y="1661"/>
                  </a:lnTo>
                  <a:lnTo>
                    <a:pt x="0" y="1646"/>
                  </a:lnTo>
                  <a:lnTo>
                    <a:pt x="336" y="1454"/>
                  </a:lnTo>
                  <a:lnTo>
                    <a:pt x="376" y="1454"/>
                  </a:lnTo>
                  <a:lnTo>
                    <a:pt x="499" y="1306"/>
                  </a:lnTo>
                  <a:lnTo>
                    <a:pt x="554" y="1301"/>
                  </a:lnTo>
                  <a:lnTo>
                    <a:pt x="638" y="1188"/>
                  </a:lnTo>
                  <a:lnTo>
                    <a:pt x="609" y="1138"/>
                  </a:lnTo>
                  <a:lnTo>
                    <a:pt x="430" y="1162"/>
                  </a:lnTo>
                  <a:lnTo>
                    <a:pt x="307" y="880"/>
                  </a:lnTo>
                  <a:lnTo>
                    <a:pt x="376" y="752"/>
                  </a:lnTo>
                  <a:lnTo>
                    <a:pt x="489" y="707"/>
                  </a:lnTo>
                  <a:lnTo>
                    <a:pt x="449" y="594"/>
                  </a:lnTo>
                  <a:lnTo>
                    <a:pt x="331" y="647"/>
                  </a:lnTo>
                  <a:lnTo>
                    <a:pt x="242" y="484"/>
                  </a:lnTo>
                  <a:lnTo>
                    <a:pt x="341" y="445"/>
                  </a:lnTo>
                  <a:lnTo>
                    <a:pt x="430" y="489"/>
                  </a:lnTo>
                  <a:lnTo>
                    <a:pt x="470" y="465"/>
                  </a:lnTo>
                  <a:lnTo>
                    <a:pt x="396" y="326"/>
                  </a:lnTo>
                  <a:lnTo>
                    <a:pt x="267" y="316"/>
                  </a:lnTo>
                  <a:lnTo>
                    <a:pt x="272" y="247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grpSp>
        <p:nvGrpSpPr>
          <p:cNvPr id="140" name="Group 137"/>
          <p:cNvGrpSpPr/>
          <p:nvPr/>
        </p:nvGrpSpPr>
        <p:grpSpPr>
          <a:xfrm>
            <a:off x="3161637" y="2502876"/>
            <a:ext cx="5753763" cy="3745524"/>
            <a:chOff x="2933037" y="2590800"/>
            <a:chExt cx="5753763" cy="3745524"/>
          </a:xfrm>
        </p:grpSpPr>
        <p:sp>
          <p:nvSpPr>
            <p:cNvPr id="141" name="Freeform 5"/>
            <p:cNvSpPr>
              <a:spLocks/>
            </p:cNvSpPr>
            <p:nvPr/>
          </p:nvSpPr>
          <p:spPr bwMode="auto">
            <a:xfrm>
              <a:off x="5404628" y="4207409"/>
              <a:ext cx="820827" cy="445137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3" name="Freeform 6"/>
            <p:cNvSpPr>
              <a:spLocks/>
            </p:cNvSpPr>
            <p:nvPr/>
          </p:nvSpPr>
          <p:spPr bwMode="auto">
            <a:xfrm>
              <a:off x="4903707" y="4715161"/>
              <a:ext cx="1474302" cy="1511871"/>
            </a:xfrm>
            <a:custGeom>
              <a:avLst/>
              <a:gdLst>
                <a:gd name="T0" fmla="*/ 2147483647 w 1248"/>
                <a:gd name="T1" fmla="*/ 0 h 1156"/>
                <a:gd name="T2" fmla="*/ 2147483647 w 1248"/>
                <a:gd name="T3" fmla="*/ 2147483647 h 1156"/>
                <a:gd name="T4" fmla="*/ 2147483647 w 1248"/>
                <a:gd name="T5" fmla="*/ 2147483647 h 1156"/>
                <a:gd name="T6" fmla="*/ 2147483647 w 1248"/>
                <a:gd name="T7" fmla="*/ 2147483647 h 1156"/>
                <a:gd name="T8" fmla="*/ 2147483647 w 1248"/>
                <a:gd name="T9" fmla="*/ 2147483647 h 1156"/>
                <a:gd name="T10" fmla="*/ 2147483647 w 1248"/>
                <a:gd name="T11" fmla="*/ 2147483647 h 1156"/>
                <a:gd name="T12" fmla="*/ 2147483647 w 1248"/>
                <a:gd name="T13" fmla="*/ 2147483647 h 1156"/>
                <a:gd name="T14" fmla="*/ 2147483647 w 1248"/>
                <a:gd name="T15" fmla="*/ 2147483647 h 1156"/>
                <a:gd name="T16" fmla="*/ 2147483647 w 1248"/>
                <a:gd name="T17" fmla="*/ 2147483647 h 1156"/>
                <a:gd name="T18" fmla="*/ 2147483647 w 1248"/>
                <a:gd name="T19" fmla="*/ 2147483647 h 1156"/>
                <a:gd name="T20" fmla="*/ 2147483647 w 1248"/>
                <a:gd name="T21" fmla="*/ 2147483647 h 1156"/>
                <a:gd name="T22" fmla="*/ 2147483647 w 1248"/>
                <a:gd name="T23" fmla="*/ 2147483647 h 1156"/>
                <a:gd name="T24" fmla="*/ 2147483647 w 1248"/>
                <a:gd name="T25" fmla="*/ 2147483647 h 1156"/>
                <a:gd name="T26" fmla="*/ 2147483647 w 1248"/>
                <a:gd name="T27" fmla="*/ 2147483647 h 1156"/>
                <a:gd name="T28" fmla="*/ 2147483647 w 1248"/>
                <a:gd name="T29" fmla="*/ 2147483647 h 1156"/>
                <a:gd name="T30" fmla="*/ 2147483647 w 1248"/>
                <a:gd name="T31" fmla="*/ 2147483647 h 1156"/>
                <a:gd name="T32" fmla="*/ 2147483647 w 1248"/>
                <a:gd name="T33" fmla="*/ 2147483647 h 1156"/>
                <a:gd name="T34" fmla="*/ 2147483647 w 1248"/>
                <a:gd name="T35" fmla="*/ 2147483647 h 1156"/>
                <a:gd name="T36" fmla="*/ 2147483647 w 1248"/>
                <a:gd name="T37" fmla="*/ 2147483647 h 1156"/>
                <a:gd name="T38" fmla="*/ 2147483647 w 1248"/>
                <a:gd name="T39" fmla="*/ 2147483647 h 1156"/>
                <a:gd name="T40" fmla="*/ 2147483647 w 1248"/>
                <a:gd name="T41" fmla="*/ 2147483647 h 1156"/>
                <a:gd name="T42" fmla="*/ 2147483647 w 1248"/>
                <a:gd name="T43" fmla="*/ 2147483647 h 1156"/>
                <a:gd name="T44" fmla="*/ 2147483647 w 1248"/>
                <a:gd name="T45" fmla="*/ 2147483647 h 1156"/>
                <a:gd name="T46" fmla="*/ 2147483647 w 1248"/>
                <a:gd name="T47" fmla="*/ 2147483647 h 1156"/>
                <a:gd name="T48" fmla="*/ 2147483647 w 1248"/>
                <a:gd name="T49" fmla="*/ 2147483647 h 1156"/>
                <a:gd name="T50" fmla="*/ 2147483647 w 1248"/>
                <a:gd name="T51" fmla="*/ 2147483647 h 1156"/>
                <a:gd name="T52" fmla="*/ 2147483647 w 1248"/>
                <a:gd name="T53" fmla="*/ 2147483647 h 1156"/>
                <a:gd name="T54" fmla="*/ 2147483647 w 1248"/>
                <a:gd name="T55" fmla="*/ 2147483647 h 1156"/>
                <a:gd name="T56" fmla="*/ 2147483647 w 1248"/>
                <a:gd name="T57" fmla="*/ 2147483647 h 1156"/>
                <a:gd name="T58" fmla="*/ 2147483647 w 1248"/>
                <a:gd name="T59" fmla="*/ 2147483647 h 1156"/>
                <a:gd name="T60" fmla="*/ 2147483647 w 1248"/>
                <a:gd name="T61" fmla="*/ 2147483647 h 1156"/>
                <a:gd name="T62" fmla="*/ 2147483647 w 1248"/>
                <a:gd name="T63" fmla="*/ 2147483647 h 1156"/>
                <a:gd name="T64" fmla="*/ 2147483647 w 1248"/>
                <a:gd name="T65" fmla="*/ 2147483647 h 1156"/>
                <a:gd name="T66" fmla="*/ 2147483647 w 1248"/>
                <a:gd name="T67" fmla="*/ 2147483647 h 1156"/>
                <a:gd name="T68" fmla="*/ 2147483647 w 1248"/>
                <a:gd name="T69" fmla="*/ 2147483647 h 1156"/>
                <a:gd name="T70" fmla="*/ 2147483647 w 1248"/>
                <a:gd name="T71" fmla="*/ 2147483647 h 1156"/>
                <a:gd name="T72" fmla="*/ 2147483647 w 1248"/>
                <a:gd name="T73" fmla="*/ 2147483647 h 1156"/>
                <a:gd name="T74" fmla="*/ 2147483647 w 1248"/>
                <a:gd name="T75" fmla="*/ 2147483647 h 1156"/>
                <a:gd name="T76" fmla="*/ 2147483647 w 1248"/>
                <a:gd name="T77" fmla="*/ 2147483647 h 1156"/>
                <a:gd name="T78" fmla="*/ 2147483647 w 1248"/>
                <a:gd name="T79" fmla="*/ 2147483647 h 1156"/>
                <a:gd name="T80" fmla="*/ 2147483647 w 1248"/>
                <a:gd name="T81" fmla="*/ 2147483647 h 1156"/>
                <a:gd name="T82" fmla="*/ 2147483647 w 1248"/>
                <a:gd name="T83" fmla="*/ 2147483647 h 1156"/>
                <a:gd name="T84" fmla="*/ 2147483647 w 1248"/>
                <a:gd name="T85" fmla="*/ 2147483647 h 1156"/>
                <a:gd name="T86" fmla="*/ 2147483647 w 1248"/>
                <a:gd name="T87" fmla="*/ 2147483647 h 1156"/>
                <a:gd name="T88" fmla="*/ 2147483647 w 1248"/>
                <a:gd name="T89" fmla="*/ 2147483647 h 1156"/>
                <a:gd name="T90" fmla="*/ 2147483647 w 1248"/>
                <a:gd name="T91" fmla="*/ 2147483647 h 1156"/>
                <a:gd name="T92" fmla="*/ 0 w 1248"/>
                <a:gd name="T93" fmla="*/ 2147483647 h 1156"/>
                <a:gd name="T94" fmla="*/ 0 w 1248"/>
                <a:gd name="T95" fmla="*/ 2147483647 h 1156"/>
                <a:gd name="T96" fmla="*/ 2147483647 w 1248"/>
                <a:gd name="T97" fmla="*/ 2147483647 h 1156"/>
                <a:gd name="T98" fmla="*/ 2147483647 w 1248"/>
                <a:gd name="T99" fmla="*/ 2147483647 h 1156"/>
                <a:gd name="T100" fmla="*/ 2147483647 w 1248"/>
                <a:gd name="T101" fmla="*/ 0 h 11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48"/>
                <a:gd name="T154" fmla="*/ 0 h 1156"/>
                <a:gd name="T155" fmla="*/ 1248 w 1248"/>
                <a:gd name="T156" fmla="*/ 1156 h 11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48" h="1156">
                  <a:moveTo>
                    <a:pt x="361" y="0"/>
                  </a:moveTo>
                  <a:lnTo>
                    <a:pt x="637" y="10"/>
                  </a:lnTo>
                  <a:lnTo>
                    <a:pt x="637" y="219"/>
                  </a:lnTo>
                  <a:lnTo>
                    <a:pt x="778" y="278"/>
                  </a:lnTo>
                  <a:lnTo>
                    <a:pt x="817" y="258"/>
                  </a:lnTo>
                  <a:lnTo>
                    <a:pt x="909" y="303"/>
                  </a:lnTo>
                  <a:lnTo>
                    <a:pt x="964" y="300"/>
                  </a:lnTo>
                  <a:lnTo>
                    <a:pt x="1070" y="255"/>
                  </a:lnTo>
                  <a:lnTo>
                    <a:pt x="1131" y="299"/>
                  </a:lnTo>
                  <a:lnTo>
                    <a:pt x="1185" y="310"/>
                  </a:lnTo>
                  <a:lnTo>
                    <a:pt x="1185" y="481"/>
                  </a:lnTo>
                  <a:lnTo>
                    <a:pt x="1248" y="588"/>
                  </a:lnTo>
                  <a:lnTo>
                    <a:pt x="1233" y="733"/>
                  </a:lnTo>
                  <a:lnTo>
                    <a:pt x="1165" y="791"/>
                  </a:lnTo>
                  <a:lnTo>
                    <a:pt x="1151" y="738"/>
                  </a:lnTo>
                  <a:lnTo>
                    <a:pt x="1131" y="762"/>
                  </a:lnTo>
                  <a:lnTo>
                    <a:pt x="1146" y="796"/>
                  </a:lnTo>
                  <a:lnTo>
                    <a:pt x="1025" y="883"/>
                  </a:lnTo>
                  <a:lnTo>
                    <a:pt x="996" y="888"/>
                  </a:lnTo>
                  <a:lnTo>
                    <a:pt x="933" y="931"/>
                  </a:lnTo>
                  <a:lnTo>
                    <a:pt x="933" y="956"/>
                  </a:lnTo>
                  <a:lnTo>
                    <a:pt x="913" y="960"/>
                  </a:lnTo>
                  <a:lnTo>
                    <a:pt x="928" y="989"/>
                  </a:lnTo>
                  <a:lnTo>
                    <a:pt x="894" y="1033"/>
                  </a:lnTo>
                  <a:lnTo>
                    <a:pt x="913" y="1096"/>
                  </a:lnTo>
                  <a:lnTo>
                    <a:pt x="933" y="1117"/>
                  </a:lnTo>
                  <a:lnTo>
                    <a:pt x="928" y="1156"/>
                  </a:lnTo>
                  <a:lnTo>
                    <a:pt x="880" y="1156"/>
                  </a:lnTo>
                  <a:lnTo>
                    <a:pt x="836" y="1136"/>
                  </a:lnTo>
                  <a:lnTo>
                    <a:pt x="807" y="1141"/>
                  </a:lnTo>
                  <a:lnTo>
                    <a:pt x="710" y="1107"/>
                  </a:lnTo>
                  <a:lnTo>
                    <a:pt x="666" y="975"/>
                  </a:lnTo>
                  <a:lnTo>
                    <a:pt x="599" y="912"/>
                  </a:lnTo>
                  <a:lnTo>
                    <a:pt x="539" y="796"/>
                  </a:lnTo>
                  <a:lnTo>
                    <a:pt x="512" y="784"/>
                  </a:lnTo>
                  <a:lnTo>
                    <a:pt x="479" y="755"/>
                  </a:lnTo>
                  <a:lnTo>
                    <a:pt x="449" y="755"/>
                  </a:lnTo>
                  <a:lnTo>
                    <a:pt x="402" y="746"/>
                  </a:lnTo>
                  <a:lnTo>
                    <a:pt x="366" y="755"/>
                  </a:lnTo>
                  <a:lnTo>
                    <a:pt x="342" y="814"/>
                  </a:lnTo>
                  <a:lnTo>
                    <a:pt x="305" y="823"/>
                  </a:lnTo>
                  <a:lnTo>
                    <a:pt x="226" y="778"/>
                  </a:lnTo>
                  <a:lnTo>
                    <a:pt x="179" y="723"/>
                  </a:lnTo>
                  <a:lnTo>
                    <a:pt x="171" y="657"/>
                  </a:lnTo>
                  <a:lnTo>
                    <a:pt x="137" y="612"/>
                  </a:lnTo>
                  <a:lnTo>
                    <a:pt x="58" y="549"/>
                  </a:lnTo>
                  <a:lnTo>
                    <a:pt x="0" y="483"/>
                  </a:lnTo>
                  <a:lnTo>
                    <a:pt x="0" y="455"/>
                  </a:lnTo>
                  <a:lnTo>
                    <a:pt x="189" y="457"/>
                  </a:lnTo>
                  <a:lnTo>
                    <a:pt x="342" y="470"/>
                  </a:lnTo>
                  <a:lnTo>
                    <a:pt x="36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4" name="Freeform 7"/>
            <p:cNvSpPr>
              <a:spLocks/>
            </p:cNvSpPr>
            <p:nvPr/>
          </p:nvSpPr>
          <p:spPr bwMode="auto">
            <a:xfrm>
              <a:off x="8284925" y="2590800"/>
              <a:ext cx="401875" cy="677382"/>
            </a:xfrm>
            <a:custGeom>
              <a:avLst/>
              <a:gdLst>
                <a:gd name="T0" fmla="*/ 2147483647 w 339"/>
                <a:gd name="T1" fmla="*/ 2147483647 h 518"/>
                <a:gd name="T2" fmla="*/ 2147483647 w 339"/>
                <a:gd name="T3" fmla="*/ 2147483647 h 518"/>
                <a:gd name="T4" fmla="*/ 2147483647 w 339"/>
                <a:gd name="T5" fmla="*/ 2147483647 h 518"/>
                <a:gd name="T6" fmla="*/ 2147483647 w 339"/>
                <a:gd name="T7" fmla="*/ 2147483647 h 518"/>
                <a:gd name="T8" fmla="*/ 2147483647 w 339"/>
                <a:gd name="T9" fmla="*/ 2147483647 h 518"/>
                <a:gd name="T10" fmla="*/ 2147483647 w 339"/>
                <a:gd name="T11" fmla="*/ 2147483647 h 518"/>
                <a:gd name="T12" fmla="*/ 2147483647 w 339"/>
                <a:gd name="T13" fmla="*/ 2147483647 h 518"/>
                <a:gd name="T14" fmla="*/ 0 w 339"/>
                <a:gd name="T15" fmla="*/ 2147483647 h 518"/>
                <a:gd name="T16" fmla="*/ 2147483647 w 339"/>
                <a:gd name="T17" fmla="*/ 2147483647 h 518"/>
                <a:gd name="T18" fmla="*/ 2147483647 w 339"/>
                <a:gd name="T19" fmla="*/ 2147483647 h 518"/>
                <a:gd name="T20" fmla="*/ 2147483647 w 339"/>
                <a:gd name="T21" fmla="*/ 2147483647 h 518"/>
                <a:gd name="T22" fmla="*/ 2147483647 w 339"/>
                <a:gd name="T23" fmla="*/ 2147483647 h 518"/>
                <a:gd name="T24" fmla="*/ 2147483647 w 339"/>
                <a:gd name="T25" fmla="*/ 2147483647 h 518"/>
                <a:gd name="T26" fmla="*/ 2147483647 w 339"/>
                <a:gd name="T27" fmla="*/ 2147483647 h 518"/>
                <a:gd name="T28" fmla="*/ 2147483647 w 339"/>
                <a:gd name="T29" fmla="*/ 2147483647 h 518"/>
                <a:gd name="T30" fmla="*/ 2147483647 w 339"/>
                <a:gd name="T31" fmla="*/ 2147483647 h 518"/>
                <a:gd name="T32" fmla="*/ 2147483647 w 339"/>
                <a:gd name="T33" fmla="*/ 2147483647 h 518"/>
                <a:gd name="T34" fmla="*/ 2147483647 w 339"/>
                <a:gd name="T35" fmla="*/ 2147483647 h 518"/>
                <a:gd name="T36" fmla="*/ 2147483647 w 339"/>
                <a:gd name="T37" fmla="*/ 2147483647 h 518"/>
                <a:gd name="T38" fmla="*/ 2147483647 w 339"/>
                <a:gd name="T39" fmla="*/ 2147483647 h 518"/>
                <a:gd name="T40" fmla="*/ 2147483647 w 339"/>
                <a:gd name="T41" fmla="*/ 2147483647 h 518"/>
                <a:gd name="T42" fmla="*/ 2147483647 w 339"/>
                <a:gd name="T43" fmla="*/ 2147483647 h 518"/>
                <a:gd name="T44" fmla="*/ 2147483647 w 339"/>
                <a:gd name="T45" fmla="*/ 2147483647 h 518"/>
                <a:gd name="T46" fmla="*/ 2147483647 w 339"/>
                <a:gd name="T47" fmla="*/ 2147483647 h 518"/>
                <a:gd name="T48" fmla="*/ 2147483647 w 339"/>
                <a:gd name="T49" fmla="*/ 0 h 518"/>
                <a:gd name="T50" fmla="*/ 2147483647 w 339"/>
                <a:gd name="T51" fmla="*/ 2147483647 h 518"/>
                <a:gd name="T52" fmla="*/ 2147483647 w 339"/>
                <a:gd name="T53" fmla="*/ 2147483647 h 518"/>
                <a:gd name="T54" fmla="*/ 2147483647 w 339"/>
                <a:gd name="T55" fmla="*/ 2147483647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9"/>
                <a:gd name="T85" fmla="*/ 0 h 518"/>
                <a:gd name="T86" fmla="*/ 339 w 339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9" h="518">
                  <a:moveTo>
                    <a:pt x="79" y="16"/>
                  </a:moveTo>
                  <a:lnTo>
                    <a:pt x="29" y="111"/>
                  </a:lnTo>
                  <a:lnTo>
                    <a:pt x="53" y="147"/>
                  </a:lnTo>
                  <a:lnTo>
                    <a:pt x="29" y="190"/>
                  </a:lnTo>
                  <a:lnTo>
                    <a:pt x="43" y="205"/>
                  </a:lnTo>
                  <a:lnTo>
                    <a:pt x="34" y="234"/>
                  </a:lnTo>
                  <a:lnTo>
                    <a:pt x="34" y="282"/>
                  </a:lnTo>
                  <a:lnTo>
                    <a:pt x="0" y="300"/>
                  </a:lnTo>
                  <a:lnTo>
                    <a:pt x="13" y="314"/>
                  </a:lnTo>
                  <a:lnTo>
                    <a:pt x="84" y="495"/>
                  </a:lnTo>
                  <a:lnTo>
                    <a:pt x="140" y="518"/>
                  </a:lnTo>
                  <a:lnTo>
                    <a:pt x="137" y="481"/>
                  </a:lnTo>
                  <a:lnTo>
                    <a:pt x="164" y="452"/>
                  </a:lnTo>
                  <a:lnTo>
                    <a:pt x="155" y="421"/>
                  </a:lnTo>
                  <a:lnTo>
                    <a:pt x="224" y="384"/>
                  </a:lnTo>
                  <a:lnTo>
                    <a:pt x="227" y="334"/>
                  </a:lnTo>
                  <a:lnTo>
                    <a:pt x="268" y="331"/>
                  </a:lnTo>
                  <a:lnTo>
                    <a:pt x="300" y="292"/>
                  </a:lnTo>
                  <a:lnTo>
                    <a:pt x="339" y="266"/>
                  </a:lnTo>
                  <a:lnTo>
                    <a:pt x="339" y="234"/>
                  </a:lnTo>
                  <a:lnTo>
                    <a:pt x="285" y="224"/>
                  </a:lnTo>
                  <a:lnTo>
                    <a:pt x="276" y="189"/>
                  </a:lnTo>
                  <a:lnTo>
                    <a:pt x="222" y="184"/>
                  </a:lnTo>
                  <a:lnTo>
                    <a:pt x="179" y="30"/>
                  </a:lnTo>
                  <a:lnTo>
                    <a:pt x="159" y="0"/>
                  </a:lnTo>
                  <a:lnTo>
                    <a:pt x="106" y="13"/>
                  </a:lnTo>
                  <a:lnTo>
                    <a:pt x="96" y="27"/>
                  </a:lnTo>
                  <a:lnTo>
                    <a:pt x="79" y="16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5" name="Freeform 8"/>
            <p:cNvSpPr>
              <a:spLocks/>
            </p:cNvSpPr>
            <p:nvPr/>
          </p:nvSpPr>
          <p:spPr bwMode="auto">
            <a:xfrm>
              <a:off x="7690650" y="3927349"/>
              <a:ext cx="515721" cy="234522"/>
            </a:xfrm>
            <a:custGeom>
              <a:avLst/>
              <a:gdLst>
                <a:gd name="T0" fmla="*/ 0 w 505"/>
                <a:gd name="T1" fmla="*/ 2147483647 h 208"/>
                <a:gd name="T2" fmla="*/ 2147483647 w 505"/>
                <a:gd name="T3" fmla="*/ 0 h 208"/>
                <a:gd name="T4" fmla="*/ 2147483647 w 505"/>
                <a:gd name="T5" fmla="*/ 2147483647 h 208"/>
                <a:gd name="T6" fmla="*/ 2147483647 w 505"/>
                <a:gd name="T7" fmla="*/ 2147483647 h 208"/>
                <a:gd name="T8" fmla="*/ 2147483647 w 505"/>
                <a:gd name="T9" fmla="*/ 2147483647 h 208"/>
                <a:gd name="T10" fmla="*/ 2147483647 w 505"/>
                <a:gd name="T11" fmla="*/ 2147483647 h 208"/>
                <a:gd name="T12" fmla="*/ 2147483647 w 505"/>
                <a:gd name="T13" fmla="*/ 2147483647 h 208"/>
                <a:gd name="T14" fmla="*/ 2147483647 w 505"/>
                <a:gd name="T15" fmla="*/ 2147483647 h 208"/>
                <a:gd name="T16" fmla="*/ 2147483647 w 505"/>
                <a:gd name="T17" fmla="*/ 2147483647 h 208"/>
                <a:gd name="T18" fmla="*/ 2147483647 w 505"/>
                <a:gd name="T19" fmla="*/ 2147483647 h 208"/>
                <a:gd name="T20" fmla="*/ 2147483647 w 505"/>
                <a:gd name="T21" fmla="*/ 2147483647 h 208"/>
                <a:gd name="T22" fmla="*/ 2147483647 w 505"/>
                <a:gd name="T23" fmla="*/ 2147483647 h 208"/>
                <a:gd name="T24" fmla="*/ 2147483647 w 505"/>
                <a:gd name="T25" fmla="*/ 2147483647 h 208"/>
                <a:gd name="T26" fmla="*/ 2147483647 w 505"/>
                <a:gd name="T27" fmla="*/ 2147483647 h 208"/>
                <a:gd name="T28" fmla="*/ 2147483647 w 505"/>
                <a:gd name="T29" fmla="*/ 2147483647 h 208"/>
                <a:gd name="T30" fmla="*/ 2147483647 w 505"/>
                <a:gd name="T31" fmla="*/ 2147483647 h 208"/>
                <a:gd name="T32" fmla="*/ 0 w 505"/>
                <a:gd name="T33" fmla="*/ 2147483647 h 2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5"/>
                <a:gd name="T52" fmla="*/ 0 h 208"/>
                <a:gd name="T53" fmla="*/ 505 w 505"/>
                <a:gd name="T54" fmla="*/ 208 h 2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5" h="208">
                  <a:moveTo>
                    <a:pt x="0" y="72"/>
                  </a:moveTo>
                  <a:lnTo>
                    <a:pt x="381" y="0"/>
                  </a:lnTo>
                  <a:lnTo>
                    <a:pt x="440" y="144"/>
                  </a:lnTo>
                  <a:lnTo>
                    <a:pt x="504" y="128"/>
                  </a:lnTo>
                  <a:lnTo>
                    <a:pt x="505" y="199"/>
                  </a:lnTo>
                  <a:lnTo>
                    <a:pt x="453" y="208"/>
                  </a:lnTo>
                  <a:lnTo>
                    <a:pt x="407" y="162"/>
                  </a:lnTo>
                  <a:lnTo>
                    <a:pt x="376" y="106"/>
                  </a:lnTo>
                  <a:lnTo>
                    <a:pt x="371" y="28"/>
                  </a:lnTo>
                  <a:lnTo>
                    <a:pt x="349" y="67"/>
                  </a:lnTo>
                  <a:lnTo>
                    <a:pt x="374" y="184"/>
                  </a:lnTo>
                  <a:lnTo>
                    <a:pt x="264" y="201"/>
                  </a:lnTo>
                  <a:lnTo>
                    <a:pt x="261" y="115"/>
                  </a:lnTo>
                  <a:lnTo>
                    <a:pt x="193" y="77"/>
                  </a:lnTo>
                  <a:lnTo>
                    <a:pt x="136" y="68"/>
                  </a:lnTo>
                  <a:lnTo>
                    <a:pt x="15" y="128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6" name="Freeform 9"/>
            <p:cNvSpPr>
              <a:spLocks/>
            </p:cNvSpPr>
            <p:nvPr/>
          </p:nvSpPr>
          <p:spPr bwMode="auto">
            <a:xfrm>
              <a:off x="3479496" y="2640892"/>
              <a:ext cx="678521" cy="552152"/>
            </a:xfrm>
            <a:custGeom>
              <a:avLst/>
              <a:gdLst>
                <a:gd name="T0" fmla="*/ 2147483647 w 574"/>
                <a:gd name="T1" fmla="*/ 0 h 422"/>
                <a:gd name="T2" fmla="*/ 2147483647 w 574"/>
                <a:gd name="T3" fmla="*/ 2147483647 h 422"/>
                <a:gd name="T4" fmla="*/ 2147483647 w 574"/>
                <a:gd name="T5" fmla="*/ 2147483647 h 422"/>
                <a:gd name="T6" fmla="*/ 2147483647 w 574"/>
                <a:gd name="T7" fmla="*/ 2147483647 h 422"/>
                <a:gd name="T8" fmla="*/ 2147483647 w 574"/>
                <a:gd name="T9" fmla="*/ 2147483647 h 422"/>
                <a:gd name="T10" fmla="*/ 2147483647 w 574"/>
                <a:gd name="T11" fmla="*/ 2147483647 h 422"/>
                <a:gd name="T12" fmla="*/ 2147483647 w 574"/>
                <a:gd name="T13" fmla="*/ 2147483647 h 422"/>
                <a:gd name="T14" fmla="*/ 2147483647 w 574"/>
                <a:gd name="T15" fmla="*/ 2147483647 h 422"/>
                <a:gd name="T16" fmla="*/ 2147483647 w 574"/>
                <a:gd name="T17" fmla="*/ 2147483647 h 422"/>
                <a:gd name="T18" fmla="*/ 2147483647 w 574"/>
                <a:gd name="T19" fmla="*/ 2147483647 h 422"/>
                <a:gd name="T20" fmla="*/ 2147483647 w 574"/>
                <a:gd name="T21" fmla="*/ 2147483647 h 422"/>
                <a:gd name="T22" fmla="*/ 2147483647 w 574"/>
                <a:gd name="T23" fmla="*/ 2147483647 h 422"/>
                <a:gd name="T24" fmla="*/ 2147483647 w 574"/>
                <a:gd name="T25" fmla="*/ 2147483647 h 422"/>
                <a:gd name="T26" fmla="*/ 2147483647 w 574"/>
                <a:gd name="T27" fmla="*/ 2147483647 h 422"/>
                <a:gd name="T28" fmla="*/ 2147483647 w 574"/>
                <a:gd name="T29" fmla="*/ 2147483647 h 422"/>
                <a:gd name="T30" fmla="*/ 2147483647 w 574"/>
                <a:gd name="T31" fmla="*/ 2147483647 h 422"/>
                <a:gd name="T32" fmla="*/ 2147483647 w 574"/>
                <a:gd name="T33" fmla="*/ 2147483647 h 422"/>
                <a:gd name="T34" fmla="*/ 2147483647 w 574"/>
                <a:gd name="T35" fmla="*/ 2147483647 h 422"/>
                <a:gd name="T36" fmla="*/ 2147483647 w 574"/>
                <a:gd name="T37" fmla="*/ 2147483647 h 422"/>
                <a:gd name="T38" fmla="*/ 2147483647 w 574"/>
                <a:gd name="T39" fmla="*/ 2147483647 h 422"/>
                <a:gd name="T40" fmla="*/ 0 w 574"/>
                <a:gd name="T41" fmla="*/ 2147483647 h 422"/>
                <a:gd name="T42" fmla="*/ 2147483647 w 574"/>
                <a:gd name="T43" fmla="*/ 2147483647 h 422"/>
                <a:gd name="T44" fmla="*/ 2147483647 w 574"/>
                <a:gd name="T45" fmla="*/ 2147483647 h 422"/>
                <a:gd name="T46" fmla="*/ 2147483647 w 574"/>
                <a:gd name="T47" fmla="*/ 2147483647 h 422"/>
                <a:gd name="T48" fmla="*/ 2147483647 w 574"/>
                <a:gd name="T49" fmla="*/ 2147483647 h 422"/>
                <a:gd name="T50" fmla="*/ 2147483647 w 574"/>
                <a:gd name="T51" fmla="*/ 2147483647 h 422"/>
                <a:gd name="T52" fmla="*/ 2147483647 w 574"/>
                <a:gd name="T53" fmla="*/ 2147483647 h 422"/>
                <a:gd name="T54" fmla="*/ 2147483647 w 574"/>
                <a:gd name="T55" fmla="*/ 2147483647 h 422"/>
                <a:gd name="T56" fmla="*/ 2147483647 w 574"/>
                <a:gd name="T57" fmla="*/ 2147483647 h 422"/>
                <a:gd name="T58" fmla="*/ 2147483647 w 574"/>
                <a:gd name="T59" fmla="*/ 2147483647 h 422"/>
                <a:gd name="T60" fmla="*/ 2147483647 w 574"/>
                <a:gd name="T61" fmla="*/ 2147483647 h 422"/>
                <a:gd name="T62" fmla="*/ 2147483647 w 574"/>
                <a:gd name="T63" fmla="*/ 2147483647 h 422"/>
                <a:gd name="T64" fmla="*/ 2147483647 w 574"/>
                <a:gd name="T65" fmla="*/ 2147483647 h 422"/>
                <a:gd name="T66" fmla="*/ 2147483647 w 574"/>
                <a:gd name="T67" fmla="*/ 2147483647 h 422"/>
                <a:gd name="T68" fmla="*/ 2147483647 w 574"/>
                <a:gd name="T69" fmla="*/ 2147483647 h 422"/>
                <a:gd name="T70" fmla="*/ 2147483647 w 574"/>
                <a:gd name="T71" fmla="*/ 2147483647 h 422"/>
                <a:gd name="T72" fmla="*/ 2147483647 w 574"/>
                <a:gd name="T73" fmla="*/ 2147483647 h 422"/>
                <a:gd name="T74" fmla="*/ 2147483647 w 574"/>
                <a:gd name="T75" fmla="*/ 0 h 42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4"/>
                <a:gd name="T115" fmla="*/ 0 h 422"/>
                <a:gd name="T116" fmla="*/ 574 w 574"/>
                <a:gd name="T117" fmla="*/ 422 h 42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4" h="422">
                  <a:moveTo>
                    <a:pt x="145" y="0"/>
                  </a:moveTo>
                  <a:lnTo>
                    <a:pt x="263" y="33"/>
                  </a:lnTo>
                  <a:lnTo>
                    <a:pt x="353" y="54"/>
                  </a:lnTo>
                  <a:lnTo>
                    <a:pt x="397" y="63"/>
                  </a:lnTo>
                  <a:lnTo>
                    <a:pt x="442" y="70"/>
                  </a:lnTo>
                  <a:lnTo>
                    <a:pt x="502" y="81"/>
                  </a:lnTo>
                  <a:lnTo>
                    <a:pt x="574" y="94"/>
                  </a:lnTo>
                  <a:lnTo>
                    <a:pt x="527" y="422"/>
                  </a:lnTo>
                  <a:lnTo>
                    <a:pt x="305" y="375"/>
                  </a:lnTo>
                  <a:lnTo>
                    <a:pt x="274" y="396"/>
                  </a:lnTo>
                  <a:lnTo>
                    <a:pt x="234" y="364"/>
                  </a:lnTo>
                  <a:lnTo>
                    <a:pt x="198" y="396"/>
                  </a:lnTo>
                  <a:lnTo>
                    <a:pt x="166" y="368"/>
                  </a:lnTo>
                  <a:lnTo>
                    <a:pt x="74" y="364"/>
                  </a:lnTo>
                  <a:lnTo>
                    <a:pt x="87" y="310"/>
                  </a:lnTo>
                  <a:lnTo>
                    <a:pt x="21" y="306"/>
                  </a:lnTo>
                  <a:lnTo>
                    <a:pt x="14" y="275"/>
                  </a:lnTo>
                  <a:lnTo>
                    <a:pt x="27" y="243"/>
                  </a:lnTo>
                  <a:lnTo>
                    <a:pt x="11" y="214"/>
                  </a:lnTo>
                  <a:lnTo>
                    <a:pt x="12" y="131"/>
                  </a:lnTo>
                  <a:lnTo>
                    <a:pt x="0" y="68"/>
                  </a:lnTo>
                  <a:lnTo>
                    <a:pt x="8" y="44"/>
                  </a:lnTo>
                  <a:lnTo>
                    <a:pt x="37" y="54"/>
                  </a:lnTo>
                  <a:lnTo>
                    <a:pt x="67" y="91"/>
                  </a:lnTo>
                  <a:lnTo>
                    <a:pt x="124" y="99"/>
                  </a:lnTo>
                  <a:lnTo>
                    <a:pt x="138" y="130"/>
                  </a:lnTo>
                  <a:lnTo>
                    <a:pt x="111" y="130"/>
                  </a:lnTo>
                  <a:lnTo>
                    <a:pt x="108" y="155"/>
                  </a:lnTo>
                  <a:lnTo>
                    <a:pt x="124" y="159"/>
                  </a:lnTo>
                  <a:lnTo>
                    <a:pt x="130" y="184"/>
                  </a:lnTo>
                  <a:lnTo>
                    <a:pt x="96" y="204"/>
                  </a:lnTo>
                  <a:lnTo>
                    <a:pt x="96" y="222"/>
                  </a:lnTo>
                  <a:lnTo>
                    <a:pt x="135" y="222"/>
                  </a:lnTo>
                  <a:lnTo>
                    <a:pt x="145" y="176"/>
                  </a:lnTo>
                  <a:lnTo>
                    <a:pt x="174" y="149"/>
                  </a:lnTo>
                  <a:lnTo>
                    <a:pt x="138" y="78"/>
                  </a:lnTo>
                  <a:lnTo>
                    <a:pt x="161" y="55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7" name="Freeform 10"/>
            <p:cNvSpPr>
              <a:spLocks/>
            </p:cNvSpPr>
            <p:nvPr/>
          </p:nvSpPr>
          <p:spPr bwMode="auto">
            <a:xfrm>
              <a:off x="3318974" y="3040491"/>
              <a:ext cx="848150" cy="713812"/>
            </a:xfrm>
            <a:custGeom>
              <a:avLst/>
              <a:gdLst>
                <a:gd name="T0" fmla="*/ 2147483647 w 717"/>
                <a:gd name="T1" fmla="*/ 0 h 547"/>
                <a:gd name="T2" fmla="*/ 2147483647 w 717"/>
                <a:gd name="T3" fmla="*/ 2147483647 h 547"/>
                <a:gd name="T4" fmla="*/ 2147483647 w 717"/>
                <a:gd name="T5" fmla="*/ 2147483647 h 547"/>
                <a:gd name="T6" fmla="*/ 2147483647 w 717"/>
                <a:gd name="T7" fmla="*/ 2147483647 h 547"/>
                <a:gd name="T8" fmla="*/ 2147483647 w 717"/>
                <a:gd name="T9" fmla="*/ 2147483647 h 547"/>
                <a:gd name="T10" fmla="*/ 2147483647 w 717"/>
                <a:gd name="T11" fmla="*/ 2147483647 h 547"/>
                <a:gd name="T12" fmla="*/ 2147483647 w 717"/>
                <a:gd name="T13" fmla="*/ 2147483647 h 547"/>
                <a:gd name="T14" fmla="*/ 2147483647 w 717"/>
                <a:gd name="T15" fmla="*/ 2147483647 h 547"/>
                <a:gd name="T16" fmla="*/ 2147483647 w 717"/>
                <a:gd name="T17" fmla="*/ 2147483647 h 547"/>
                <a:gd name="T18" fmla="*/ 0 w 717"/>
                <a:gd name="T19" fmla="*/ 2147483647 h 547"/>
                <a:gd name="T20" fmla="*/ 0 w 717"/>
                <a:gd name="T21" fmla="*/ 2147483647 h 547"/>
                <a:gd name="T22" fmla="*/ 2147483647 w 717"/>
                <a:gd name="T23" fmla="*/ 2147483647 h 547"/>
                <a:gd name="T24" fmla="*/ 2147483647 w 717"/>
                <a:gd name="T25" fmla="*/ 2147483647 h 547"/>
                <a:gd name="T26" fmla="*/ 2147483647 w 717"/>
                <a:gd name="T27" fmla="*/ 2147483647 h 547"/>
                <a:gd name="T28" fmla="*/ 2147483647 w 717"/>
                <a:gd name="T29" fmla="*/ 2147483647 h 547"/>
                <a:gd name="T30" fmla="*/ 2147483647 w 717"/>
                <a:gd name="T31" fmla="*/ 2147483647 h 547"/>
                <a:gd name="T32" fmla="*/ 2147483647 w 717"/>
                <a:gd name="T33" fmla="*/ 2147483647 h 547"/>
                <a:gd name="T34" fmla="*/ 2147483647 w 717"/>
                <a:gd name="T35" fmla="*/ 2147483647 h 547"/>
                <a:gd name="T36" fmla="*/ 2147483647 w 717"/>
                <a:gd name="T37" fmla="*/ 2147483647 h 547"/>
                <a:gd name="T38" fmla="*/ 2147483647 w 717"/>
                <a:gd name="T39" fmla="*/ 2147483647 h 547"/>
                <a:gd name="T40" fmla="*/ 2147483647 w 717"/>
                <a:gd name="T41" fmla="*/ 2147483647 h 547"/>
                <a:gd name="T42" fmla="*/ 2147483647 w 717"/>
                <a:gd name="T43" fmla="*/ 2147483647 h 547"/>
                <a:gd name="T44" fmla="*/ 2147483647 w 717"/>
                <a:gd name="T45" fmla="*/ 2147483647 h 547"/>
                <a:gd name="T46" fmla="*/ 2147483647 w 717"/>
                <a:gd name="T47" fmla="*/ 2147483647 h 547"/>
                <a:gd name="T48" fmla="*/ 2147483647 w 717"/>
                <a:gd name="T49" fmla="*/ 2147483647 h 547"/>
                <a:gd name="T50" fmla="*/ 2147483647 w 717"/>
                <a:gd name="T51" fmla="*/ 2147483647 h 547"/>
                <a:gd name="T52" fmla="*/ 2147483647 w 717"/>
                <a:gd name="T53" fmla="*/ 0 h 5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7"/>
                <a:gd name="T82" fmla="*/ 0 h 547"/>
                <a:gd name="T83" fmla="*/ 717 w 717"/>
                <a:gd name="T84" fmla="*/ 547 h 5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7" h="547">
                  <a:moveTo>
                    <a:pt x="157" y="0"/>
                  </a:moveTo>
                  <a:lnTo>
                    <a:pt x="136" y="11"/>
                  </a:lnTo>
                  <a:lnTo>
                    <a:pt x="123" y="59"/>
                  </a:lnTo>
                  <a:lnTo>
                    <a:pt x="110" y="100"/>
                  </a:lnTo>
                  <a:lnTo>
                    <a:pt x="100" y="132"/>
                  </a:lnTo>
                  <a:lnTo>
                    <a:pt x="87" y="167"/>
                  </a:lnTo>
                  <a:lnTo>
                    <a:pt x="73" y="203"/>
                  </a:lnTo>
                  <a:lnTo>
                    <a:pt x="53" y="242"/>
                  </a:lnTo>
                  <a:lnTo>
                    <a:pt x="27" y="287"/>
                  </a:lnTo>
                  <a:lnTo>
                    <a:pt x="0" y="330"/>
                  </a:lnTo>
                  <a:lnTo>
                    <a:pt x="0" y="426"/>
                  </a:lnTo>
                  <a:lnTo>
                    <a:pt x="402" y="508"/>
                  </a:lnTo>
                  <a:lnTo>
                    <a:pt x="588" y="547"/>
                  </a:lnTo>
                  <a:lnTo>
                    <a:pt x="626" y="356"/>
                  </a:lnTo>
                  <a:lnTo>
                    <a:pt x="651" y="340"/>
                  </a:lnTo>
                  <a:lnTo>
                    <a:pt x="628" y="298"/>
                  </a:lnTo>
                  <a:lnTo>
                    <a:pt x="639" y="255"/>
                  </a:lnTo>
                  <a:lnTo>
                    <a:pt x="717" y="182"/>
                  </a:lnTo>
                  <a:lnTo>
                    <a:pt x="663" y="116"/>
                  </a:lnTo>
                  <a:lnTo>
                    <a:pt x="441" y="69"/>
                  </a:lnTo>
                  <a:lnTo>
                    <a:pt x="410" y="88"/>
                  </a:lnTo>
                  <a:lnTo>
                    <a:pt x="370" y="56"/>
                  </a:lnTo>
                  <a:lnTo>
                    <a:pt x="334" y="90"/>
                  </a:lnTo>
                  <a:lnTo>
                    <a:pt x="300" y="56"/>
                  </a:lnTo>
                  <a:lnTo>
                    <a:pt x="211" y="58"/>
                  </a:lnTo>
                  <a:lnTo>
                    <a:pt x="223" y="4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8" name="Freeform 11"/>
            <p:cNvSpPr>
              <a:spLocks/>
            </p:cNvSpPr>
            <p:nvPr/>
          </p:nvSpPr>
          <p:spPr bwMode="auto">
            <a:xfrm>
              <a:off x="3250667" y="3591504"/>
              <a:ext cx="892550" cy="1527809"/>
            </a:xfrm>
            <a:custGeom>
              <a:avLst/>
              <a:gdLst>
                <a:gd name="T0" fmla="*/ 2147483647 w 755"/>
                <a:gd name="T1" fmla="*/ 0 h 1168"/>
                <a:gd name="T2" fmla="*/ 2147483647 w 755"/>
                <a:gd name="T3" fmla="*/ 2147483647 h 1168"/>
                <a:gd name="T4" fmla="*/ 2147483647 w 755"/>
                <a:gd name="T5" fmla="*/ 2147483647 h 1168"/>
                <a:gd name="T6" fmla="*/ 2147483647 w 755"/>
                <a:gd name="T7" fmla="*/ 2147483647 h 1168"/>
                <a:gd name="T8" fmla="*/ 2147483647 w 755"/>
                <a:gd name="T9" fmla="*/ 2147483647 h 1168"/>
                <a:gd name="T10" fmla="*/ 2147483647 w 755"/>
                <a:gd name="T11" fmla="*/ 2147483647 h 1168"/>
                <a:gd name="T12" fmla="*/ 2147483647 w 755"/>
                <a:gd name="T13" fmla="*/ 2147483647 h 1168"/>
                <a:gd name="T14" fmla="*/ 2147483647 w 755"/>
                <a:gd name="T15" fmla="*/ 2147483647 h 1168"/>
                <a:gd name="T16" fmla="*/ 2147483647 w 755"/>
                <a:gd name="T17" fmla="*/ 2147483647 h 1168"/>
                <a:gd name="T18" fmla="*/ 2147483647 w 755"/>
                <a:gd name="T19" fmla="*/ 2147483647 h 1168"/>
                <a:gd name="T20" fmla="*/ 2147483647 w 755"/>
                <a:gd name="T21" fmla="*/ 2147483647 h 1168"/>
                <a:gd name="T22" fmla="*/ 2147483647 w 755"/>
                <a:gd name="T23" fmla="*/ 2147483647 h 1168"/>
                <a:gd name="T24" fmla="*/ 2147483647 w 755"/>
                <a:gd name="T25" fmla="*/ 2147483647 h 1168"/>
                <a:gd name="T26" fmla="*/ 2147483647 w 755"/>
                <a:gd name="T27" fmla="*/ 2147483647 h 1168"/>
                <a:gd name="T28" fmla="*/ 2147483647 w 755"/>
                <a:gd name="T29" fmla="*/ 2147483647 h 1168"/>
                <a:gd name="T30" fmla="*/ 2147483647 w 755"/>
                <a:gd name="T31" fmla="*/ 2147483647 h 1168"/>
                <a:gd name="T32" fmla="*/ 2147483647 w 755"/>
                <a:gd name="T33" fmla="*/ 2147483647 h 1168"/>
                <a:gd name="T34" fmla="*/ 2147483647 w 755"/>
                <a:gd name="T35" fmla="*/ 2147483647 h 1168"/>
                <a:gd name="T36" fmla="*/ 2147483647 w 755"/>
                <a:gd name="T37" fmla="*/ 2147483647 h 1168"/>
                <a:gd name="T38" fmla="*/ 2147483647 w 755"/>
                <a:gd name="T39" fmla="*/ 2147483647 h 1168"/>
                <a:gd name="T40" fmla="*/ 2147483647 w 755"/>
                <a:gd name="T41" fmla="*/ 2147483647 h 1168"/>
                <a:gd name="T42" fmla="*/ 2147483647 w 755"/>
                <a:gd name="T43" fmla="*/ 2147483647 h 1168"/>
                <a:gd name="T44" fmla="*/ 2147483647 w 755"/>
                <a:gd name="T45" fmla="*/ 2147483647 h 1168"/>
                <a:gd name="T46" fmla="*/ 2147483647 w 755"/>
                <a:gd name="T47" fmla="*/ 2147483647 h 1168"/>
                <a:gd name="T48" fmla="*/ 2147483647 w 755"/>
                <a:gd name="T49" fmla="*/ 2147483647 h 1168"/>
                <a:gd name="T50" fmla="*/ 2147483647 w 755"/>
                <a:gd name="T51" fmla="*/ 2147483647 h 1168"/>
                <a:gd name="T52" fmla="*/ 2147483647 w 755"/>
                <a:gd name="T53" fmla="*/ 2147483647 h 1168"/>
                <a:gd name="T54" fmla="*/ 2147483647 w 755"/>
                <a:gd name="T55" fmla="*/ 2147483647 h 1168"/>
                <a:gd name="T56" fmla="*/ 2147483647 w 755"/>
                <a:gd name="T57" fmla="*/ 2147483647 h 1168"/>
                <a:gd name="T58" fmla="*/ 2147483647 w 755"/>
                <a:gd name="T59" fmla="*/ 2147483647 h 1168"/>
                <a:gd name="T60" fmla="*/ 2147483647 w 755"/>
                <a:gd name="T61" fmla="*/ 2147483647 h 1168"/>
                <a:gd name="T62" fmla="*/ 2147483647 w 755"/>
                <a:gd name="T63" fmla="*/ 2147483647 h 1168"/>
                <a:gd name="T64" fmla="*/ 2147483647 w 755"/>
                <a:gd name="T65" fmla="*/ 2147483647 h 1168"/>
                <a:gd name="T66" fmla="*/ 2147483647 w 755"/>
                <a:gd name="T67" fmla="*/ 2147483647 h 1168"/>
                <a:gd name="T68" fmla="*/ 2147483647 w 755"/>
                <a:gd name="T69" fmla="*/ 2147483647 h 1168"/>
                <a:gd name="T70" fmla="*/ 2147483647 w 755"/>
                <a:gd name="T71" fmla="*/ 2147483647 h 1168"/>
                <a:gd name="T72" fmla="*/ 2147483647 w 755"/>
                <a:gd name="T73" fmla="*/ 2147483647 h 1168"/>
                <a:gd name="T74" fmla="*/ 2147483647 w 755"/>
                <a:gd name="T75" fmla="*/ 2147483647 h 1168"/>
                <a:gd name="T76" fmla="*/ 2147483647 w 755"/>
                <a:gd name="T77" fmla="*/ 2147483647 h 1168"/>
                <a:gd name="T78" fmla="*/ 2147483647 w 755"/>
                <a:gd name="T79" fmla="*/ 2147483647 h 1168"/>
                <a:gd name="T80" fmla="*/ 2147483647 w 755"/>
                <a:gd name="T81" fmla="*/ 2147483647 h 1168"/>
                <a:gd name="T82" fmla="*/ 2147483647 w 755"/>
                <a:gd name="T83" fmla="*/ 2147483647 h 1168"/>
                <a:gd name="T84" fmla="*/ 2147483647 w 755"/>
                <a:gd name="T85" fmla="*/ 2147483647 h 1168"/>
                <a:gd name="T86" fmla="*/ 0 w 755"/>
                <a:gd name="T87" fmla="*/ 2147483647 h 1168"/>
                <a:gd name="T88" fmla="*/ 2147483647 w 755"/>
                <a:gd name="T89" fmla="*/ 2147483647 h 1168"/>
                <a:gd name="T90" fmla="*/ 2147483647 w 755"/>
                <a:gd name="T91" fmla="*/ 2147483647 h 1168"/>
                <a:gd name="T92" fmla="*/ 2147483647 w 755"/>
                <a:gd name="T93" fmla="*/ 2147483647 h 1168"/>
                <a:gd name="T94" fmla="*/ 214748364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9" name="Freeform 12"/>
            <p:cNvSpPr>
              <a:spLocks/>
            </p:cNvSpPr>
            <p:nvPr/>
          </p:nvSpPr>
          <p:spPr bwMode="auto">
            <a:xfrm>
              <a:off x="3640019" y="3687135"/>
              <a:ext cx="676244" cy="1128211"/>
            </a:xfrm>
            <a:custGeom>
              <a:avLst/>
              <a:gdLst>
                <a:gd name="T0" fmla="*/ 2147483647 w 572"/>
                <a:gd name="T1" fmla="*/ 0 h 864"/>
                <a:gd name="T2" fmla="*/ 0 w 572"/>
                <a:gd name="T3" fmla="*/ 2147483647 h 864"/>
                <a:gd name="T4" fmla="*/ 2147483647 w 572"/>
                <a:gd name="T5" fmla="*/ 2147483647 h 864"/>
                <a:gd name="T6" fmla="*/ 2147483647 w 572"/>
                <a:gd name="T7" fmla="*/ 2147483647 h 864"/>
                <a:gd name="T8" fmla="*/ 2147483647 w 572"/>
                <a:gd name="T9" fmla="*/ 2147483647 h 864"/>
                <a:gd name="T10" fmla="*/ 2147483647 w 572"/>
                <a:gd name="T11" fmla="*/ 2147483647 h 864"/>
                <a:gd name="T12" fmla="*/ 2147483647 w 572"/>
                <a:gd name="T13" fmla="*/ 2147483647 h 864"/>
                <a:gd name="T14" fmla="*/ 2147483647 w 572"/>
                <a:gd name="T15" fmla="*/ 2147483647 h 864"/>
                <a:gd name="T16" fmla="*/ 2147483647 w 572"/>
                <a:gd name="T17" fmla="*/ 2147483647 h 864"/>
                <a:gd name="T18" fmla="*/ 2147483647 w 572"/>
                <a:gd name="T19" fmla="*/ 2147483647 h 864"/>
                <a:gd name="T20" fmla="*/ 2147483647 w 572"/>
                <a:gd name="T21" fmla="*/ 2147483647 h 864"/>
                <a:gd name="T22" fmla="*/ 2147483647 w 572"/>
                <a:gd name="T23" fmla="*/ 0 h 8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2"/>
                <a:gd name="T37" fmla="*/ 0 h 864"/>
                <a:gd name="T38" fmla="*/ 572 w 572"/>
                <a:gd name="T39" fmla="*/ 864 h 8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2" h="864">
                  <a:moveTo>
                    <a:pt x="73" y="0"/>
                  </a:moveTo>
                  <a:lnTo>
                    <a:pt x="0" y="342"/>
                  </a:lnTo>
                  <a:lnTo>
                    <a:pt x="389" y="864"/>
                  </a:lnTo>
                  <a:lnTo>
                    <a:pt x="413" y="841"/>
                  </a:lnTo>
                  <a:lnTo>
                    <a:pt x="412" y="738"/>
                  </a:lnTo>
                  <a:lnTo>
                    <a:pt x="460" y="746"/>
                  </a:lnTo>
                  <a:lnTo>
                    <a:pt x="510" y="429"/>
                  </a:lnTo>
                  <a:lnTo>
                    <a:pt x="544" y="215"/>
                  </a:lnTo>
                  <a:lnTo>
                    <a:pt x="554" y="150"/>
                  </a:lnTo>
                  <a:lnTo>
                    <a:pt x="572" y="92"/>
                  </a:lnTo>
                  <a:lnTo>
                    <a:pt x="315" y="52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0" name="Freeform 13"/>
            <p:cNvSpPr>
              <a:spLocks/>
            </p:cNvSpPr>
            <p:nvPr/>
          </p:nvSpPr>
          <p:spPr bwMode="auto">
            <a:xfrm>
              <a:off x="4012294" y="2761569"/>
              <a:ext cx="607936" cy="1090642"/>
            </a:xfrm>
            <a:custGeom>
              <a:avLst/>
              <a:gdLst>
                <a:gd name="T0" fmla="*/ 2147483647 w 515"/>
                <a:gd name="T1" fmla="*/ 0 h 835"/>
                <a:gd name="T2" fmla="*/ 2147483647 w 515"/>
                <a:gd name="T3" fmla="*/ 2147483647 h 835"/>
                <a:gd name="T4" fmla="*/ 2147483647 w 515"/>
                <a:gd name="T5" fmla="*/ 2147483647 h 835"/>
                <a:gd name="T6" fmla="*/ 2147483647 w 515"/>
                <a:gd name="T7" fmla="*/ 2147483647 h 835"/>
                <a:gd name="T8" fmla="*/ 2147483647 w 515"/>
                <a:gd name="T9" fmla="*/ 2147483647 h 835"/>
                <a:gd name="T10" fmla="*/ 2147483647 w 515"/>
                <a:gd name="T11" fmla="*/ 2147483647 h 835"/>
                <a:gd name="T12" fmla="*/ 2147483647 w 515"/>
                <a:gd name="T13" fmla="*/ 2147483647 h 835"/>
                <a:gd name="T14" fmla="*/ 0 w 515"/>
                <a:gd name="T15" fmla="*/ 2147483647 h 835"/>
                <a:gd name="T16" fmla="*/ 2147483647 w 515"/>
                <a:gd name="T17" fmla="*/ 2147483647 h 835"/>
                <a:gd name="T18" fmla="*/ 2147483647 w 515"/>
                <a:gd name="T19" fmla="*/ 2147483647 h 835"/>
                <a:gd name="T20" fmla="*/ 2147483647 w 515"/>
                <a:gd name="T21" fmla="*/ 2147483647 h 835"/>
                <a:gd name="T22" fmla="*/ 2147483647 w 515"/>
                <a:gd name="T23" fmla="*/ 2147483647 h 835"/>
                <a:gd name="T24" fmla="*/ 2147483647 w 515"/>
                <a:gd name="T25" fmla="*/ 2147483647 h 835"/>
                <a:gd name="T26" fmla="*/ 2147483647 w 515"/>
                <a:gd name="T27" fmla="*/ 2147483647 h 835"/>
                <a:gd name="T28" fmla="*/ 2147483647 w 515"/>
                <a:gd name="T29" fmla="*/ 2147483647 h 835"/>
                <a:gd name="T30" fmla="*/ 2147483647 w 515"/>
                <a:gd name="T31" fmla="*/ 2147483647 h 835"/>
                <a:gd name="T32" fmla="*/ 2147483647 w 515"/>
                <a:gd name="T33" fmla="*/ 2147483647 h 835"/>
                <a:gd name="T34" fmla="*/ 2147483647 w 515"/>
                <a:gd name="T35" fmla="*/ 2147483647 h 835"/>
                <a:gd name="T36" fmla="*/ 2147483647 w 515"/>
                <a:gd name="T37" fmla="*/ 2147483647 h 835"/>
                <a:gd name="T38" fmla="*/ 2147483647 w 515"/>
                <a:gd name="T39" fmla="*/ 2147483647 h 835"/>
                <a:gd name="T40" fmla="*/ 2147483647 w 515"/>
                <a:gd name="T41" fmla="*/ 2147483647 h 835"/>
                <a:gd name="T42" fmla="*/ 2147483647 w 515"/>
                <a:gd name="T43" fmla="*/ 0 h 8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5"/>
                <a:gd name="T67" fmla="*/ 0 h 835"/>
                <a:gd name="T68" fmla="*/ 515 w 515"/>
                <a:gd name="T69" fmla="*/ 835 h 83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5" h="835">
                  <a:moveTo>
                    <a:pt x="124" y="0"/>
                  </a:moveTo>
                  <a:lnTo>
                    <a:pt x="77" y="327"/>
                  </a:lnTo>
                  <a:lnTo>
                    <a:pt x="126" y="396"/>
                  </a:lnTo>
                  <a:lnTo>
                    <a:pt x="50" y="469"/>
                  </a:lnTo>
                  <a:lnTo>
                    <a:pt x="40" y="519"/>
                  </a:lnTo>
                  <a:lnTo>
                    <a:pt x="61" y="554"/>
                  </a:lnTo>
                  <a:lnTo>
                    <a:pt x="40" y="572"/>
                  </a:lnTo>
                  <a:lnTo>
                    <a:pt x="0" y="761"/>
                  </a:lnTo>
                  <a:lnTo>
                    <a:pt x="245" y="804"/>
                  </a:lnTo>
                  <a:lnTo>
                    <a:pt x="478" y="835"/>
                  </a:lnTo>
                  <a:lnTo>
                    <a:pt x="502" y="662"/>
                  </a:lnTo>
                  <a:lnTo>
                    <a:pt x="515" y="567"/>
                  </a:lnTo>
                  <a:lnTo>
                    <a:pt x="492" y="533"/>
                  </a:lnTo>
                  <a:lnTo>
                    <a:pt x="439" y="543"/>
                  </a:lnTo>
                  <a:lnTo>
                    <a:pt x="370" y="551"/>
                  </a:lnTo>
                  <a:lnTo>
                    <a:pt x="357" y="473"/>
                  </a:lnTo>
                  <a:lnTo>
                    <a:pt x="273" y="410"/>
                  </a:lnTo>
                  <a:lnTo>
                    <a:pt x="284" y="370"/>
                  </a:lnTo>
                  <a:lnTo>
                    <a:pt x="292" y="299"/>
                  </a:lnTo>
                  <a:lnTo>
                    <a:pt x="184" y="146"/>
                  </a:lnTo>
                  <a:lnTo>
                    <a:pt x="199" y="1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1" name="Freeform 14"/>
            <p:cNvSpPr>
              <a:spLocks/>
            </p:cNvSpPr>
            <p:nvPr/>
          </p:nvSpPr>
          <p:spPr bwMode="auto">
            <a:xfrm>
              <a:off x="4199001" y="3808949"/>
              <a:ext cx="564675" cy="806028"/>
            </a:xfrm>
            <a:custGeom>
              <a:avLst/>
              <a:gdLst>
                <a:gd name="T0" fmla="*/ 2147483647 w 478"/>
                <a:gd name="T1" fmla="*/ 0 h 616"/>
                <a:gd name="T2" fmla="*/ 2147483647 w 478"/>
                <a:gd name="T3" fmla="*/ 2147483647 h 616"/>
                <a:gd name="T4" fmla="*/ 2147483647 w 478"/>
                <a:gd name="T5" fmla="*/ 2147483647 h 616"/>
                <a:gd name="T6" fmla="*/ 2147483647 w 478"/>
                <a:gd name="T7" fmla="*/ 2147483647 h 616"/>
                <a:gd name="T8" fmla="*/ 2147483647 w 478"/>
                <a:gd name="T9" fmla="*/ 2147483647 h 616"/>
                <a:gd name="T10" fmla="*/ 0 w 478"/>
                <a:gd name="T11" fmla="*/ 2147483647 h 616"/>
                <a:gd name="T12" fmla="*/ 2147483647 w 478"/>
                <a:gd name="T13" fmla="*/ 2147483647 h 616"/>
                <a:gd name="T14" fmla="*/ 2147483647 w 478"/>
                <a:gd name="T15" fmla="*/ 0 h 6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8"/>
                <a:gd name="T25" fmla="*/ 0 h 616"/>
                <a:gd name="T26" fmla="*/ 478 w 478"/>
                <a:gd name="T27" fmla="*/ 616 h 6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8" h="616">
                  <a:moveTo>
                    <a:pt x="89" y="0"/>
                  </a:moveTo>
                  <a:lnTo>
                    <a:pt x="323" y="32"/>
                  </a:lnTo>
                  <a:lnTo>
                    <a:pt x="307" y="150"/>
                  </a:lnTo>
                  <a:lnTo>
                    <a:pt x="478" y="166"/>
                  </a:lnTo>
                  <a:lnTo>
                    <a:pt x="431" y="616"/>
                  </a:lnTo>
                  <a:lnTo>
                    <a:pt x="0" y="570"/>
                  </a:lnTo>
                  <a:lnTo>
                    <a:pt x="44" y="282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2" name="Freeform 15"/>
            <p:cNvSpPr>
              <a:spLocks/>
            </p:cNvSpPr>
            <p:nvPr/>
          </p:nvSpPr>
          <p:spPr bwMode="auto">
            <a:xfrm>
              <a:off x="4224048" y="2771815"/>
              <a:ext cx="1061042" cy="729751"/>
            </a:xfrm>
            <a:custGeom>
              <a:avLst/>
              <a:gdLst>
                <a:gd name="T0" fmla="*/ 2147483647 w 896"/>
                <a:gd name="T1" fmla="*/ 0 h 558"/>
                <a:gd name="T2" fmla="*/ 2147483647 w 896"/>
                <a:gd name="T3" fmla="*/ 2147483647 h 558"/>
                <a:gd name="T4" fmla="*/ 2147483647 w 896"/>
                <a:gd name="T5" fmla="*/ 2147483647 h 558"/>
                <a:gd name="T6" fmla="*/ 2147483647 w 896"/>
                <a:gd name="T7" fmla="*/ 2147483647 h 558"/>
                <a:gd name="T8" fmla="*/ 2147483647 w 896"/>
                <a:gd name="T9" fmla="*/ 2147483647 h 558"/>
                <a:gd name="T10" fmla="*/ 2147483647 w 896"/>
                <a:gd name="T11" fmla="*/ 2147483647 h 558"/>
                <a:gd name="T12" fmla="*/ 2147483647 w 896"/>
                <a:gd name="T13" fmla="*/ 2147483647 h 558"/>
                <a:gd name="T14" fmla="*/ 2147483647 w 896"/>
                <a:gd name="T15" fmla="*/ 2147483647 h 558"/>
                <a:gd name="T16" fmla="*/ 2147483647 w 896"/>
                <a:gd name="T17" fmla="*/ 2147483647 h 558"/>
                <a:gd name="T18" fmla="*/ 2147483647 w 896"/>
                <a:gd name="T19" fmla="*/ 2147483647 h 558"/>
                <a:gd name="T20" fmla="*/ 2147483647 w 896"/>
                <a:gd name="T21" fmla="*/ 2147483647 h 558"/>
                <a:gd name="T22" fmla="*/ 2147483647 w 896"/>
                <a:gd name="T23" fmla="*/ 2147483647 h 558"/>
                <a:gd name="T24" fmla="*/ 2147483647 w 896"/>
                <a:gd name="T25" fmla="*/ 2147483647 h 558"/>
                <a:gd name="T26" fmla="*/ 2147483647 w 896"/>
                <a:gd name="T27" fmla="*/ 2147483647 h 558"/>
                <a:gd name="T28" fmla="*/ 2147483647 w 896"/>
                <a:gd name="T29" fmla="*/ 2147483647 h 558"/>
                <a:gd name="T30" fmla="*/ 2147483647 w 896"/>
                <a:gd name="T31" fmla="*/ 2147483647 h 558"/>
                <a:gd name="T32" fmla="*/ 2147483647 w 896"/>
                <a:gd name="T33" fmla="*/ 2147483647 h 558"/>
                <a:gd name="T34" fmla="*/ 0 w 896"/>
                <a:gd name="T35" fmla="*/ 2147483647 h 558"/>
                <a:gd name="T36" fmla="*/ 2147483647 w 896"/>
                <a:gd name="T37" fmla="*/ 0 h 5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96"/>
                <a:gd name="T58" fmla="*/ 0 h 558"/>
                <a:gd name="T59" fmla="*/ 896 w 896"/>
                <a:gd name="T60" fmla="*/ 558 h 5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96" h="558">
                  <a:moveTo>
                    <a:pt x="14" y="0"/>
                  </a:moveTo>
                  <a:lnTo>
                    <a:pt x="190" y="22"/>
                  </a:lnTo>
                  <a:lnTo>
                    <a:pt x="297" y="37"/>
                  </a:lnTo>
                  <a:lnTo>
                    <a:pt x="437" y="51"/>
                  </a:lnTo>
                  <a:lnTo>
                    <a:pt x="566" y="64"/>
                  </a:lnTo>
                  <a:lnTo>
                    <a:pt x="791" y="80"/>
                  </a:lnTo>
                  <a:lnTo>
                    <a:pt x="896" y="88"/>
                  </a:lnTo>
                  <a:lnTo>
                    <a:pt x="893" y="544"/>
                  </a:lnTo>
                  <a:lnTo>
                    <a:pt x="344" y="497"/>
                  </a:lnTo>
                  <a:lnTo>
                    <a:pt x="332" y="558"/>
                  </a:lnTo>
                  <a:lnTo>
                    <a:pt x="311" y="529"/>
                  </a:lnTo>
                  <a:lnTo>
                    <a:pt x="261" y="534"/>
                  </a:lnTo>
                  <a:lnTo>
                    <a:pt x="189" y="545"/>
                  </a:lnTo>
                  <a:lnTo>
                    <a:pt x="176" y="466"/>
                  </a:lnTo>
                  <a:lnTo>
                    <a:pt x="90" y="403"/>
                  </a:lnTo>
                  <a:lnTo>
                    <a:pt x="103" y="343"/>
                  </a:lnTo>
                  <a:lnTo>
                    <a:pt x="111" y="295"/>
                  </a:lnTo>
                  <a:lnTo>
                    <a:pt x="0" y="13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3" name="Freeform 16"/>
            <p:cNvSpPr>
              <a:spLocks/>
            </p:cNvSpPr>
            <p:nvPr/>
          </p:nvSpPr>
          <p:spPr bwMode="auto">
            <a:xfrm>
              <a:off x="4557616" y="3415043"/>
              <a:ext cx="724059" cy="656890"/>
            </a:xfrm>
            <a:custGeom>
              <a:avLst/>
              <a:gdLst>
                <a:gd name="T0" fmla="*/ 2147483647 w 614"/>
                <a:gd name="T1" fmla="*/ 0 h 502"/>
                <a:gd name="T2" fmla="*/ 2147483647 w 614"/>
                <a:gd name="T3" fmla="*/ 2147483647 h 502"/>
                <a:gd name="T4" fmla="*/ 0 w 614"/>
                <a:gd name="T5" fmla="*/ 2147483647 h 502"/>
                <a:gd name="T6" fmla="*/ 2147483647 w 614"/>
                <a:gd name="T7" fmla="*/ 2147483647 h 502"/>
                <a:gd name="T8" fmla="*/ 2147483647 w 614"/>
                <a:gd name="T9" fmla="*/ 2147483647 h 502"/>
                <a:gd name="T10" fmla="*/ 2147483647 w 614"/>
                <a:gd name="T11" fmla="*/ 2147483647 h 502"/>
                <a:gd name="T12" fmla="*/ 2147483647 w 614"/>
                <a:gd name="T13" fmla="*/ 0 h 5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4"/>
                <a:gd name="T22" fmla="*/ 0 h 502"/>
                <a:gd name="T23" fmla="*/ 614 w 614"/>
                <a:gd name="T24" fmla="*/ 502 h 5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4" h="502">
                  <a:moveTo>
                    <a:pt x="60" y="0"/>
                  </a:moveTo>
                  <a:lnTo>
                    <a:pt x="37" y="187"/>
                  </a:lnTo>
                  <a:lnTo>
                    <a:pt x="0" y="455"/>
                  </a:lnTo>
                  <a:lnTo>
                    <a:pt x="178" y="470"/>
                  </a:lnTo>
                  <a:lnTo>
                    <a:pt x="593" y="502"/>
                  </a:lnTo>
                  <a:lnTo>
                    <a:pt x="614" y="52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4" name="Freeform 17"/>
            <p:cNvSpPr>
              <a:spLocks/>
            </p:cNvSpPr>
            <p:nvPr/>
          </p:nvSpPr>
          <p:spPr bwMode="auto">
            <a:xfrm>
              <a:off x="4702200" y="4027533"/>
              <a:ext cx="755936" cy="622736"/>
            </a:xfrm>
            <a:custGeom>
              <a:avLst/>
              <a:gdLst>
                <a:gd name="T0" fmla="*/ 2147483647 w 640"/>
                <a:gd name="T1" fmla="*/ 0 h 476"/>
                <a:gd name="T2" fmla="*/ 2147483647 w 640"/>
                <a:gd name="T3" fmla="*/ 2147483647 h 476"/>
                <a:gd name="T4" fmla="*/ 0 w 640"/>
                <a:gd name="T5" fmla="*/ 2147483647 h 476"/>
                <a:gd name="T6" fmla="*/ 2147483647 w 640"/>
                <a:gd name="T7" fmla="*/ 2147483647 h 476"/>
                <a:gd name="T8" fmla="*/ 2147483647 w 640"/>
                <a:gd name="T9" fmla="*/ 2147483647 h 476"/>
                <a:gd name="T10" fmla="*/ 2147483647 w 640"/>
                <a:gd name="T11" fmla="*/ 2147483647 h 476"/>
                <a:gd name="T12" fmla="*/ 2147483647 w 640"/>
                <a:gd name="T13" fmla="*/ 2147483647 h 476"/>
                <a:gd name="T14" fmla="*/ 2147483647 w 640"/>
                <a:gd name="T15" fmla="*/ 2147483647 h 476"/>
                <a:gd name="T16" fmla="*/ 2147483647 w 640"/>
                <a:gd name="T17" fmla="*/ 0 h 4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0"/>
                <a:gd name="T28" fmla="*/ 0 h 476"/>
                <a:gd name="T29" fmla="*/ 640 w 640"/>
                <a:gd name="T30" fmla="*/ 476 h 4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" h="476">
                  <a:moveTo>
                    <a:pt x="54" y="0"/>
                  </a:moveTo>
                  <a:lnTo>
                    <a:pt x="21" y="286"/>
                  </a:lnTo>
                  <a:lnTo>
                    <a:pt x="0" y="450"/>
                  </a:lnTo>
                  <a:lnTo>
                    <a:pt x="320" y="467"/>
                  </a:lnTo>
                  <a:lnTo>
                    <a:pt x="625" y="476"/>
                  </a:lnTo>
                  <a:lnTo>
                    <a:pt x="635" y="253"/>
                  </a:lnTo>
                  <a:lnTo>
                    <a:pt x="640" y="36"/>
                  </a:lnTo>
                  <a:lnTo>
                    <a:pt x="465" y="32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5" name="Freeform 18"/>
            <p:cNvSpPr>
              <a:spLocks/>
            </p:cNvSpPr>
            <p:nvPr/>
          </p:nvSpPr>
          <p:spPr bwMode="auto">
            <a:xfrm>
              <a:off x="4023679" y="4548946"/>
              <a:ext cx="684213" cy="842458"/>
            </a:xfrm>
            <a:custGeom>
              <a:avLst/>
              <a:gdLst>
                <a:gd name="T0" fmla="*/ 2147483647 w 579"/>
                <a:gd name="T1" fmla="*/ 0 h 644"/>
                <a:gd name="T2" fmla="*/ 2147483647 w 579"/>
                <a:gd name="T3" fmla="*/ 2147483647 h 644"/>
                <a:gd name="T4" fmla="*/ 2147483647 w 579"/>
                <a:gd name="T5" fmla="*/ 2147483647 h 644"/>
                <a:gd name="T6" fmla="*/ 2147483647 w 579"/>
                <a:gd name="T7" fmla="*/ 2147483647 h 644"/>
                <a:gd name="T8" fmla="*/ 2147483647 w 579"/>
                <a:gd name="T9" fmla="*/ 2147483647 h 644"/>
                <a:gd name="T10" fmla="*/ 2147483647 w 579"/>
                <a:gd name="T11" fmla="*/ 2147483647 h 644"/>
                <a:gd name="T12" fmla="*/ 2147483647 w 579"/>
                <a:gd name="T13" fmla="*/ 2147483647 h 644"/>
                <a:gd name="T14" fmla="*/ 2147483647 w 579"/>
                <a:gd name="T15" fmla="*/ 2147483647 h 644"/>
                <a:gd name="T16" fmla="*/ 2147483647 w 579"/>
                <a:gd name="T17" fmla="*/ 2147483647 h 644"/>
                <a:gd name="T18" fmla="*/ 2147483647 w 579"/>
                <a:gd name="T19" fmla="*/ 2147483647 h 644"/>
                <a:gd name="T20" fmla="*/ 2147483647 w 579"/>
                <a:gd name="T21" fmla="*/ 2147483647 h 644"/>
                <a:gd name="T22" fmla="*/ 0 w 579"/>
                <a:gd name="T23" fmla="*/ 2147483647 h 644"/>
                <a:gd name="T24" fmla="*/ 2147483647 w 579"/>
                <a:gd name="T25" fmla="*/ 2147483647 h 644"/>
                <a:gd name="T26" fmla="*/ 2147483647 w 579"/>
                <a:gd name="T27" fmla="*/ 2147483647 h 644"/>
                <a:gd name="T28" fmla="*/ 2147483647 w 579"/>
                <a:gd name="T29" fmla="*/ 2147483647 h 644"/>
                <a:gd name="T30" fmla="*/ 2147483647 w 579"/>
                <a:gd name="T31" fmla="*/ 0 h 6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79"/>
                <a:gd name="T49" fmla="*/ 0 h 644"/>
                <a:gd name="T50" fmla="*/ 579 w 579"/>
                <a:gd name="T51" fmla="*/ 644 h 6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79" h="644">
                  <a:moveTo>
                    <a:pt x="147" y="0"/>
                  </a:moveTo>
                  <a:lnTo>
                    <a:pt x="135" y="84"/>
                  </a:lnTo>
                  <a:lnTo>
                    <a:pt x="85" y="75"/>
                  </a:lnTo>
                  <a:lnTo>
                    <a:pt x="88" y="183"/>
                  </a:lnTo>
                  <a:lnTo>
                    <a:pt x="64" y="204"/>
                  </a:lnTo>
                  <a:lnTo>
                    <a:pt x="100" y="270"/>
                  </a:lnTo>
                  <a:lnTo>
                    <a:pt x="64" y="299"/>
                  </a:lnTo>
                  <a:lnTo>
                    <a:pt x="45" y="347"/>
                  </a:lnTo>
                  <a:lnTo>
                    <a:pt x="17" y="394"/>
                  </a:lnTo>
                  <a:lnTo>
                    <a:pt x="37" y="422"/>
                  </a:lnTo>
                  <a:lnTo>
                    <a:pt x="3" y="433"/>
                  </a:lnTo>
                  <a:lnTo>
                    <a:pt x="0" y="477"/>
                  </a:lnTo>
                  <a:lnTo>
                    <a:pt x="326" y="641"/>
                  </a:lnTo>
                  <a:lnTo>
                    <a:pt x="510" y="644"/>
                  </a:lnTo>
                  <a:lnTo>
                    <a:pt x="579" y="50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6" name="Freeform 19"/>
            <p:cNvSpPr>
              <a:spLocks/>
            </p:cNvSpPr>
            <p:nvPr/>
          </p:nvSpPr>
          <p:spPr bwMode="auto">
            <a:xfrm>
              <a:off x="4620231" y="4609285"/>
              <a:ext cx="727475" cy="796920"/>
            </a:xfrm>
            <a:custGeom>
              <a:avLst/>
              <a:gdLst>
                <a:gd name="T0" fmla="*/ 2147483647 w 615"/>
                <a:gd name="T1" fmla="*/ 0 h 610"/>
                <a:gd name="T2" fmla="*/ 2147483647 w 615"/>
                <a:gd name="T3" fmla="*/ 2147483647 h 610"/>
                <a:gd name="T4" fmla="*/ 2147483647 w 615"/>
                <a:gd name="T5" fmla="*/ 2147483647 h 610"/>
                <a:gd name="T6" fmla="*/ 2147483647 w 615"/>
                <a:gd name="T7" fmla="*/ 2147483647 h 610"/>
                <a:gd name="T8" fmla="*/ 2147483647 w 615"/>
                <a:gd name="T9" fmla="*/ 2147483647 h 610"/>
                <a:gd name="T10" fmla="*/ 2147483647 w 615"/>
                <a:gd name="T11" fmla="*/ 2147483647 h 610"/>
                <a:gd name="T12" fmla="*/ 2147483647 w 615"/>
                <a:gd name="T13" fmla="*/ 2147483647 h 610"/>
                <a:gd name="T14" fmla="*/ 2147483647 w 615"/>
                <a:gd name="T15" fmla="*/ 2147483647 h 610"/>
                <a:gd name="T16" fmla="*/ 0 w 615"/>
                <a:gd name="T17" fmla="*/ 2147483647 h 610"/>
                <a:gd name="T18" fmla="*/ 2147483647 w 615"/>
                <a:gd name="T19" fmla="*/ 2147483647 h 610"/>
                <a:gd name="T20" fmla="*/ 2147483647 w 615"/>
                <a:gd name="T21" fmla="*/ 0 h 6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5"/>
                <a:gd name="T34" fmla="*/ 0 h 610"/>
                <a:gd name="T35" fmla="*/ 615 w 615"/>
                <a:gd name="T36" fmla="*/ 610 h 6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5" h="610">
                  <a:moveTo>
                    <a:pt x="74" y="0"/>
                  </a:moveTo>
                  <a:lnTo>
                    <a:pt x="615" y="24"/>
                  </a:lnTo>
                  <a:lnTo>
                    <a:pt x="589" y="563"/>
                  </a:lnTo>
                  <a:lnTo>
                    <a:pt x="413" y="553"/>
                  </a:lnTo>
                  <a:lnTo>
                    <a:pt x="249" y="548"/>
                  </a:lnTo>
                  <a:lnTo>
                    <a:pt x="249" y="569"/>
                  </a:lnTo>
                  <a:lnTo>
                    <a:pt x="111" y="569"/>
                  </a:lnTo>
                  <a:lnTo>
                    <a:pt x="103" y="610"/>
                  </a:lnTo>
                  <a:lnTo>
                    <a:pt x="0" y="597"/>
                  </a:lnTo>
                  <a:lnTo>
                    <a:pt x="58" y="140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7" name="Freeform 20"/>
            <p:cNvSpPr>
              <a:spLocks/>
            </p:cNvSpPr>
            <p:nvPr/>
          </p:nvSpPr>
          <p:spPr bwMode="auto">
            <a:xfrm>
              <a:off x="5282813" y="2889076"/>
              <a:ext cx="710397" cy="456522"/>
            </a:xfrm>
            <a:custGeom>
              <a:avLst/>
              <a:gdLst>
                <a:gd name="T0" fmla="*/ 2147483647 w 601"/>
                <a:gd name="T1" fmla="*/ 0 h 352"/>
                <a:gd name="T2" fmla="*/ 2147483647 w 601"/>
                <a:gd name="T3" fmla="*/ 2147483647 h 352"/>
                <a:gd name="T4" fmla="*/ 2147483647 w 601"/>
                <a:gd name="T5" fmla="*/ 2147483647 h 352"/>
                <a:gd name="T6" fmla="*/ 2147483647 w 601"/>
                <a:gd name="T7" fmla="*/ 2147483647 h 352"/>
                <a:gd name="T8" fmla="*/ 2147483647 w 601"/>
                <a:gd name="T9" fmla="*/ 2147483647 h 352"/>
                <a:gd name="T10" fmla="*/ 2147483647 w 601"/>
                <a:gd name="T11" fmla="*/ 2147483647 h 352"/>
                <a:gd name="T12" fmla="*/ 2147483647 w 601"/>
                <a:gd name="T13" fmla="*/ 2147483647 h 352"/>
                <a:gd name="T14" fmla="*/ 0 w 601"/>
                <a:gd name="T15" fmla="*/ 2147483647 h 352"/>
                <a:gd name="T16" fmla="*/ 2147483647 w 601"/>
                <a:gd name="T17" fmla="*/ 0 h 3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1"/>
                <a:gd name="T28" fmla="*/ 0 h 352"/>
                <a:gd name="T29" fmla="*/ 601 w 601"/>
                <a:gd name="T30" fmla="*/ 352 h 3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1" h="352">
                  <a:moveTo>
                    <a:pt x="2" y="0"/>
                  </a:moveTo>
                  <a:lnTo>
                    <a:pt x="504" y="12"/>
                  </a:lnTo>
                  <a:lnTo>
                    <a:pt x="541" y="115"/>
                  </a:lnTo>
                  <a:lnTo>
                    <a:pt x="577" y="194"/>
                  </a:lnTo>
                  <a:lnTo>
                    <a:pt x="601" y="323"/>
                  </a:lnTo>
                  <a:lnTo>
                    <a:pt x="586" y="352"/>
                  </a:lnTo>
                  <a:lnTo>
                    <a:pt x="401" y="347"/>
                  </a:lnTo>
                  <a:lnTo>
                    <a:pt x="0" y="34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8" name="Freeform 21"/>
            <p:cNvSpPr>
              <a:spLocks/>
            </p:cNvSpPr>
            <p:nvPr/>
          </p:nvSpPr>
          <p:spPr bwMode="auto">
            <a:xfrm>
              <a:off x="5262321" y="3330797"/>
              <a:ext cx="746828" cy="537352"/>
            </a:xfrm>
            <a:custGeom>
              <a:avLst/>
              <a:gdLst>
                <a:gd name="T0" fmla="*/ 2147483647 w 631"/>
                <a:gd name="T1" fmla="*/ 0 h 412"/>
                <a:gd name="T2" fmla="*/ 2147483647 w 631"/>
                <a:gd name="T3" fmla="*/ 2147483647 h 412"/>
                <a:gd name="T4" fmla="*/ 0 w 631"/>
                <a:gd name="T5" fmla="*/ 2147483647 h 412"/>
                <a:gd name="T6" fmla="*/ 2147483647 w 631"/>
                <a:gd name="T7" fmla="*/ 2147483647 h 412"/>
                <a:gd name="T8" fmla="*/ 2147483647 w 631"/>
                <a:gd name="T9" fmla="*/ 2147483647 h 412"/>
                <a:gd name="T10" fmla="*/ 2147483647 w 631"/>
                <a:gd name="T11" fmla="*/ 2147483647 h 412"/>
                <a:gd name="T12" fmla="*/ 2147483647 w 631"/>
                <a:gd name="T13" fmla="*/ 2147483647 h 412"/>
                <a:gd name="T14" fmla="*/ 2147483647 w 631"/>
                <a:gd name="T15" fmla="*/ 2147483647 h 412"/>
                <a:gd name="T16" fmla="*/ 2147483647 w 631"/>
                <a:gd name="T17" fmla="*/ 2147483647 h 412"/>
                <a:gd name="T18" fmla="*/ 2147483647 w 631"/>
                <a:gd name="T19" fmla="*/ 2147483647 h 412"/>
                <a:gd name="T20" fmla="*/ 2147483647 w 631"/>
                <a:gd name="T21" fmla="*/ 2147483647 h 412"/>
                <a:gd name="T22" fmla="*/ 2147483647 w 631"/>
                <a:gd name="T23" fmla="*/ 2147483647 h 412"/>
                <a:gd name="T24" fmla="*/ 2147483647 w 631"/>
                <a:gd name="T25" fmla="*/ 2147483647 h 412"/>
                <a:gd name="T26" fmla="*/ 2147483647 w 631"/>
                <a:gd name="T27" fmla="*/ 0 h 4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31"/>
                <a:gd name="T43" fmla="*/ 0 h 412"/>
                <a:gd name="T44" fmla="*/ 631 w 631"/>
                <a:gd name="T45" fmla="*/ 412 h 4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31" h="412">
                  <a:moveTo>
                    <a:pt x="11" y="0"/>
                  </a:moveTo>
                  <a:lnTo>
                    <a:pt x="10" y="160"/>
                  </a:lnTo>
                  <a:lnTo>
                    <a:pt x="0" y="347"/>
                  </a:lnTo>
                  <a:lnTo>
                    <a:pt x="459" y="354"/>
                  </a:lnTo>
                  <a:lnTo>
                    <a:pt x="507" y="380"/>
                  </a:lnTo>
                  <a:lnTo>
                    <a:pt x="541" y="344"/>
                  </a:lnTo>
                  <a:lnTo>
                    <a:pt x="631" y="412"/>
                  </a:lnTo>
                  <a:lnTo>
                    <a:pt x="618" y="341"/>
                  </a:lnTo>
                  <a:lnTo>
                    <a:pt x="626" y="286"/>
                  </a:lnTo>
                  <a:lnTo>
                    <a:pt x="631" y="99"/>
                  </a:lnTo>
                  <a:lnTo>
                    <a:pt x="591" y="58"/>
                  </a:lnTo>
                  <a:lnTo>
                    <a:pt x="607" y="7"/>
                  </a:lnTo>
                  <a:lnTo>
                    <a:pt x="307" y="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9" name="Freeform 22"/>
            <p:cNvSpPr>
              <a:spLocks/>
            </p:cNvSpPr>
            <p:nvPr/>
          </p:nvSpPr>
          <p:spPr bwMode="auto">
            <a:xfrm>
              <a:off x="5252075" y="3778211"/>
              <a:ext cx="890274" cy="442859"/>
            </a:xfrm>
            <a:custGeom>
              <a:avLst/>
              <a:gdLst>
                <a:gd name="T0" fmla="*/ 2147483647 w 753"/>
                <a:gd name="T1" fmla="*/ 0 h 339"/>
                <a:gd name="T2" fmla="*/ 0 w 753"/>
                <a:gd name="T3" fmla="*/ 2147483647 h 339"/>
                <a:gd name="T4" fmla="*/ 2147483647 w 753"/>
                <a:gd name="T5" fmla="*/ 2147483647 h 339"/>
                <a:gd name="T6" fmla="*/ 2147483647 w 753"/>
                <a:gd name="T7" fmla="*/ 2147483647 h 339"/>
                <a:gd name="T8" fmla="*/ 2147483647 w 753"/>
                <a:gd name="T9" fmla="*/ 2147483647 h 339"/>
                <a:gd name="T10" fmla="*/ 2147483647 w 753"/>
                <a:gd name="T11" fmla="*/ 2147483647 h 339"/>
                <a:gd name="T12" fmla="*/ 2147483647 w 753"/>
                <a:gd name="T13" fmla="*/ 2147483647 h 339"/>
                <a:gd name="T14" fmla="*/ 2147483647 w 753"/>
                <a:gd name="T15" fmla="*/ 2147483647 h 339"/>
                <a:gd name="T16" fmla="*/ 2147483647 w 753"/>
                <a:gd name="T17" fmla="*/ 2147483647 h 339"/>
                <a:gd name="T18" fmla="*/ 2147483647 w 753"/>
                <a:gd name="T19" fmla="*/ 2147483647 h 339"/>
                <a:gd name="T20" fmla="*/ 2147483647 w 753"/>
                <a:gd name="T21" fmla="*/ 2147483647 h 339"/>
                <a:gd name="T22" fmla="*/ 2147483647 w 753"/>
                <a:gd name="T23" fmla="*/ 2147483647 h 339"/>
                <a:gd name="T24" fmla="*/ 2147483647 w 753"/>
                <a:gd name="T25" fmla="*/ 2147483647 h 339"/>
                <a:gd name="T26" fmla="*/ 2147483647 w 753"/>
                <a:gd name="T27" fmla="*/ 2147483647 h 339"/>
                <a:gd name="T28" fmla="*/ 2147483647 w 753"/>
                <a:gd name="T29" fmla="*/ 0 h 3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53"/>
                <a:gd name="T46" fmla="*/ 0 h 339"/>
                <a:gd name="T47" fmla="*/ 753 w 753"/>
                <a:gd name="T48" fmla="*/ 339 h 3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53" h="339">
                  <a:moveTo>
                    <a:pt x="8" y="0"/>
                  </a:moveTo>
                  <a:lnTo>
                    <a:pt x="0" y="224"/>
                  </a:lnTo>
                  <a:lnTo>
                    <a:pt x="170" y="229"/>
                  </a:lnTo>
                  <a:lnTo>
                    <a:pt x="168" y="339"/>
                  </a:lnTo>
                  <a:lnTo>
                    <a:pt x="397" y="335"/>
                  </a:lnTo>
                  <a:lnTo>
                    <a:pt x="603" y="332"/>
                  </a:lnTo>
                  <a:lnTo>
                    <a:pt x="753" y="335"/>
                  </a:lnTo>
                  <a:lnTo>
                    <a:pt x="706" y="240"/>
                  </a:lnTo>
                  <a:lnTo>
                    <a:pt x="674" y="151"/>
                  </a:lnTo>
                  <a:lnTo>
                    <a:pt x="638" y="59"/>
                  </a:lnTo>
                  <a:lnTo>
                    <a:pt x="552" y="1"/>
                  </a:lnTo>
                  <a:lnTo>
                    <a:pt x="514" y="35"/>
                  </a:lnTo>
                  <a:lnTo>
                    <a:pt x="467" y="11"/>
                  </a:lnTo>
                  <a:lnTo>
                    <a:pt x="262" y="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0" name="Freeform 23"/>
            <p:cNvSpPr>
              <a:spLocks/>
            </p:cNvSpPr>
            <p:nvPr/>
          </p:nvSpPr>
          <p:spPr bwMode="auto">
            <a:xfrm>
              <a:off x="5439920" y="4208548"/>
              <a:ext cx="785536" cy="442859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1" name="Freeform 24"/>
            <p:cNvSpPr>
              <a:spLocks/>
            </p:cNvSpPr>
            <p:nvPr/>
          </p:nvSpPr>
          <p:spPr bwMode="auto">
            <a:xfrm>
              <a:off x="5335182" y="4640023"/>
              <a:ext cx="913043" cy="484983"/>
            </a:xfrm>
            <a:custGeom>
              <a:avLst/>
              <a:gdLst>
                <a:gd name="T0" fmla="*/ 2147483647 w 772"/>
                <a:gd name="T1" fmla="*/ 0 h 371"/>
                <a:gd name="T2" fmla="*/ 0 w 772"/>
                <a:gd name="T3" fmla="*/ 2147483647 h 371"/>
                <a:gd name="T4" fmla="*/ 2147483647 w 772"/>
                <a:gd name="T5" fmla="*/ 2147483647 h 371"/>
                <a:gd name="T6" fmla="*/ 2147483647 w 772"/>
                <a:gd name="T7" fmla="*/ 2147483647 h 371"/>
                <a:gd name="T8" fmla="*/ 2147483647 w 772"/>
                <a:gd name="T9" fmla="*/ 2147483647 h 371"/>
                <a:gd name="T10" fmla="*/ 2147483647 w 772"/>
                <a:gd name="T11" fmla="*/ 2147483647 h 371"/>
                <a:gd name="T12" fmla="*/ 2147483647 w 772"/>
                <a:gd name="T13" fmla="*/ 2147483647 h 371"/>
                <a:gd name="T14" fmla="*/ 2147483647 w 772"/>
                <a:gd name="T15" fmla="*/ 2147483647 h 371"/>
                <a:gd name="T16" fmla="*/ 2147483647 w 772"/>
                <a:gd name="T17" fmla="*/ 2147483647 h 371"/>
                <a:gd name="T18" fmla="*/ 2147483647 w 772"/>
                <a:gd name="T19" fmla="*/ 2147483647 h 371"/>
                <a:gd name="T20" fmla="*/ 2147483647 w 772"/>
                <a:gd name="T21" fmla="*/ 2147483647 h 371"/>
                <a:gd name="T22" fmla="*/ 2147483647 w 772"/>
                <a:gd name="T23" fmla="*/ 2147483647 h 371"/>
                <a:gd name="T24" fmla="*/ 2147483647 w 772"/>
                <a:gd name="T25" fmla="*/ 0 h 3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72"/>
                <a:gd name="T40" fmla="*/ 0 h 371"/>
                <a:gd name="T41" fmla="*/ 772 w 772"/>
                <a:gd name="T42" fmla="*/ 371 h 3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72" h="371">
                  <a:moveTo>
                    <a:pt x="5" y="0"/>
                  </a:moveTo>
                  <a:lnTo>
                    <a:pt x="0" y="66"/>
                  </a:lnTo>
                  <a:lnTo>
                    <a:pt x="275" y="76"/>
                  </a:lnTo>
                  <a:lnTo>
                    <a:pt x="276" y="287"/>
                  </a:lnTo>
                  <a:lnTo>
                    <a:pt x="417" y="345"/>
                  </a:lnTo>
                  <a:lnTo>
                    <a:pt x="456" y="324"/>
                  </a:lnTo>
                  <a:lnTo>
                    <a:pt x="544" y="371"/>
                  </a:lnTo>
                  <a:lnTo>
                    <a:pt x="603" y="369"/>
                  </a:lnTo>
                  <a:lnTo>
                    <a:pt x="709" y="324"/>
                  </a:lnTo>
                  <a:lnTo>
                    <a:pt x="772" y="368"/>
                  </a:lnTo>
                  <a:lnTo>
                    <a:pt x="772" y="139"/>
                  </a:lnTo>
                  <a:lnTo>
                    <a:pt x="753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2" name="Freeform 25"/>
            <p:cNvSpPr>
              <a:spLocks/>
            </p:cNvSpPr>
            <p:nvPr/>
          </p:nvSpPr>
          <p:spPr bwMode="auto">
            <a:xfrm>
              <a:off x="6232286" y="4665069"/>
              <a:ext cx="511168" cy="528244"/>
            </a:xfrm>
            <a:custGeom>
              <a:avLst/>
              <a:gdLst>
                <a:gd name="T0" fmla="*/ 0 w 434"/>
                <a:gd name="T1" fmla="*/ 2147483647 h 405"/>
                <a:gd name="T2" fmla="*/ 2147483647 w 434"/>
                <a:gd name="T3" fmla="*/ 2147483647 h 405"/>
                <a:gd name="T4" fmla="*/ 2147483647 w 434"/>
                <a:gd name="T5" fmla="*/ 0 h 405"/>
                <a:gd name="T6" fmla="*/ 2147483647 w 434"/>
                <a:gd name="T7" fmla="*/ 2147483647 h 405"/>
                <a:gd name="T8" fmla="*/ 2147483647 w 434"/>
                <a:gd name="T9" fmla="*/ 2147483647 h 405"/>
                <a:gd name="T10" fmla="*/ 2147483647 w 434"/>
                <a:gd name="T11" fmla="*/ 2147483647 h 405"/>
                <a:gd name="T12" fmla="*/ 2147483647 w 434"/>
                <a:gd name="T13" fmla="*/ 2147483647 h 405"/>
                <a:gd name="T14" fmla="*/ 2147483647 w 434"/>
                <a:gd name="T15" fmla="*/ 2147483647 h 405"/>
                <a:gd name="T16" fmla="*/ 2147483647 w 434"/>
                <a:gd name="T17" fmla="*/ 2147483647 h 405"/>
                <a:gd name="T18" fmla="*/ 2147483647 w 434"/>
                <a:gd name="T19" fmla="*/ 2147483647 h 405"/>
                <a:gd name="T20" fmla="*/ 2147483647 w 434"/>
                <a:gd name="T21" fmla="*/ 2147483647 h 405"/>
                <a:gd name="T22" fmla="*/ 2147483647 w 434"/>
                <a:gd name="T23" fmla="*/ 2147483647 h 405"/>
                <a:gd name="T24" fmla="*/ 2147483647 w 434"/>
                <a:gd name="T25" fmla="*/ 2147483647 h 405"/>
                <a:gd name="T26" fmla="*/ 2147483647 w 434"/>
                <a:gd name="T27" fmla="*/ 2147483647 h 405"/>
                <a:gd name="T28" fmla="*/ 2147483647 w 434"/>
                <a:gd name="T29" fmla="*/ 2147483647 h 405"/>
                <a:gd name="T30" fmla="*/ 0 w 434"/>
                <a:gd name="T31" fmla="*/ 2147483647 h 4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4"/>
                <a:gd name="T49" fmla="*/ 0 h 405"/>
                <a:gd name="T50" fmla="*/ 434 w 434"/>
                <a:gd name="T51" fmla="*/ 405 h 40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4" h="405">
                  <a:moveTo>
                    <a:pt x="0" y="37"/>
                  </a:moveTo>
                  <a:lnTo>
                    <a:pt x="171" y="16"/>
                  </a:lnTo>
                  <a:lnTo>
                    <a:pt x="382" y="0"/>
                  </a:lnTo>
                  <a:lnTo>
                    <a:pt x="371" y="53"/>
                  </a:lnTo>
                  <a:lnTo>
                    <a:pt x="418" y="41"/>
                  </a:lnTo>
                  <a:lnTo>
                    <a:pt x="434" y="77"/>
                  </a:lnTo>
                  <a:lnTo>
                    <a:pt x="385" y="109"/>
                  </a:lnTo>
                  <a:lnTo>
                    <a:pt x="397" y="166"/>
                  </a:lnTo>
                  <a:lnTo>
                    <a:pt x="347" y="259"/>
                  </a:lnTo>
                  <a:lnTo>
                    <a:pt x="309" y="318"/>
                  </a:lnTo>
                  <a:lnTo>
                    <a:pt x="330" y="392"/>
                  </a:lnTo>
                  <a:lnTo>
                    <a:pt x="62" y="405"/>
                  </a:lnTo>
                  <a:lnTo>
                    <a:pt x="61" y="359"/>
                  </a:lnTo>
                  <a:lnTo>
                    <a:pt x="8" y="350"/>
                  </a:lnTo>
                  <a:lnTo>
                    <a:pt x="8" y="109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3" name="Freeform 26"/>
            <p:cNvSpPr>
              <a:spLocks/>
            </p:cNvSpPr>
            <p:nvPr/>
          </p:nvSpPr>
          <p:spPr bwMode="auto">
            <a:xfrm>
              <a:off x="6304009" y="5172821"/>
              <a:ext cx="627290" cy="556706"/>
            </a:xfrm>
            <a:custGeom>
              <a:avLst/>
              <a:gdLst>
                <a:gd name="T0" fmla="*/ 0 w 530"/>
                <a:gd name="T1" fmla="*/ 2147483647 h 425"/>
                <a:gd name="T2" fmla="*/ 2147483647 w 530"/>
                <a:gd name="T3" fmla="*/ 0 h 425"/>
                <a:gd name="T4" fmla="*/ 2147483647 w 530"/>
                <a:gd name="T5" fmla="*/ 2147483647 h 425"/>
                <a:gd name="T6" fmla="*/ 2147483647 w 530"/>
                <a:gd name="T7" fmla="*/ 2147483647 h 425"/>
                <a:gd name="T8" fmla="*/ 2147483647 w 530"/>
                <a:gd name="T9" fmla="*/ 2147483647 h 425"/>
                <a:gd name="T10" fmla="*/ 2147483647 w 530"/>
                <a:gd name="T11" fmla="*/ 2147483647 h 425"/>
                <a:gd name="T12" fmla="*/ 2147483647 w 530"/>
                <a:gd name="T13" fmla="*/ 2147483647 h 425"/>
                <a:gd name="T14" fmla="*/ 2147483647 w 530"/>
                <a:gd name="T15" fmla="*/ 2147483647 h 425"/>
                <a:gd name="T16" fmla="*/ 2147483647 w 530"/>
                <a:gd name="T17" fmla="*/ 2147483647 h 425"/>
                <a:gd name="T18" fmla="*/ 2147483647 w 530"/>
                <a:gd name="T19" fmla="*/ 2147483647 h 425"/>
                <a:gd name="T20" fmla="*/ 2147483647 w 530"/>
                <a:gd name="T21" fmla="*/ 2147483647 h 425"/>
                <a:gd name="T22" fmla="*/ 2147483647 w 530"/>
                <a:gd name="T23" fmla="*/ 2147483647 h 425"/>
                <a:gd name="T24" fmla="*/ 2147483647 w 530"/>
                <a:gd name="T25" fmla="*/ 2147483647 h 425"/>
                <a:gd name="T26" fmla="*/ 2147483647 w 530"/>
                <a:gd name="T27" fmla="*/ 2147483647 h 425"/>
                <a:gd name="T28" fmla="*/ 2147483647 w 530"/>
                <a:gd name="T29" fmla="*/ 2147483647 h 425"/>
                <a:gd name="T30" fmla="*/ 2147483647 w 530"/>
                <a:gd name="T31" fmla="*/ 2147483647 h 425"/>
                <a:gd name="T32" fmla="*/ 2147483647 w 530"/>
                <a:gd name="T33" fmla="*/ 2147483647 h 425"/>
                <a:gd name="T34" fmla="*/ 2147483647 w 530"/>
                <a:gd name="T35" fmla="*/ 2147483647 h 425"/>
                <a:gd name="T36" fmla="*/ 2147483647 w 530"/>
                <a:gd name="T37" fmla="*/ 2147483647 h 425"/>
                <a:gd name="T38" fmla="*/ 2147483647 w 530"/>
                <a:gd name="T39" fmla="*/ 2147483647 h 425"/>
                <a:gd name="T40" fmla="*/ 2147483647 w 530"/>
                <a:gd name="T41" fmla="*/ 2147483647 h 425"/>
                <a:gd name="T42" fmla="*/ 2147483647 w 530"/>
                <a:gd name="T43" fmla="*/ 2147483647 h 425"/>
                <a:gd name="T44" fmla="*/ 2147483647 w 530"/>
                <a:gd name="T45" fmla="*/ 2147483647 h 425"/>
                <a:gd name="T46" fmla="*/ 2147483647 w 530"/>
                <a:gd name="T47" fmla="*/ 2147483647 h 425"/>
                <a:gd name="T48" fmla="*/ 2147483647 w 530"/>
                <a:gd name="T49" fmla="*/ 2147483647 h 425"/>
                <a:gd name="T50" fmla="*/ 2147483647 w 530"/>
                <a:gd name="T51" fmla="*/ 2147483647 h 425"/>
                <a:gd name="T52" fmla="*/ 2147483647 w 530"/>
                <a:gd name="T53" fmla="*/ 2147483647 h 425"/>
                <a:gd name="T54" fmla="*/ 2147483647 w 530"/>
                <a:gd name="T55" fmla="*/ 2147483647 h 425"/>
                <a:gd name="T56" fmla="*/ 2147483647 w 530"/>
                <a:gd name="T57" fmla="*/ 2147483647 h 425"/>
                <a:gd name="T58" fmla="*/ 2147483647 w 530"/>
                <a:gd name="T59" fmla="*/ 2147483647 h 425"/>
                <a:gd name="T60" fmla="*/ 2147483647 w 530"/>
                <a:gd name="T61" fmla="*/ 2147483647 h 425"/>
                <a:gd name="T62" fmla="*/ 2147483647 w 530"/>
                <a:gd name="T63" fmla="*/ 2147483647 h 425"/>
                <a:gd name="T64" fmla="*/ 2147483647 w 530"/>
                <a:gd name="T65" fmla="*/ 2147483647 h 425"/>
                <a:gd name="T66" fmla="*/ 2147483647 w 530"/>
                <a:gd name="T67" fmla="*/ 2147483647 h 425"/>
                <a:gd name="T68" fmla="*/ 0 w 530"/>
                <a:gd name="T69" fmla="*/ 2147483647 h 4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30"/>
                <a:gd name="T106" fmla="*/ 0 h 425"/>
                <a:gd name="T107" fmla="*/ 530 w 530"/>
                <a:gd name="T108" fmla="*/ 425 h 4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30" h="425">
                  <a:moveTo>
                    <a:pt x="0" y="10"/>
                  </a:moveTo>
                  <a:lnTo>
                    <a:pt x="265" y="0"/>
                  </a:lnTo>
                  <a:lnTo>
                    <a:pt x="312" y="87"/>
                  </a:lnTo>
                  <a:lnTo>
                    <a:pt x="272" y="191"/>
                  </a:lnTo>
                  <a:lnTo>
                    <a:pt x="259" y="237"/>
                  </a:lnTo>
                  <a:lnTo>
                    <a:pt x="436" y="218"/>
                  </a:lnTo>
                  <a:lnTo>
                    <a:pt x="448" y="286"/>
                  </a:lnTo>
                  <a:lnTo>
                    <a:pt x="394" y="279"/>
                  </a:lnTo>
                  <a:lnTo>
                    <a:pt x="370" y="308"/>
                  </a:lnTo>
                  <a:lnTo>
                    <a:pt x="398" y="328"/>
                  </a:lnTo>
                  <a:lnTo>
                    <a:pt x="446" y="305"/>
                  </a:lnTo>
                  <a:lnTo>
                    <a:pt x="448" y="338"/>
                  </a:lnTo>
                  <a:lnTo>
                    <a:pt x="477" y="310"/>
                  </a:lnTo>
                  <a:lnTo>
                    <a:pt x="496" y="310"/>
                  </a:lnTo>
                  <a:lnTo>
                    <a:pt x="474" y="367"/>
                  </a:lnTo>
                  <a:lnTo>
                    <a:pt x="517" y="376"/>
                  </a:lnTo>
                  <a:lnTo>
                    <a:pt x="530" y="407"/>
                  </a:lnTo>
                  <a:lnTo>
                    <a:pt x="511" y="417"/>
                  </a:lnTo>
                  <a:lnTo>
                    <a:pt x="483" y="397"/>
                  </a:lnTo>
                  <a:lnTo>
                    <a:pt x="432" y="383"/>
                  </a:lnTo>
                  <a:lnTo>
                    <a:pt x="443" y="420"/>
                  </a:lnTo>
                  <a:lnTo>
                    <a:pt x="417" y="425"/>
                  </a:lnTo>
                  <a:lnTo>
                    <a:pt x="396" y="391"/>
                  </a:lnTo>
                  <a:lnTo>
                    <a:pt x="383" y="412"/>
                  </a:lnTo>
                  <a:lnTo>
                    <a:pt x="306" y="412"/>
                  </a:lnTo>
                  <a:lnTo>
                    <a:pt x="306" y="391"/>
                  </a:lnTo>
                  <a:lnTo>
                    <a:pt x="277" y="367"/>
                  </a:lnTo>
                  <a:lnTo>
                    <a:pt x="218" y="363"/>
                  </a:lnTo>
                  <a:lnTo>
                    <a:pt x="267" y="391"/>
                  </a:lnTo>
                  <a:lnTo>
                    <a:pt x="199" y="405"/>
                  </a:lnTo>
                  <a:lnTo>
                    <a:pt x="93" y="386"/>
                  </a:lnTo>
                  <a:lnTo>
                    <a:pt x="52" y="391"/>
                  </a:lnTo>
                  <a:lnTo>
                    <a:pt x="67" y="249"/>
                  </a:lnTo>
                  <a:lnTo>
                    <a:pt x="2" y="136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4" name="Freeform 27"/>
            <p:cNvSpPr>
              <a:spLocks/>
            </p:cNvSpPr>
            <p:nvPr/>
          </p:nvSpPr>
          <p:spPr bwMode="auto">
            <a:xfrm>
              <a:off x="5875949" y="2833292"/>
              <a:ext cx="697874" cy="867504"/>
            </a:xfrm>
            <a:custGeom>
              <a:avLst/>
              <a:gdLst>
                <a:gd name="T0" fmla="*/ 0 w 591"/>
                <a:gd name="T1" fmla="*/ 2147483647 h 665"/>
                <a:gd name="T2" fmla="*/ 2147483647 w 591"/>
                <a:gd name="T3" fmla="*/ 2147483647 h 665"/>
                <a:gd name="T4" fmla="*/ 2147483647 w 591"/>
                <a:gd name="T5" fmla="*/ 0 h 665"/>
                <a:gd name="T6" fmla="*/ 2147483647 w 591"/>
                <a:gd name="T7" fmla="*/ 2147483647 h 665"/>
                <a:gd name="T8" fmla="*/ 2147483647 w 591"/>
                <a:gd name="T9" fmla="*/ 2147483647 h 665"/>
                <a:gd name="T10" fmla="*/ 2147483647 w 591"/>
                <a:gd name="T11" fmla="*/ 2147483647 h 665"/>
                <a:gd name="T12" fmla="*/ 2147483647 w 591"/>
                <a:gd name="T13" fmla="*/ 2147483647 h 665"/>
                <a:gd name="T14" fmla="*/ 2147483647 w 591"/>
                <a:gd name="T15" fmla="*/ 2147483647 h 665"/>
                <a:gd name="T16" fmla="*/ 2147483647 w 591"/>
                <a:gd name="T17" fmla="*/ 2147483647 h 665"/>
                <a:gd name="T18" fmla="*/ 2147483647 w 591"/>
                <a:gd name="T19" fmla="*/ 2147483647 h 665"/>
                <a:gd name="T20" fmla="*/ 2147483647 w 591"/>
                <a:gd name="T21" fmla="*/ 2147483647 h 665"/>
                <a:gd name="T22" fmla="*/ 2147483647 w 591"/>
                <a:gd name="T23" fmla="*/ 2147483647 h 665"/>
                <a:gd name="T24" fmla="*/ 2147483647 w 591"/>
                <a:gd name="T25" fmla="*/ 2147483647 h 665"/>
                <a:gd name="T26" fmla="*/ 2147483647 w 591"/>
                <a:gd name="T27" fmla="*/ 2147483647 h 665"/>
                <a:gd name="T28" fmla="*/ 2147483647 w 591"/>
                <a:gd name="T29" fmla="*/ 2147483647 h 665"/>
                <a:gd name="T30" fmla="*/ 2147483647 w 591"/>
                <a:gd name="T31" fmla="*/ 2147483647 h 665"/>
                <a:gd name="T32" fmla="*/ 2147483647 w 591"/>
                <a:gd name="T33" fmla="*/ 2147483647 h 665"/>
                <a:gd name="T34" fmla="*/ 2147483647 w 591"/>
                <a:gd name="T35" fmla="*/ 2147483647 h 665"/>
                <a:gd name="T36" fmla="*/ 2147483647 w 591"/>
                <a:gd name="T37" fmla="*/ 2147483647 h 665"/>
                <a:gd name="T38" fmla="*/ 2147483647 w 591"/>
                <a:gd name="T39" fmla="*/ 2147483647 h 665"/>
                <a:gd name="T40" fmla="*/ 2147483647 w 591"/>
                <a:gd name="T41" fmla="*/ 2147483647 h 665"/>
                <a:gd name="T42" fmla="*/ 2147483647 w 591"/>
                <a:gd name="T43" fmla="*/ 2147483647 h 665"/>
                <a:gd name="T44" fmla="*/ 2147483647 w 591"/>
                <a:gd name="T45" fmla="*/ 2147483647 h 665"/>
                <a:gd name="T46" fmla="*/ 2147483647 w 591"/>
                <a:gd name="T47" fmla="*/ 2147483647 h 665"/>
                <a:gd name="T48" fmla="*/ 2147483647 w 591"/>
                <a:gd name="T49" fmla="*/ 2147483647 h 665"/>
                <a:gd name="T50" fmla="*/ 2147483647 w 591"/>
                <a:gd name="T51" fmla="*/ 2147483647 h 665"/>
                <a:gd name="T52" fmla="*/ 2147483647 w 591"/>
                <a:gd name="T53" fmla="*/ 2147483647 h 665"/>
                <a:gd name="T54" fmla="*/ 2147483647 w 591"/>
                <a:gd name="T55" fmla="*/ 2147483647 h 665"/>
                <a:gd name="T56" fmla="*/ 2147483647 w 591"/>
                <a:gd name="T57" fmla="*/ 2147483647 h 665"/>
                <a:gd name="T58" fmla="*/ 2147483647 w 591"/>
                <a:gd name="T59" fmla="*/ 2147483647 h 665"/>
                <a:gd name="T60" fmla="*/ 0 w 591"/>
                <a:gd name="T61" fmla="*/ 2147483647 h 66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91"/>
                <a:gd name="T94" fmla="*/ 0 h 665"/>
                <a:gd name="T95" fmla="*/ 591 w 591"/>
                <a:gd name="T96" fmla="*/ 665 h 66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91" h="665">
                  <a:moveTo>
                    <a:pt x="0" y="52"/>
                  </a:moveTo>
                  <a:lnTo>
                    <a:pt x="155" y="52"/>
                  </a:lnTo>
                  <a:lnTo>
                    <a:pt x="154" y="0"/>
                  </a:lnTo>
                  <a:lnTo>
                    <a:pt x="188" y="15"/>
                  </a:lnTo>
                  <a:lnTo>
                    <a:pt x="194" y="55"/>
                  </a:lnTo>
                  <a:lnTo>
                    <a:pt x="268" y="99"/>
                  </a:lnTo>
                  <a:lnTo>
                    <a:pt x="291" y="79"/>
                  </a:lnTo>
                  <a:lnTo>
                    <a:pt x="334" y="79"/>
                  </a:lnTo>
                  <a:lnTo>
                    <a:pt x="368" y="118"/>
                  </a:lnTo>
                  <a:lnTo>
                    <a:pt x="391" y="104"/>
                  </a:lnTo>
                  <a:lnTo>
                    <a:pt x="456" y="120"/>
                  </a:lnTo>
                  <a:lnTo>
                    <a:pt x="478" y="91"/>
                  </a:lnTo>
                  <a:lnTo>
                    <a:pt x="518" y="113"/>
                  </a:lnTo>
                  <a:lnTo>
                    <a:pt x="591" y="110"/>
                  </a:lnTo>
                  <a:lnTo>
                    <a:pt x="473" y="192"/>
                  </a:lnTo>
                  <a:lnTo>
                    <a:pt x="415" y="265"/>
                  </a:lnTo>
                  <a:lnTo>
                    <a:pt x="426" y="370"/>
                  </a:lnTo>
                  <a:lnTo>
                    <a:pt x="386" y="414"/>
                  </a:lnTo>
                  <a:lnTo>
                    <a:pt x="402" y="444"/>
                  </a:lnTo>
                  <a:lnTo>
                    <a:pt x="402" y="522"/>
                  </a:lnTo>
                  <a:lnTo>
                    <a:pt x="443" y="522"/>
                  </a:lnTo>
                  <a:lnTo>
                    <a:pt x="502" y="578"/>
                  </a:lnTo>
                  <a:lnTo>
                    <a:pt x="527" y="646"/>
                  </a:lnTo>
                  <a:lnTo>
                    <a:pt x="108" y="665"/>
                  </a:lnTo>
                  <a:lnTo>
                    <a:pt x="110" y="481"/>
                  </a:lnTo>
                  <a:lnTo>
                    <a:pt x="73" y="441"/>
                  </a:lnTo>
                  <a:lnTo>
                    <a:pt x="86" y="393"/>
                  </a:lnTo>
                  <a:lnTo>
                    <a:pt x="99" y="365"/>
                  </a:lnTo>
                  <a:lnTo>
                    <a:pt x="73" y="238"/>
                  </a:lnTo>
                  <a:lnTo>
                    <a:pt x="37" y="15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5" name="Freeform 28"/>
            <p:cNvSpPr>
              <a:spLocks/>
            </p:cNvSpPr>
            <p:nvPr/>
          </p:nvSpPr>
          <p:spPr bwMode="auto">
            <a:xfrm>
              <a:off x="6329055" y="3133844"/>
              <a:ext cx="529382" cy="684212"/>
            </a:xfrm>
            <a:custGeom>
              <a:avLst/>
              <a:gdLst>
                <a:gd name="T0" fmla="*/ 2147483647 w 449"/>
                <a:gd name="T1" fmla="*/ 2147483647 h 524"/>
                <a:gd name="T2" fmla="*/ 2147483647 w 449"/>
                <a:gd name="T3" fmla="*/ 2147483647 h 524"/>
                <a:gd name="T4" fmla="*/ 2147483647 w 449"/>
                <a:gd name="T5" fmla="*/ 2147483647 h 524"/>
                <a:gd name="T6" fmla="*/ 2147483647 w 449"/>
                <a:gd name="T7" fmla="*/ 0 h 524"/>
                <a:gd name="T8" fmla="*/ 2147483647 w 449"/>
                <a:gd name="T9" fmla="*/ 2147483647 h 524"/>
                <a:gd name="T10" fmla="*/ 2147483647 w 449"/>
                <a:gd name="T11" fmla="*/ 2147483647 h 524"/>
                <a:gd name="T12" fmla="*/ 2147483647 w 449"/>
                <a:gd name="T13" fmla="*/ 2147483647 h 524"/>
                <a:gd name="T14" fmla="*/ 2147483647 w 449"/>
                <a:gd name="T15" fmla="*/ 2147483647 h 524"/>
                <a:gd name="T16" fmla="*/ 2147483647 w 449"/>
                <a:gd name="T17" fmla="*/ 2147483647 h 524"/>
                <a:gd name="T18" fmla="*/ 2147483647 w 449"/>
                <a:gd name="T19" fmla="*/ 2147483647 h 524"/>
                <a:gd name="T20" fmla="*/ 2147483647 w 449"/>
                <a:gd name="T21" fmla="*/ 2147483647 h 524"/>
                <a:gd name="T22" fmla="*/ 2147483647 w 449"/>
                <a:gd name="T23" fmla="*/ 2147483647 h 524"/>
                <a:gd name="T24" fmla="*/ 2147483647 w 449"/>
                <a:gd name="T25" fmla="*/ 2147483647 h 524"/>
                <a:gd name="T26" fmla="*/ 2147483647 w 449"/>
                <a:gd name="T27" fmla="*/ 2147483647 h 524"/>
                <a:gd name="T28" fmla="*/ 2147483647 w 449"/>
                <a:gd name="T29" fmla="*/ 2147483647 h 524"/>
                <a:gd name="T30" fmla="*/ 2147483647 w 449"/>
                <a:gd name="T31" fmla="*/ 2147483647 h 524"/>
                <a:gd name="T32" fmla="*/ 2147483647 w 449"/>
                <a:gd name="T33" fmla="*/ 2147483647 h 524"/>
                <a:gd name="T34" fmla="*/ 2147483647 w 449"/>
                <a:gd name="T35" fmla="*/ 2147483647 h 524"/>
                <a:gd name="T36" fmla="*/ 2147483647 w 449"/>
                <a:gd name="T37" fmla="*/ 2147483647 h 524"/>
                <a:gd name="T38" fmla="*/ 2147483647 w 449"/>
                <a:gd name="T39" fmla="*/ 2147483647 h 524"/>
                <a:gd name="T40" fmla="*/ 2147483647 w 449"/>
                <a:gd name="T41" fmla="*/ 2147483647 h 524"/>
                <a:gd name="T42" fmla="*/ 2147483647 w 449"/>
                <a:gd name="T43" fmla="*/ 2147483647 h 524"/>
                <a:gd name="T44" fmla="*/ 2147483647 w 449"/>
                <a:gd name="T45" fmla="*/ 2147483647 h 524"/>
                <a:gd name="T46" fmla="*/ 2147483647 w 449"/>
                <a:gd name="T47" fmla="*/ 2147483647 h 524"/>
                <a:gd name="T48" fmla="*/ 2147483647 w 449"/>
                <a:gd name="T49" fmla="*/ 2147483647 h 524"/>
                <a:gd name="T50" fmla="*/ 2147483647 w 449"/>
                <a:gd name="T51" fmla="*/ 2147483647 h 524"/>
                <a:gd name="T52" fmla="*/ 2147483647 w 449"/>
                <a:gd name="T53" fmla="*/ 2147483647 h 524"/>
                <a:gd name="T54" fmla="*/ 2147483647 w 449"/>
                <a:gd name="T55" fmla="*/ 2147483647 h 524"/>
                <a:gd name="T56" fmla="*/ 2147483647 w 449"/>
                <a:gd name="T57" fmla="*/ 2147483647 h 524"/>
                <a:gd name="T58" fmla="*/ 2147483647 w 449"/>
                <a:gd name="T59" fmla="*/ 2147483647 h 524"/>
                <a:gd name="T60" fmla="*/ 2147483647 w 449"/>
                <a:gd name="T61" fmla="*/ 2147483647 h 524"/>
                <a:gd name="T62" fmla="*/ 2147483647 w 449"/>
                <a:gd name="T63" fmla="*/ 2147483647 h 524"/>
                <a:gd name="T64" fmla="*/ 2147483647 w 449"/>
                <a:gd name="T65" fmla="*/ 2147483647 h 524"/>
                <a:gd name="T66" fmla="*/ 0 w 449"/>
                <a:gd name="T67" fmla="*/ 2147483647 h 524"/>
                <a:gd name="T68" fmla="*/ 2147483647 w 449"/>
                <a:gd name="T69" fmla="*/ 2147483647 h 524"/>
                <a:gd name="T70" fmla="*/ 2147483647 w 449"/>
                <a:gd name="T71" fmla="*/ 2147483647 h 5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9"/>
                <a:gd name="T109" fmla="*/ 0 h 524"/>
                <a:gd name="T110" fmla="*/ 449 w 449"/>
                <a:gd name="T111" fmla="*/ 524 h 5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9" h="524">
                  <a:moveTo>
                    <a:pt x="32" y="35"/>
                  </a:moveTo>
                  <a:lnTo>
                    <a:pt x="66" y="30"/>
                  </a:lnTo>
                  <a:lnTo>
                    <a:pt x="97" y="30"/>
                  </a:lnTo>
                  <a:lnTo>
                    <a:pt x="116" y="0"/>
                  </a:lnTo>
                  <a:lnTo>
                    <a:pt x="131" y="38"/>
                  </a:lnTo>
                  <a:lnTo>
                    <a:pt x="179" y="38"/>
                  </a:lnTo>
                  <a:lnTo>
                    <a:pt x="205" y="74"/>
                  </a:lnTo>
                  <a:lnTo>
                    <a:pt x="255" y="64"/>
                  </a:lnTo>
                  <a:lnTo>
                    <a:pt x="289" y="87"/>
                  </a:lnTo>
                  <a:lnTo>
                    <a:pt x="352" y="103"/>
                  </a:lnTo>
                  <a:lnTo>
                    <a:pt x="363" y="130"/>
                  </a:lnTo>
                  <a:lnTo>
                    <a:pt x="395" y="132"/>
                  </a:lnTo>
                  <a:lnTo>
                    <a:pt x="386" y="159"/>
                  </a:lnTo>
                  <a:lnTo>
                    <a:pt x="397" y="190"/>
                  </a:lnTo>
                  <a:lnTo>
                    <a:pt x="376" y="229"/>
                  </a:lnTo>
                  <a:lnTo>
                    <a:pt x="391" y="237"/>
                  </a:lnTo>
                  <a:lnTo>
                    <a:pt x="426" y="195"/>
                  </a:lnTo>
                  <a:lnTo>
                    <a:pt x="424" y="180"/>
                  </a:lnTo>
                  <a:lnTo>
                    <a:pt x="439" y="174"/>
                  </a:lnTo>
                  <a:lnTo>
                    <a:pt x="449" y="195"/>
                  </a:lnTo>
                  <a:lnTo>
                    <a:pt x="421" y="224"/>
                  </a:lnTo>
                  <a:lnTo>
                    <a:pt x="410" y="290"/>
                  </a:lnTo>
                  <a:lnTo>
                    <a:pt x="410" y="402"/>
                  </a:lnTo>
                  <a:lnTo>
                    <a:pt x="426" y="421"/>
                  </a:lnTo>
                  <a:lnTo>
                    <a:pt x="420" y="490"/>
                  </a:lnTo>
                  <a:lnTo>
                    <a:pt x="206" y="524"/>
                  </a:lnTo>
                  <a:lnTo>
                    <a:pt x="153" y="492"/>
                  </a:lnTo>
                  <a:lnTo>
                    <a:pt x="165" y="450"/>
                  </a:lnTo>
                  <a:lnTo>
                    <a:pt x="139" y="405"/>
                  </a:lnTo>
                  <a:lnTo>
                    <a:pt x="116" y="348"/>
                  </a:lnTo>
                  <a:lnTo>
                    <a:pt x="56" y="292"/>
                  </a:lnTo>
                  <a:lnTo>
                    <a:pt x="19" y="292"/>
                  </a:lnTo>
                  <a:lnTo>
                    <a:pt x="19" y="214"/>
                  </a:lnTo>
                  <a:lnTo>
                    <a:pt x="0" y="185"/>
                  </a:lnTo>
                  <a:lnTo>
                    <a:pt x="42" y="140"/>
                  </a:lnTo>
                  <a:lnTo>
                    <a:pt x="32" y="35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6" name="Freeform 29"/>
            <p:cNvSpPr>
              <a:spLocks/>
            </p:cNvSpPr>
            <p:nvPr/>
          </p:nvSpPr>
          <p:spPr bwMode="auto">
            <a:xfrm>
              <a:off x="5993210" y="3673473"/>
              <a:ext cx="615906" cy="445136"/>
            </a:xfrm>
            <a:custGeom>
              <a:avLst/>
              <a:gdLst>
                <a:gd name="T0" fmla="*/ 2147483647 w 521"/>
                <a:gd name="T1" fmla="*/ 2147483647 h 339"/>
                <a:gd name="T2" fmla="*/ 0 w 521"/>
                <a:gd name="T3" fmla="*/ 2147483647 h 339"/>
                <a:gd name="T4" fmla="*/ 2147483647 w 521"/>
                <a:gd name="T5" fmla="*/ 2147483647 h 339"/>
                <a:gd name="T6" fmla="*/ 2147483647 w 521"/>
                <a:gd name="T7" fmla="*/ 2147483647 h 339"/>
                <a:gd name="T8" fmla="*/ 2147483647 w 521"/>
                <a:gd name="T9" fmla="*/ 2147483647 h 339"/>
                <a:gd name="T10" fmla="*/ 2147483647 w 521"/>
                <a:gd name="T11" fmla="*/ 2147483647 h 339"/>
                <a:gd name="T12" fmla="*/ 2147483647 w 521"/>
                <a:gd name="T13" fmla="*/ 2147483647 h 339"/>
                <a:gd name="T14" fmla="*/ 2147483647 w 521"/>
                <a:gd name="T15" fmla="*/ 2147483647 h 339"/>
                <a:gd name="T16" fmla="*/ 2147483647 w 521"/>
                <a:gd name="T17" fmla="*/ 2147483647 h 339"/>
                <a:gd name="T18" fmla="*/ 2147483647 w 521"/>
                <a:gd name="T19" fmla="*/ 2147483647 h 339"/>
                <a:gd name="T20" fmla="*/ 2147483647 w 521"/>
                <a:gd name="T21" fmla="*/ 2147483647 h 339"/>
                <a:gd name="T22" fmla="*/ 2147483647 w 521"/>
                <a:gd name="T23" fmla="*/ 2147483647 h 339"/>
                <a:gd name="T24" fmla="*/ 2147483647 w 521"/>
                <a:gd name="T25" fmla="*/ 2147483647 h 339"/>
                <a:gd name="T26" fmla="*/ 2147483647 w 521"/>
                <a:gd name="T27" fmla="*/ 2147483647 h 339"/>
                <a:gd name="T28" fmla="*/ 2147483647 w 521"/>
                <a:gd name="T29" fmla="*/ 0 h 339"/>
                <a:gd name="T30" fmla="*/ 2147483647 w 521"/>
                <a:gd name="T31" fmla="*/ 2147483647 h 339"/>
                <a:gd name="T32" fmla="*/ 2147483647 w 521"/>
                <a:gd name="T33" fmla="*/ 2147483647 h 339"/>
                <a:gd name="T34" fmla="*/ 2147483647 w 521"/>
                <a:gd name="T35" fmla="*/ 2147483647 h 3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1"/>
                <a:gd name="T55" fmla="*/ 0 h 339"/>
                <a:gd name="T56" fmla="*/ 521 w 521"/>
                <a:gd name="T57" fmla="*/ 339 h 33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1" h="339">
                  <a:moveTo>
                    <a:pt x="8" y="18"/>
                  </a:moveTo>
                  <a:lnTo>
                    <a:pt x="0" y="78"/>
                  </a:lnTo>
                  <a:lnTo>
                    <a:pt x="11" y="141"/>
                  </a:lnTo>
                  <a:lnTo>
                    <a:pt x="59" y="270"/>
                  </a:lnTo>
                  <a:lnTo>
                    <a:pt x="87" y="339"/>
                  </a:lnTo>
                  <a:lnTo>
                    <a:pt x="394" y="323"/>
                  </a:lnTo>
                  <a:lnTo>
                    <a:pt x="444" y="339"/>
                  </a:lnTo>
                  <a:lnTo>
                    <a:pt x="474" y="273"/>
                  </a:lnTo>
                  <a:lnTo>
                    <a:pt x="463" y="226"/>
                  </a:lnTo>
                  <a:lnTo>
                    <a:pt x="515" y="217"/>
                  </a:lnTo>
                  <a:lnTo>
                    <a:pt x="521" y="142"/>
                  </a:lnTo>
                  <a:lnTo>
                    <a:pt x="490" y="110"/>
                  </a:lnTo>
                  <a:lnTo>
                    <a:pt x="437" y="78"/>
                  </a:lnTo>
                  <a:lnTo>
                    <a:pt x="449" y="33"/>
                  </a:lnTo>
                  <a:lnTo>
                    <a:pt x="426" y="0"/>
                  </a:lnTo>
                  <a:lnTo>
                    <a:pt x="311" y="5"/>
                  </a:lnTo>
                  <a:lnTo>
                    <a:pt x="195" y="10"/>
                  </a:lnTo>
                  <a:lnTo>
                    <a:pt x="8" y="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7" name="Freeform 30"/>
            <p:cNvSpPr>
              <a:spLocks/>
            </p:cNvSpPr>
            <p:nvPr/>
          </p:nvSpPr>
          <p:spPr bwMode="auto">
            <a:xfrm>
              <a:off x="6537393" y="3034798"/>
              <a:ext cx="569229" cy="273230"/>
            </a:xfrm>
            <a:custGeom>
              <a:avLst/>
              <a:gdLst>
                <a:gd name="T0" fmla="*/ 0 w 483"/>
                <a:gd name="T1" fmla="*/ 2147483647 h 209"/>
                <a:gd name="T2" fmla="*/ 2147483647 w 483"/>
                <a:gd name="T3" fmla="*/ 0 h 209"/>
                <a:gd name="T4" fmla="*/ 2147483647 w 483"/>
                <a:gd name="T5" fmla="*/ 2147483647 h 209"/>
                <a:gd name="T6" fmla="*/ 2147483647 w 483"/>
                <a:gd name="T7" fmla="*/ 2147483647 h 209"/>
                <a:gd name="T8" fmla="*/ 2147483647 w 483"/>
                <a:gd name="T9" fmla="*/ 2147483647 h 209"/>
                <a:gd name="T10" fmla="*/ 2147483647 w 483"/>
                <a:gd name="T11" fmla="*/ 2147483647 h 209"/>
                <a:gd name="T12" fmla="*/ 2147483647 w 483"/>
                <a:gd name="T13" fmla="*/ 2147483647 h 209"/>
                <a:gd name="T14" fmla="*/ 2147483647 w 483"/>
                <a:gd name="T15" fmla="*/ 2147483647 h 209"/>
                <a:gd name="T16" fmla="*/ 2147483647 w 483"/>
                <a:gd name="T17" fmla="*/ 2147483647 h 209"/>
                <a:gd name="T18" fmla="*/ 2147483647 w 483"/>
                <a:gd name="T19" fmla="*/ 2147483647 h 209"/>
                <a:gd name="T20" fmla="*/ 2147483647 w 483"/>
                <a:gd name="T21" fmla="*/ 2147483647 h 209"/>
                <a:gd name="T22" fmla="*/ 2147483647 w 483"/>
                <a:gd name="T23" fmla="*/ 2147483647 h 209"/>
                <a:gd name="T24" fmla="*/ 2147483647 w 483"/>
                <a:gd name="T25" fmla="*/ 2147483647 h 209"/>
                <a:gd name="T26" fmla="*/ 2147483647 w 483"/>
                <a:gd name="T27" fmla="*/ 2147483647 h 209"/>
                <a:gd name="T28" fmla="*/ 2147483647 w 483"/>
                <a:gd name="T29" fmla="*/ 2147483647 h 209"/>
                <a:gd name="T30" fmla="*/ 2147483647 w 483"/>
                <a:gd name="T31" fmla="*/ 2147483647 h 209"/>
                <a:gd name="T32" fmla="*/ 2147483647 w 483"/>
                <a:gd name="T33" fmla="*/ 2147483647 h 209"/>
                <a:gd name="T34" fmla="*/ 2147483647 w 483"/>
                <a:gd name="T35" fmla="*/ 2147483647 h 209"/>
                <a:gd name="T36" fmla="*/ 2147483647 w 483"/>
                <a:gd name="T37" fmla="*/ 2147483647 h 209"/>
                <a:gd name="T38" fmla="*/ 2147483647 w 483"/>
                <a:gd name="T39" fmla="*/ 2147483647 h 209"/>
                <a:gd name="T40" fmla="*/ 2147483647 w 483"/>
                <a:gd name="T41" fmla="*/ 2147483647 h 209"/>
                <a:gd name="T42" fmla="*/ 2147483647 w 483"/>
                <a:gd name="T43" fmla="*/ 2147483647 h 209"/>
                <a:gd name="T44" fmla="*/ 2147483647 w 483"/>
                <a:gd name="T45" fmla="*/ 2147483647 h 209"/>
                <a:gd name="T46" fmla="*/ 2147483647 w 483"/>
                <a:gd name="T47" fmla="*/ 2147483647 h 209"/>
                <a:gd name="T48" fmla="*/ 0 w 483"/>
                <a:gd name="T49" fmla="*/ 2147483647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83"/>
                <a:gd name="T76" fmla="*/ 0 h 209"/>
                <a:gd name="T77" fmla="*/ 483 w 483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83" h="209">
                  <a:moveTo>
                    <a:pt x="0" y="115"/>
                  </a:moveTo>
                  <a:lnTo>
                    <a:pt x="108" y="0"/>
                  </a:lnTo>
                  <a:lnTo>
                    <a:pt x="89" y="47"/>
                  </a:lnTo>
                  <a:lnTo>
                    <a:pt x="103" y="62"/>
                  </a:lnTo>
                  <a:lnTo>
                    <a:pt x="137" y="42"/>
                  </a:lnTo>
                  <a:lnTo>
                    <a:pt x="211" y="71"/>
                  </a:lnTo>
                  <a:lnTo>
                    <a:pt x="244" y="47"/>
                  </a:lnTo>
                  <a:lnTo>
                    <a:pt x="344" y="34"/>
                  </a:lnTo>
                  <a:lnTo>
                    <a:pt x="363" y="63"/>
                  </a:lnTo>
                  <a:lnTo>
                    <a:pt x="402" y="57"/>
                  </a:lnTo>
                  <a:lnTo>
                    <a:pt x="478" y="87"/>
                  </a:lnTo>
                  <a:lnTo>
                    <a:pt x="483" y="110"/>
                  </a:lnTo>
                  <a:lnTo>
                    <a:pt x="400" y="129"/>
                  </a:lnTo>
                  <a:lnTo>
                    <a:pt x="376" y="115"/>
                  </a:lnTo>
                  <a:lnTo>
                    <a:pt x="334" y="120"/>
                  </a:lnTo>
                  <a:lnTo>
                    <a:pt x="286" y="149"/>
                  </a:lnTo>
                  <a:lnTo>
                    <a:pt x="263" y="150"/>
                  </a:lnTo>
                  <a:lnTo>
                    <a:pt x="245" y="129"/>
                  </a:lnTo>
                  <a:lnTo>
                    <a:pt x="218" y="207"/>
                  </a:lnTo>
                  <a:lnTo>
                    <a:pt x="187" y="209"/>
                  </a:lnTo>
                  <a:lnTo>
                    <a:pt x="174" y="178"/>
                  </a:lnTo>
                  <a:lnTo>
                    <a:pt x="110" y="163"/>
                  </a:lnTo>
                  <a:lnTo>
                    <a:pt x="79" y="141"/>
                  </a:lnTo>
                  <a:lnTo>
                    <a:pt x="26" y="149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8" name="Freeform 31"/>
            <p:cNvSpPr>
              <a:spLocks/>
            </p:cNvSpPr>
            <p:nvPr/>
          </p:nvSpPr>
          <p:spPr bwMode="auto">
            <a:xfrm>
              <a:off x="6931299" y="3227198"/>
              <a:ext cx="408707" cy="611351"/>
            </a:xfrm>
            <a:custGeom>
              <a:avLst/>
              <a:gdLst>
                <a:gd name="T0" fmla="*/ 2147483647 w 345"/>
                <a:gd name="T1" fmla="*/ 2147483647 h 468"/>
                <a:gd name="T2" fmla="*/ 2147483647 w 345"/>
                <a:gd name="T3" fmla="*/ 2147483647 h 468"/>
                <a:gd name="T4" fmla="*/ 2147483647 w 345"/>
                <a:gd name="T5" fmla="*/ 2147483647 h 468"/>
                <a:gd name="T6" fmla="*/ 2147483647 w 345"/>
                <a:gd name="T7" fmla="*/ 2147483647 h 468"/>
                <a:gd name="T8" fmla="*/ 2147483647 w 345"/>
                <a:gd name="T9" fmla="*/ 2147483647 h 468"/>
                <a:gd name="T10" fmla="*/ 2147483647 w 345"/>
                <a:gd name="T11" fmla="*/ 2147483647 h 468"/>
                <a:gd name="T12" fmla="*/ 0 w 345"/>
                <a:gd name="T13" fmla="*/ 2147483647 h 468"/>
                <a:gd name="T14" fmla="*/ 2147483647 w 345"/>
                <a:gd name="T15" fmla="*/ 2147483647 h 468"/>
                <a:gd name="T16" fmla="*/ 2147483647 w 345"/>
                <a:gd name="T17" fmla="*/ 2147483647 h 468"/>
                <a:gd name="T18" fmla="*/ 2147483647 w 345"/>
                <a:gd name="T19" fmla="*/ 2147483647 h 468"/>
                <a:gd name="T20" fmla="*/ 2147483647 w 345"/>
                <a:gd name="T21" fmla="*/ 2147483647 h 468"/>
                <a:gd name="T22" fmla="*/ 2147483647 w 345"/>
                <a:gd name="T23" fmla="*/ 2147483647 h 468"/>
                <a:gd name="T24" fmla="*/ 2147483647 w 345"/>
                <a:gd name="T25" fmla="*/ 2147483647 h 468"/>
                <a:gd name="T26" fmla="*/ 2147483647 w 345"/>
                <a:gd name="T27" fmla="*/ 2147483647 h 468"/>
                <a:gd name="T28" fmla="*/ 2147483647 w 345"/>
                <a:gd name="T29" fmla="*/ 2147483647 h 468"/>
                <a:gd name="T30" fmla="*/ 2147483647 w 345"/>
                <a:gd name="T31" fmla="*/ 2147483647 h 468"/>
                <a:gd name="T32" fmla="*/ 2147483647 w 345"/>
                <a:gd name="T33" fmla="*/ 2147483647 h 468"/>
                <a:gd name="T34" fmla="*/ 2147483647 w 345"/>
                <a:gd name="T35" fmla="*/ 2147483647 h 468"/>
                <a:gd name="T36" fmla="*/ 2147483647 w 345"/>
                <a:gd name="T37" fmla="*/ 2147483647 h 468"/>
                <a:gd name="T38" fmla="*/ 2147483647 w 345"/>
                <a:gd name="T39" fmla="*/ 2147483647 h 468"/>
                <a:gd name="T40" fmla="*/ 2147483647 w 345"/>
                <a:gd name="T41" fmla="*/ 2147483647 h 468"/>
                <a:gd name="T42" fmla="*/ 2147483647 w 345"/>
                <a:gd name="T43" fmla="*/ 2147483647 h 468"/>
                <a:gd name="T44" fmla="*/ 2147483647 w 345"/>
                <a:gd name="T45" fmla="*/ 2147483647 h 468"/>
                <a:gd name="T46" fmla="*/ 2147483647 w 345"/>
                <a:gd name="T47" fmla="*/ 2147483647 h 468"/>
                <a:gd name="T48" fmla="*/ 2147483647 w 345"/>
                <a:gd name="T49" fmla="*/ 2147483647 h 468"/>
                <a:gd name="T50" fmla="*/ 2147483647 w 345"/>
                <a:gd name="T51" fmla="*/ 2147483647 h 468"/>
                <a:gd name="T52" fmla="*/ 2147483647 w 345"/>
                <a:gd name="T53" fmla="*/ 2147483647 h 468"/>
                <a:gd name="T54" fmla="*/ 2147483647 w 345"/>
                <a:gd name="T55" fmla="*/ 2147483647 h 468"/>
                <a:gd name="T56" fmla="*/ 2147483647 w 345"/>
                <a:gd name="T57" fmla="*/ 2147483647 h 468"/>
                <a:gd name="T58" fmla="*/ 2147483647 w 345"/>
                <a:gd name="T59" fmla="*/ 2147483647 h 468"/>
                <a:gd name="T60" fmla="*/ 2147483647 w 345"/>
                <a:gd name="T61" fmla="*/ 2147483647 h 468"/>
                <a:gd name="T62" fmla="*/ 2147483647 w 345"/>
                <a:gd name="T63" fmla="*/ 2147483647 h 468"/>
                <a:gd name="T64" fmla="*/ 2147483647 w 345"/>
                <a:gd name="T65" fmla="*/ 2147483647 h 468"/>
                <a:gd name="T66" fmla="*/ 2147483647 w 345"/>
                <a:gd name="T67" fmla="*/ 2147483647 h 468"/>
                <a:gd name="T68" fmla="*/ 2147483647 w 345"/>
                <a:gd name="T69" fmla="*/ 2147483647 h 468"/>
                <a:gd name="T70" fmla="*/ 2147483647 w 345"/>
                <a:gd name="T71" fmla="*/ 2147483647 h 468"/>
                <a:gd name="T72" fmla="*/ 2147483647 w 345"/>
                <a:gd name="T73" fmla="*/ 2147483647 h 468"/>
                <a:gd name="T74" fmla="*/ 2147483647 w 345"/>
                <a:gd name="T75" fmla="*/ 2147483647 h 468"/>
                <a:gd name="T76" fmla="*/ 2147483647 w 345"/>
                <a:gd name="T77" fmla="*/ 2147483647 h 468"/>
                <a:gd name="T78" fmla="*/ 2147483647 w 345"/>
                <a:gd name="T79" fmla="*/ 2147483647 h 468"/>
                <a:gd name="T80" fmla="*/ 2147483647 w 345"/>
                <a:gd name="T81" fmla="*/ 2147483647 h 468"/>
                <a:gd name="T82" fmla="*/ 2147483647 w 345"/>
                <a:gd name="T83" fmla="*/ 0 h 468"/>
                <a:gd name="T84" fmla="*/ 2147483647 w 345"/>
                <a:gd name="T85" fmla="*/ 2147483647 h 4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5"/>
                <a:gd name="T130" fmla="*/ 0 h 468"/>
                <a:gd name="T131" fmla="*/ 345 w 345"/>
                <a:gd name="T132" fmla="*/ 468 h 4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5" h="468">
                  <a:moveTo>
                    <a:pt x="87" y="20"/>
                  </a:moveTo>
                  <a:lnTo>
                    <a:pt x="100" y="49"/>
                  </a:lnTo>
                  <a:lnTo>
                    <a:pt x="76" y="66"/>
                  </a:lnTo>
                  <a:lnTo>
                    <a:pt x="74" y="141"/>
                  </a:lnTo>
                  <a:lnTo>
                    <a:pt x="61" y="92"/>
                  </a:lnTo>
                  <a:lnTo>
                    <a:pt x="11" y="139"/>
                  </a:lnTo>
                  <a:lnTo>
                    <a:pt x="0" y="273"/>
                  </a:lnTo>
                  <a:lnTo>
                    <a:pt x="32" y="339"/>
                  </a:lnTo>
                  <a:lnTo>
                    <a:pt x="36" y="373"/>
                  </a:lnTo>
                  <a:lnTo>
                    <a:pt x="37" y="401"/>
                  </a:lnTo>
                  <a:lnTo>
                    <a:pt x="36" y="425"/>
                  </a:lnTo>
                  <a:lnTo>
                    <a:pt x="29" y="468"/>
                  </a:lnTo>
                  <a:lnTo>
                    <a:pt x="165" y="460"/>
                  </a:lnTo>
                  <a:lnTo>
                    <a:pt x="344" y="444"/>
                  </a:lnTo>
                  <a:lnTo>
                    <a:pt x="312" y="434"/>
                  </a:lnTo>
                  <a:lnTo>
                    <a:pt x="294" y="410"/>
                  </a:lnTo>
                  <a:lnTo>
                    <a:pt x="321" y="389"/>
                  </a:lnTo>
                  <a:lnTo>
                    <a:pt x="321" y="363"/>
                  </a:lnTo>
                  <a:lnTo>
                    <a:pt x="308" y="341"/>
                  </a:lnTo>
                  <a:lnTo>
                    <a:pt x="321" y="325"/>
                  </a:lnTo>
                  <a:lnTo>
                    <a:pt x="345" y="326"/>
                  </a:lnTo>
                  <a:lnTo>
                    <a:pt x="341" y="262"/>
                  </a:lnTo>
                  <a:lnTo>
                    <a:pt x="334" y="223"/>
                  </a:lnTo>
                  <a:lnTo>
                    <a:pt x="320" y="199"/>
                  </a:lnTo>
                  <a:lnTo>
                    <a:pt x="305" y="184"/>
                  </a:lnTo>
                  <a:lnTo>
                    <a:pt x="283" y="179"/>
                  </a:lnTo>
                  <a:lnTo>
                    <a:pt x="262" y="179"/>
                  </a:lnTo>
                  <a:lnTo>
                    <a:pt x="239" y="210"/>
                  </a:lnTo>
                  <a:lnTo>
                    <a:pt x="224" y="220"/>
                  </a:lnTo>
                  <a:lnTo>
                    <a:pt x="215" y="223"/>
                  </a:lnTo>
                  <a:lnTo>
                    <a:pt x="203" y="218"/>
                  </a:lnTo>
                  <a:lnTo>
                    <a:pt x="200" y="204"/>
                  </a:lnTo>
                  <a:lnTo>
                    <a:pt x="203" y="194"/>
                  </a:lnTo>
                  <a:lnTo>
                    <a:pt x="213" y="184"/>
                  </a:lnTo>
                  <a:lnTo>
                    <a:pt x="223" y="179"/>
                  </a:lnTo>
                  <a:lnTo>
                    <a:pt x="232" y="178"/>
                  </a:lnTo>
                  <a:lnTo>
                    <a:pt x="232" y="160"/>
                  </a:lnTo>
                  <a:lnTo>
                    <a:pt x="258" y="141"/>
                  </a:lnTo>
                  <a:lnTo>
                    <a:pt x="232" y="79"/>
                  </a:lnTo>
                  <a:lnTo>
                    <a:pt x="232" y="50"/>
                  </a:lnTo>
                  <a:lnTo>
                    <a:pt x="189" y="39"/>
                  </a:lnTo>
                  <a:lnTo>
                    <a:pt x="126" y="0"/>
                  </a:lnTo>
                  <a:lnTo>
                    <a:pt x="87" y="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9" name="Freeform 32"/>
            <p:cNvSpPr>
              <a:spLocks/>
            </p:cNvSpPr>
            <p:nvPr/>
          </p:nvSpPr>
          <p:spPr bwMode="auto">
            <a:xfrm>
              <a:off x="6486162" y="3769104"/>
              <a:ext cx="441721" cy="808305"/>
            </a:xfrm>
            <a:custGeom>
              <a:avLst/>
              <a:gdLst>
                <a:gd name="T0" fmla="*/ 2147483647 w 374"/>
                <a:gd name="T1" fmla="*/ 2147483647 h 618"/>
                <a:gd name="T2" fmla="*/ 2147483647 w 374"/>
                <a:gd name="T3" fmla="*/ 0 h 618"/>
                <a:gd name="T4" fmla="*/ 2147483647 w 374"/>
                <a:gd name="T5" fmla="*/ 2147483647 h 618"/>
                <a:gd name="T6" fmla="*/ 2147483647 w 374"/>
                <a:gd name="T7" fmla="*/ 2147483647 h 618"/>
                <a:gd name="T8" fmla="*/ 2147483647 w 374"/>
                <a:gd name="T9" fmla="*/ 2147483647 h 618"/>
                <a:gd name="T10" fmla="*/ 2147483647 w 374"/>
                <a:gd name="T11" fmla="*/ 2147483647 h 618"/>
                <a:gd name="T12" fmla="*/ 2147483647 w 374"/>
                <a:gd name="T13" fmla="*/ 2147483647 h 618"/>
                <a:gd name="T14" fmla="*/ 2147483647 w 374"/>
                <a:gd name="T15" fmla="*/ 2147483647 h 618"/>
                <a:gd name="T16" fmla="*/ 2147483647 w 374"/>
                <a:gd name="T17" fmla="*/ 2147483647 h 618"/>
                <a:gd name="T18" fmla="*/ 2147483647 w 374"/>
                <a:gd name="T19" fmla="*/ 2147483647 h 618"/>
                <a:gd name="T20" fmla="*/ 2147483647 w 374"/>
                <a:gd name="T21" fmla="*/ 2147483647 h 618"/>
                <a:gd name="T22" fmla="*/ 2147483647 w 374"/>
                <a:gd name="T23" fmla="*/ 2147483647 h 618"/>
                <a:gd name="T24" fmla="*/ 2147483647 w 374"/>
                <a:gd name="T25" fmla="*/ 2147483647 h 618"/>
                <a:gd name="T26" fmla="*/ 2147483647 w 374"/>
                <a:gd name="T27" fmla="*/ 2147483647 h 618"/>
                <a:gd name="T28" fmla="*/ 2147483647 w 374"/>
                <a:gd name="T29" fmla="*/ 2147483647 h 618"/>
                <a:gd name="T30" fmla="*/ 2147483647 w 374"/>
                <a:gd name="T31" fmla="*/ 2147483647 h 618"/>
                <a:gd name="T32" fmla="*/ 2147483647 w 374"/>
                <a:gd name="T33" fmla="*/ 2147483647 h 618"/>
                <a:gd name="T34" fmla="*/ 0 w 374"/>
                <a:gd name="T35" fmla="*/ 2147483647 h 618"/>
                <a:gd name="T36" fmla="*/ 2147483647 w 374"/>
                <a:gd name="T37" fmla="*/ 2147483647 h 618"/>
                <a:gd name="T38" fmla="*/ 2147483647 w 374"/>
                <a:gd name="T39" fmla="*/ 2147483647 h 618"/>
                <a:gd name="T40" fmla="*/ 2147483647 w 374"/>
                <a:gd name="T41" fmla="*/ 2147483647 h 618"/>
                <a:gd name="T42" fmla="*/ 2147483647 w 374"/>
                <a:gd name="T43" fmla="*/ 2147483647 h 618"/>
                <a:gd name="T44" fmla="*/ 2147483647 w 374"/>
                <a:gd name="T45" fmla="*/ 2147483647 h 6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"/>
                <a:gd name="T70" fmla="*/ 0 h 618"/>
                <a:gd name="T71" fmla="*/ 374 w 374"/>
                <a:gd name="T72" fmla="*/ 618 h 6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" h="618">
                  <a:moveTo>
                    <a:pt x="69" y="36"/>
                  </a:moveTo>
                  <a:lnTo>
                    <a:pt x="284" y="0"/>
                  </a:lnTo>
                  <a:lnTo>
                    <a:pt x="318" y="76"/>
                  </a:lnTo>
                  <a:lnTo>
                    <a:pt x="361" y="392"/>
                  </a:lnTo>
                  <a:lnTo>
                    <a:pt x="374" y="434"/>
                  </a:lnTo>
                  <a:lnTo>
                    <a:pt x="340" y="518"/>
                  </a:lnTo>
                  <a:lnTo>
                    <a:pt x="340" y="576"/>
                  </a:lnTo>
                  <a:lnTo>
                    <a:pt x="302" y="570"/>
                  </a:lnTo>
                  <a:lnTo>
                    <a:pt x="303" y="618"/>
                  </a:lnTo>
                  <a:lnTo>
                    <a:pt x="263" y="599"/>
                  </a:lnTo>
                  <a:lnTo>
                    <a:pt x="242" y="605"/>
                  </a:lnTo>
                  <a:lnTo>
                    <a:pt x="211" y="601"/>
                  </a:lnTo>
                  <a:lnTo>
                    <a:pt x="189" y="526"/>
                  </a:lnTo>
                  <a:lnTo>
                    <a:pt x="145" y="504"/>
                  </a:lnTo>
                  <a:lnTo>
                    <a:pt x="145" y="425"/>
                  </a:lnTo>
                  <a:lnTo>
                    <a:pt x="102" y="434"/>
                  </a:lnTo>
                  <a:lnTo>
                    <a:pt x="77" y="376"/>
                  </a:lnTo>
                  <a:lnTo>
                    <a:pt x="0" y="308"/>
                  </a:lnTo>
                  <a:lnTo>
                    <a:pt x="56" y="202"/>
                  </a:lnTo>
                  <a:lnTo>
                    <a:pt x="40" y="152"/>
                  </a:lnTo>
                  <a:lnTo>
                    <a:pt x="97" y="142"/>
                  </a:lnTo>
                  <a:lnTo>
                    <a:pt x="102" y="73"/>
                  </a:lnTo>
                  <a:lnTo>
                    <a:pt x="69" y="36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0" name="Freeform 33"/>
            <p:cNvSpPr>
              <a:spLocks/>
            </p:cNvSpPr>
            <p:nvPr/>
          </p:nvSpPr>
          <p:spPr bwMode="auto">
            <a:xfrm>
              <a:off x="6097948" y="4096979"/>
              <a:ext cx="701290" cy="638674"/>
            </a:xfrm>
            <a:custGeom>
              <a:avLst/>
              <a:gdLst>
                <a:gd name="T0" fmla="*/ 0 w 594"/>
                <a:gd name="T1" fmla="*/ 2147483647 h 489"/>
                <a:gd name="T2" fmla="*/ 2147483647 w 594"/>
                <a:gd name="T3" fmla="*/ 0 h 489"/>
                <a:gd name="T4" fmla="*/ 2147483647 w 594"/>
                <a:gd name="T5" fmla="*/ 0 h 489"/>
                <a:gd name="T6" fmla="*/ 2147483647 w 594"/>
                <a:gd name="T7" fmla="*/ 2147483647 h 489"/>
                <a:gd name="T8" fmla="*/ 2147483647 w 594"/>
                <a:gd name="T9" fmla="*/ 2147483647 h 489"/>
                <a:gd name="T10" fmla="*/ 2147483647 w 594"/>
                <a:gd name="T11" fmla="*/ 2147483647 h 489"/>
                <a:gd name="T12" fmla="*/ 2147483647 w 594"/>
                <a:gd name="T13" fmla="*/ 2147483647 h 489"/>
                <a:gd name="T14" fmla="*/ 2147483647 w 594"/>
                <a:gd name="T15" fmla="*/ 2147483647 h 489"/>
                <a:gd name="T16" fmla="*/ 2147483647 w 594"/>
                <a:gd name="T17" fmla="*/ 2147483647 h 489"/>
                <a:gd name="T18" fmla="*/ 2147483647 w 594"/>
                <a:gd name="T19" fmla="*/ 2147483647 h 489"/>
                <a:gd name="T20" fmla="*/ 2147483647 w 594"/>
                <a:gd name="T21" fmla="*/ 2147483647 h 489"/>
                <a:gd name="T22" fmla="*/ 2147483647 w 594"/>
                <a:gd name="T23" fmla="*/ 2147483647 h 489"/>
                <a:gd name="T24" fmla="*/ 2147483647 w 594"/>
                <a:gd name="T25" fmla="*/ 2147483647 h 489"/>
                <a:gd name="T26" fmla="*/ 2147483647 w 594"/>
                <a:gd name="T27" fmla="*/ 2147483647 h 489"/>
                <a:gd name="T28" fmla="*/ 2147483647 w 594"/>
                <a:gd name="T29" fmla="*/ 2147483647 h 489"/>
                <a:gd name="T30" fmla="*/ 2147483647 w 594"/>
                <a:gd name="T31" fmla="*/ 2147483647 h 489"/>
                <a:gd name="T32" fmla="*/ 2147483647 w 594"/>
                <a:gd name="T33" fmla="*/ 2147483647 h 489"/>
                <a:gd name="T34" fmla="*/ 2147483647 w 594"/>
                <a:gd name="T35" fmla="*/ 2147483647 h 489"/>
                <a:gd name="T36" fmla="*/ 2147483647 w 594"/>
                <a:gd name="T37" fmla="*/ 2147483647 h 489"/>
                <a:gd name="T38" fmla="*/ 2147483647 w 594"/>
                <a:gd name="T39" fmla="*/ 2147483647 h 489"/>
                <a:gd name="T40" fmla="*/ 2147483647 w 594"/>
                <a:gd name="T41" fmla="*/ 2147483647 h 489"/>
                <a:gd name="T42" fmla="*/ 2147483647 w 594"/>
                <a:gd name="T43" fmla="*/ 2147483647 h 489"/>
                <a:gd name="T44" fmla="*/ 2147483647 w 594"/>
                <a:gd name="T45" fmla="*/ 2147483647 h 489"/>
                <a:gd name="T46" fmla="*/ 2147483647 w 594"/>
                <a:gd name="T47" fmla="*/ 2147483647 h 489"/>
                <a:gd name="T48" fmla="*/ 2147483647 w 594"/>
                <a:gd name="T49" fmla="*/ 2147483647 h 489"/>
                <a:gd name="T50" fmla="*/ 0 w 594"/>
                <a:gd name="T51" fmla="*/ 2147483647 h 48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94"/>
                <a:gd name="T79" fmla="*/ 0 h 489"/>
                <a:gd name="T80" fmla="*/ 594 w 594"/>
                <a:gd name="T81" fmla="*/ 489 h 48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94" h="489">
                  <a:moveTo>
                    <a:pt x="0" y="16"/>
                  </a:moveTo>
                  <a:lnTo>
                    <a:pt x="260" y="0"/>
                  </a:lnTo>
                  <a:lnTo>
                    <a:pt x="315" y="0"/>
                  </a:lnTo>
                  <a:lnTo>
                    <a:pt x="357" y="15"/>
                  </a:lnTo>
                  <a:lnTo>
                    <a:pt x="334" y="57"/>
                  </a:lnTo>
                  <a:lnTo>
                    <a:pt x="410" y="126"/>
                  </a:lnTo>
                  <a:lnTo>
                    <a:pt x="435" y="184"/>
                  </a:lnTo>
                  <a:lnTo>
                    <a:pt x="480" y="170"/>
                  </a:lnTo>
                  <a:lnTo>
                    <a:pt x="478" y="252"/>
                  </a:lnTo>
                  <a:lnTo>
                    <a:pt x="523" y="276"/>
                  </a:lnTo>
                  <a:lnTo>
                    <a:pt x="544" y="349"/>
                  </a:lnTo>
                  <a:lnTo>
                    <a:pt x="577" y="355"/>
                  </a:lnTo>
                  <a:lnTo>
                    <a:pt x="594" y="386"/>
                  </a:lnTo>
                  <a:lnTo>
                    <a:pt x="554" y="428"/>
                  </a:lnTo>
                  <a:lnTo>
                    <a:pt x="541" y="476"/>
                  </a:lnTo>
                  <a:lnTo>
                    <a:pt x="485" y="489"/>
                  </a:lnTo>
                  <a:lnTo>
                    <a:pt x="499" y="436"/>
                  </a:lnTo>
                  <a:lnTo>
                    <a:pt x="276" y="455"/>
                  </a:lnTo>
                  <a:lnTo>
                    <a:pt x="117" y="475"/>
                  </a:lnTo>
                  <a:lnTo>
                    <a:pt x="107" y="423"/>
                  </a:lnTo>
                  <a:lnTo>
                    <a:pt x="96" y="267"/>
                  </a:lnTo>
                  <a:lnTo>
                    <a:pt x="94" y="181"/>
                  </a:lnTo>
                  <a:lnTo>
                    <a:pt x="41" y="142"/>
                  </a:lnTo>
                  <a:lnTo>
                    <a:pt x="60" y="107"/>
                  </a:lnTo>
                  <a:lnTo>
                    <a:pt x="34" y="87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1" name="Freeform 34"/>
            <p:cNvSpPr>
              <a:spLocks/>
            </p:cNvSpPr>
            <p:nvPr/>
          </p:nvSpPr>
          <p:spPr bwMode="auto">
            <a:xfrm>
              <a:off x="6862991" y="3824888"/>
              <a:ext cx="342676" cy="625013"/>
            </a:xfrm>
            <a:custGeom>
              <a:avLst/>
              <a:gdLst>
                <a:gd name="T0" fmla="*/ 0 w 290"/>
                <a:gd name="T1" fmla="*/ 2147483647 h 477"/>
                <a:gd name="T2" fmla="*/ 2147483647 w 290"/>
                <a:gd name="T3" fmla="*/ 2147483647 h 477"/>
                <a:gd name="T4" fmla="*/ 2147483647 w 290"/>
                <a:gd name="T5" fmla="*/ 2147483647 h 477"/>
                <a:gd name="T6" fmla="*/ 2147483647 w 290"/>
                <a:gd name="T7" fmla="*/ 2147483647 h 477"/>
                <a:gd name="T8" fmla="*/ 2147483647 w 290"/>
                <a:gd name="T9" fmla="*/ 2147483647 h 477"/>
                <a:gd name="T10" fmla="*/ 2147483647 w 290"/>
                <a:gd name="T11" fmla="*/ 0 h 477"/>
                <a:gd name="T12" fmla="*/ 2147483647 w 290"/>
                <a:gd name="T13" fmla="*/ 2147483647 h 477"/>
                <a:gd name="T14" fmla="*/ 2147483647 w 290"/>
                <a:gd name="T15" fmla="*/ 2147483647 h 477"/>
                <a:gd name="T16" fmla="*/ 2147483647 w 290"/>
                <a:gd name="T17" fmla="*/ 2147483647 h 477"/>
                <a:gd name="T18" fmla="*/ 2147483647 w 290"/>
                <a:gd name="T19" fmla="*/ 2147483647 h 477"/>
                <a:gd name="T20" fmla="*/ 2147483647 w 290"/>
                <a:gd name="T21" fmla="*/ 2147483647 h 477"/>
                <a:gd name="T22" fmla="*/ 2147483647 w 290"/>
                <a:gd name="T23" fmla="*/ 2147483647 h 477"/>
                <a:gd name="T24" fmla="*/ 2147483647 w 290"/>
                <a:gd name="T25" fmla="*/ 2147483647 h 477"/>
                <a:gd name="T26" fmla="*/ 2147483647 w 290"/>
                <a:gd name="T27" fmla="*/ 2147483647 h 477"/>
                <a:gd name="T28" fmla="*/ 2147483647 w 290"/>
                <a:gd name="T29" fmla="*/ 2147483647 h 477"/>
                <a:gd name="T30" fmla="*/ 0 w 290"/>
                <a:gd name="T31" fmla="*/ 2147483647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0"/>
                <a:gd name="T49" fmla="*/ 0 h 477"/>
                <a:gd name="T50" fmla="*/ 290 w 290"/>
                <a:gd name="T51" fmla="*/ 477 h 47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0" h="477">
                  <a:moveTo>
                    <a:pt x="0" y="34"/>
                  </a:moveTo>
                  <a:lnTo>
                    <a:pt x="34" y="51"/>
                  </a:lnTo>
                  <a:lnTo>
                    <a:pt x="66" y="48"/>
                  </a:lnTo>
                  <a:lnTo>
                    <a:pt x="77" y="38"/>
                  </a:lnTo>
                  <a:lnTo>
                    <a:pt x="85" y="9"/>
                  </a:lnTo>
                  <a:lnTo>
                    <a:pt x="226" y="0"/>
                  </a:lnTo>
                  <a:lnTo>
                    <a:pt x="290" y="337"/>
                  </a:lnTo>
                  <a:lnTo>
                    <a:pt x="286" y="334"/>
                  </a:lnTo>
                  <a:lnTo>
                    <a:pt x="237" y="353"/>
                  </a:lnTo>
                  <a:lnTo>
                    <a:pt x="203" y="444"/>
                  </a:lnTo>
                  <a:lnTo>
                    <a:pt x="153" y="431"/>
                  </a:lnTo>
                  <a:lnTo>
                    <a:pt x="95" y="465"/>
                  </a:lnTo>
                  <a:lnTo>
                    <a:pt x="19" y="477"/>
                  </a:lnTo>
                  <a:lnTo>
                    <a:pt x="53" y="389"/>
                  </a:lnTo>
                  <a:lnTo>
                    <a:pt x="39" y="339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2" name="Freeform 35"/>
            <p:cNvSpPr>
              <a:spLocks/>
            </p:cNvSpPr>
            <p:nvPr/>
          </p:nvSpPr>
          <p:spPr bwMode="auto">
            <a:xfrm>
              <a:off x="7130529" y="3699657"/>
              <a:ext cx="440583" cy="562398"/>
            </a:xfrm>
            <a:custGeom>
              <a:avLst/>
              <a:gdLst>
                <a:gd name="T0" fmla="*/ 0 w 432"/>
                <a:gd name="T1" fmla="*/ 2147483647 h 499"/>
                <a:gd name="T2" fmla="*/ 2147483647 w 432"/>
                <a:gd name="T3" fmla="*/ 2147483647 h 499"/>
                <a:gd name="T4" fmla="*/ 2147483647 w 432"/>
                <a:gd name="T5" fmla="*/ 2147483647 h 499"/>
                <a:gd name="T6" fmla="*/ 2147483647 w 432"/>
                <a:gd name="T7" fmla="*/ 2147483647 h 499"/>
                <a:gd name="T8" fmla="*/ 2147483647 w 432"/>
                <a:gd name="T9" fmla="*/ 2147483647 h 499"/>
                <a:gd name="T10" fmla="*/ 2147483647 w 432"/>
                <a:gd name="T11" fmla="*/ 0 h 499"/>
                <a:gd name="T12" fmla="*/ 2147483647 w 432"/>
                <a:gd name="T13" fmla="*/ 2147483647 h 499"/>
                <a:gd name="T14" fmla="*/ 2147483647 w 432"/>
                <a:gd name="T15" fmla="*/ 2147483647 h 499"/>
                <a:gd name="T16" fmla="*/ 2147483647 w 432"/>
                <a:gd name="T17" fmla="*/ 2147483647 h 499"/>
                <a:gd name="T18" fmla="*/ 2147483647 w 432"/>
                <a:gd name="T19" fmla="*/ 2147483647 h 499"/>
                <a:gd name="T20" fmla="*/ 2147483647 w 432"/>
                <a:gd name="T21" fmla="*/ 2147483647 h 499"/>
                <a:gd name="T22" fmla="*/ 2147483647 w 432"/>
                <a:gd name="T23" fmla="*/ 2147483647 h 499"/>
                <a:gd name="T24" fmla="*/ 2147483647 w 432"/>
                <a:gd name="T25" fmla="*/ 2147483647 h 499"/>
                <a:gd name="T26" fmla="*/ 2147483647 w 432"/>
                <a:gd name="T27" fmla="*/ 2147483647 h 499"/>
                <a:gd name="T28" fmla="*/ 2147483647 w 432"/>
                <a:gd name="T29" fmla="*/ 2147483647 h 499"/>
                <a:gd name="T30" fmla="*/ 2147483647 w 432"/>
                <a:gd name="T31" fmla="*/ 2147483647 h 499"/>
                <a:gd name="T32" fmla="*/ 2147483647 w 432"/>
                <a:gd name="T33" fmla="*/ 2147483647 h 499"/>
                <a:gd name="T34" fmla="*/ 2147483647 w 432"/>
                <a:gd name="T35" fmla="*/ 2147483647 h 499"/>
                <a:gd name="T36" fmla="*/ 0 w 432"/>
                <a:gd name="T37" fmla="*/ 2147483647 h 4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2"/>
                <a:gd name="T58" fmla="*/ 0 h 499"/>
                <a:gd name="T59" fmla="*/ 432 w 432"/>
                <a:gd name="T60" fmla="*/ 499 h 49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2" h="499">
                  <a:moveTo>
                    <a:pt x="0" y="112"/>
                  </a:moveTo>
                  <a:lnTo>
                    <a:pt x="195" y="94"/>
                  </a:lnTo>
                  <a:lnTo>
                    <a:pt x="235" y="101"/>
                  </a:lnTo>
                  <a:lnTo>
                    <a:pt x="327" y="58"/>
                  </a:lnTo>
                  <a:lnTo>
                    <a:pt x="347" y="19"/>
                  </a:lnTo>
                  <a:lnTo>
                    <a:pt x="402" y="0"/>
                  </a:lnTo>
                  <a:lnTo>
                    <a:pt x="432" y="189"/>
                  </a:lnTo>
                  <a:lnTo>
                    <a:pt x="409" y="210"/>
                  </a:lnTo>
                  <a:lnTo>
                    <a:pt x="415" y="340"/>
                  </a:lnTo>
                  <a:lnTo>
                    <a:pt x="372" y="351"/>
                  </a:lnTo>
                  <a:lnTo>
                    <a:pt x="347" y="424"/>
                  </a:lnTo>
                  <a:lnTo>
                    <a:pt x="314" y="414"/>
                  </a:lnTo>
                  <a:lnTo>
                    <a:pt x="302" y="499"/>
                  </a:lnTo>
                  <a:lnTo>
                    <a:pt x="254" y="463"/>
                  </a:lnTo>
                  <a:lnTo>
                    <a:pt x="159" y="485"/>
                  </a:lnTo>
                  <a:lnTo>
                    <a:pt x="115" y="452"/>
                  </a:lnTo>
                  <a:lnTo>
                    <a:pt x="64" y="452"/>
                  </a:lnTo>
                  <a:lnTo>
                    <a:pt x="36" y="311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3" name="Freeform 36"/>
            <p:cNvSpPr>
              <a:spLocks/>
            </p:cNvSpPr>
            <p:nvPr/>
          </p:nvSpPr>
          <p:spPr bwMode="auto">
            <a:xfrm>
              <a:off x="6735484" y="4208548"/>
              <a:ext cx="778705" cy="477013"/>
            </a:xfrm>
            <a:custGeom>
              <a:avLst/>
              <a:gdLst>
                <a:gd name="T0" fmla="*/ 0 w 761"/>
                <a:gd name="T1" fmla="*/ 2147483647 h 422"/>
                <a:gd name="T2" fmla="*/ 2147483647 w 761"/>
                <a:gd name="T3" fmla="*/ 2147483647 h 422"/>
                <a:gd name="T4" fmla="*/ 2147483647 w 761"/>
                <a:gd name="T5" fmla="*/ 2147483647 h 422"/>
                <a:gd name="T6" fmla="*/ 2147483647 w 761"/>
                <a:gd name="T7" fmla="*/ 2147483647 h 422"/>
                <a:gd name="T8" fmla="*/ 2147483647 w 761"/>
                <a:gd name="T9" fmla="*/ 2147483647 h 422"/>
                <a:gd name="T10" fmla="*/ 2147483647 w 761"/>
                <a:gd name="T11" fmla="*/ 2147483647 h 422"/>
                <a:gd name="T12" fmla="*/ 2147483647 w 761"/>
                <a:gd name="T13" fmla="*/ 2147483647 h 422"/>
                <a:gd name="T14" fmla="*/ 2147483647 w 761"/>
                <a:gd name="T15" fmla="*/ 2147483647 h 422"/>
                <a:gd name="T16" fmla="*/ 2147483647 w 761"/>
                <a:gd name="T17" fmla="*/ 2147483647 h 422"/>
                <a:gd name="T18" fmla="*/ 2147483647 w 761"/>
                <a:gd name="T19" fmla="*/ 2147483647 h 422"/>
                <a:gd name="T20" fmla="*/ 2147483647 w 761"/>
                <a:gd name="T21" fmla="*/ 2147483647 h 422"/>
                <a:gd name="T22" fmla="*/ 2147483647 w 761"/>
                <a:gd name="T23" fmla="*/ 2147483647 h 422"/>
                <a:gd name="T24" fmla="*/ 2147483647 w 761"/>
                <a:gd name="T25" fmla="*/ 2147483647 h 422"/>
                <a:gd name="T26" fmla="*/ 2147483647 w 761"/>
                <a:gd name="T27" fmla="*/ 2147483647 h 422"/>
                <a:gd name="T28" fmla="*/ 2147483647 w 761"/>
                <a:gd name="T29" fmla="*/ 0 h 422"/>
                <a:gd name="T30" fmla="*/ 2147483647 w 761"/>
                <a:gd name="T31" fmla="*/ 2147483647 h 422"/>
                <a:gd name="T32" fmla="*/ 2147483647 w 761"/>
                <a:gd name="T33" fmla="*/ 2147483647 h 422"/>
                <a:gd name="T34" fmla="*/ 2147483647 w 761"/>
                <a:gd name="T35" fmla="*/ 2147483647 h 422"/>
                <a:gd name="T36" fmla="*/ 2147483647 w 761"/>
                <a:gd name="T37" fmla="*/ 2147483647 h 422"/>
                <a:gd name="T38" fmla="*/ 2147483647 w 761"/>
                <a:gd name="T39" fmla="*/ 2147483647 h 422"/>
                <a:gd name="T40" fmla="*/ 2147483647 w 761"/>
                <a:gd name="T41" fmla="*/ 2147483647 h 422"/>
                <a:gd name="T42" fmla="*/ 2147483647 w 761"/>
                <a:gd name="T43" fmla="*/ 2147483647 h 422"/>
                <a:gd name="T44" fmla="*/ 2147483647 w 761"/>
                <a:gd name="T45" fmla="*/ 2147483647 h 422"/>
                <a:gd name="T46" fmla="*/ 2147483647 w 761"/>
                <a:gd name="T47" fmla="*/ 2147483647 h 422"/>
                <a:gd name="T48" fmla="*/ 2147483647 w 761"/>
                <a:gd name="T49" fmla="*/ 2147483647 h 422"/>
                <a:gd name="T50" fmla="*/ 2147483647 w 761"/>
                <a:gd name="T51" fmla="*/ 2147483647 h 422"/>
                <a:gd name="T52" fmla="*/ 2147483647 w 761"/>
                <a:gd name="T53" fmla="*/ 2147483647 h 422"/>
                <a:gd name="T54" fmla="*/ 2147483647 w 761"/>
                <a:gd name="T55" fmla="*/ 2147483647 h 422"/>
                <a:gd name="T56" fmla="*/ 0 w 761"/>
                <a:gd name="T57" fmla="*/ 2147483647 h 4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61"/>
                <a:gd name="T88" fmla="*/ 0 h 422"/>
                <a:gd name="T89" fmla="*/ 761 w 761"/>
                <a:gd name="T90" fmla="*/ 422 h 4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61" h="422">
                  <a:moveTo>
                    <a:pt x="0" y="422"/>
                  </a:moveTo>
                  <a:lnTo>
                    <a:pt x="185" y="395"/>
                  </a:lnTo>
                  <a:lnTo>
                    <a:pt x="185" y="377"/>
                  </a:lnTo>
                  <a:lnTo>
                    <a:pt x="632" y="316"/>
                  </a:lnTo>
                  <a:lnTo>
                    <a:pt x="639" y="283"/>
                  </a:lnTo>
                  <a:lnTo>
                    <a:pt x="705" y="259"/>
                  </a:lnTo>
                  <a:lnTo>
                    <a:pt x="712" y="225"/>
                  </a:lnTo>
                  <a:lnTo>
                    <a:pt x="741" y="214"/>
                  </a:lnTo>
                  <a:lnTo>
                    <a:pt x="761" y="164"/>
                  </a:lnTo>
                  <a:lnTo>
                    <a:pt x="700" y="113"/>
                  </a:lnTo>
                  <a:lnTo>
                    <a:pt x="688" y="46"/>
                  </a:lnTo>
                  <a:lnTo>
                    <a:pt x="639" y="13"/>
                  </a:lnTo>
                  <a:lnTo>
                    <a:pt x="541" y="31"/>
                  </a:lnTo>
                  <a:lnTo>
                    <a:pt x="501" y="3"/>
                  </a:lnTo>
                  <a:lnTo>
                    <a:pt x="449" y="0"/>
                  </a:lnTo>
                  <a:lnTo>
                    <a:pt x="459" y="46"/>
                  </a:lnTo>
                  <a:lnTo>
                    <a:pt x="397" y="71"/>
                  </a:lnTo>
                  <a:lnTo>
                    <a:pt x="356" y="176"/>
                  </a:lnTo>
                  <a:lnTo>
                    <a:pt x="300" y="158"/>
                  </a:lnTo>
                  <a:lnTo>
                    <a:pt x="233" y="198"/>
                  </a:lnTo>
                  <a:lnTo>
                    <a:pt x="146" y="213"/>
                  </a:lnTo>
                  <a:lnTo>
                    <a:pt x="146" y="273"/>
                  </a:lnTo>
                  <a:lnTo>
                    <a:pt x="103" y="271"/>
                  </a:lnTo>
                  <a:lnTo>
                    <a:pt x="105" y="323"/>
                  </a:lnTo>
                  <a:lnTo>
                    <a:pt x="60" y="302"/>
                  </a:lnTo>
                  <a:lnTo>
                    <a:pt x="34" y="311"/>
                  </a:lnTo>
                  <a:lnTo>
                    <a:pt x="57" y="347"/>
                  </a:lnTo>
                  <a:lnTo>
                    <a:pt x="9" y="393"/>
                  </a:lnTo>
                  <a:lnTo>
                    <a:pt x="0" y="422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4" name="Freeform 37"/>
            <p:cNvSpPr>
              <a:spLocks/>
            </p:cNvSpPr>
            <p:nvPr/>
          </p:nvSpPr>
          <p:spPr bwMode="auto">
            <a:xfrm>
              <a:off x="6685392" y="4517069"/>
              <a:ext cx="895966" cy="360891"/>
            </a:xfrm>
            <a:custGeom>
              <a:avLst/>
              <a:gdLst>
                <a:gd name="T0" fmla="*/ 2147483647 w 757"/>
                <a:gd name="T1" fmla="*/ 2147483647 h 276"/>
                <a:gd name="T2" fmla="*/ 2147483647 w 757"/>
                <a:gd name="T3" fmla="*/ 2147483647 h 276"/>
                <a:gd name="T4" fmla="*/ 2147483647 w 757"/>
                <a:gd name="T5" fmla="*/ 2147483647 h 276"/>
                <a:gd name="T6" fmla="*/ 2147483647 w 757"/>
                <a:gd name="T7" fmla="*/ 2147483647 h 276"/>
                <a:gd name="T8" fmla="*/ 0 w 757"/>
                <a:gd name="T9" fmla="*/ 2147483647 h 276"/>
                <a:gd name="T10" fmla="*/ 2147483647 w 757"/>
                <a:gd name="T11" fmla="*/ 2147483647 h 276"/>
                <a:gd name="T12" fmla="*/ 2147483647 w 757"/>
                <a:gd name="T13" fmla="*/ 2147483647 h 276"/>
                <a:gd name="T14" fmla="*/ 2147483647 w 757"/>
                <a:gd name="T15" fmla="*/ 2147483647 h 276"/>
                <a:gd name="T16" fmla="*/ 2147483647 w 757"/>
                <a:gd name="T17" fmla="*/ 2147483647 h 276"/>
                <a:gd name="T18" fmla="*/ 2147483647 w 757"/>
                <a:gd name="T19" fmla="*/ 2147483647 h 276"/>
                <a:gd name="T20" fmla="*/ 2147483647 w 757"/>
                <a:gd name="T21" fmla="*/ 2147483647 h 276"/>
                <a:gd name="T22" fmla="*/ 2147483647 w 757"/>
                <a:gd name="T23" fmla="*/ 0 h 276"/>
                <a:gd name="T24" fmla="*/ 2147483647 w 757"/>
                <a:gd name="T25" fmla="*/ 2147483647 h 276"/>
                <a:gd name="T26" fmla="*/ 2147483647 w 757"/>
                <a:gd name="T27" fmla="*/ 2147483647 h 276"/>
                <a:gd name="T28" fmla="*/ 2147483647 w 757"/>
                <a:gd name="T29" fmla="*/ 2147483647 h 276"/>
                <a:gd name="T30" fmla="*/ 2147483647 w 757"/>
                <a:gd name="T31" fmla="*/ 2147483647 h 2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7"/>
                <a:gd name="T49" fmla="*/ 0 h 276"/>
                <a:gd name="T50" fmla="*/ 757 w 757"/>
                <a:gd name="T51" fmla="*/ 276 h 2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7" h="276">
                  <a:moveTo>
                    <a:pt x="45" y="125"/>
                  </a:moveTo>
                  <a:lnTo>
                    <a:pt x="45" y="130"/>
                  </a:lnTo>
                  <a:lnTo>
                    <a:pt x="32" y="156"/>
                  </a:lnTo>
                  <a:lnTo>
                    <a:pt x="47" y="192"/>
                  </a:lnTo>
                  <a:lnTo>
                    <a:pt x="0" y="222"/>
                  </a:lnTo>
                  <a:lnTo>
                    <a:pt x="9" y="276"/>
                  </a:lnTo>
                  <a:lnTo>
                    <a:pt x="208" y="259"/>
                  </a:lnTo>
                  <a:lnTo>
                    <a:pt x="444" y="232"/>
                  </a:lnTo>
                  <a:lnTo>
                    <a:pt x="562" y="211"/>
                  </a:lnTo>
                  <a:lnTo>
                    <a:pt x="586" y="140"/>
                  </a:lnTo>
                  <a:lnTo>
                    <a:pt x="628" y="137"/>
                  </a:lnTo>
                  <a:lnTo>
                    <a:pt x="757" y="0"/>
                  </a:lnTo>
                  <a:lnTo>
                    <a:pt x="589" y="33"/>
                  </a:lnTo>
                  <a:lnTo>
                    <a:pt x="198" y="90"/>
                  </a:lnTo>
                  <a:lnTo>
                    <a:pt x="202" y="106"/>
                  </a:lnTo>
                  <a:lnTo>
                    <a:pt x="45" y="12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5" name="Freeform 38"/>
            <p:cNvSpPr>
              <a:spLocks/>
            </p:cNvSpPr>
            <p:nvPr/>
          </p:nvSpPr>
          <p:spPr bwMode="auto">
            <a:xfrm>
              <a:off x="6598869" y="4848361"/>
              <a:ext cx="365445" cy="706982"/>
            </a:xfrm>
            <a:custGeom>
              <a:avLst/>
              <a:gdLst>
                <a:gd name="T0" fmla="*/ 2147483647 w 310"/>
                <a:gd name="T1" fmla="*/ 2147483647 h 540"/>
                <a:gd name="T2" fmla="*/ 2147483647 w 310"/>
                <a:gd name="T3" fmla="*/ 2147483647 h 540"/>
                <a:gd name="T4" fmla="*/ 0 w 310"/>
                <a:gd name="T5" fmla="*/ 2147483647 h 540"/>
                <a:gd name="T6" fmla="*/ 2147483647 w 310"/>
                <a:gd name="T7" fmla="*/ 2147483647 h 540"/>
                <a:gd name="T8" fmla="*/ 2147483647 w 310"/>
                <a:gd name="T9" fmla="*/ 2147483647 h 540"/>
                <a:gd name="T10" fmla="*/ 2147483647 w 310"/>
                <a:gd name="T11" fmla="*/ 2147483647 h 540"/>
                <a:gd name="T12" fmla="*/ 2147483647 w 310"/>
                <a:gd name="T13" fmla="*/ 2147483647 h 540"/>
                <a:gd name="T14" fmla="*/ 2147483647 w 310"/>
                <a:gd name="T15" fmla="*/ 2147483647 h 540"/>
                <a:gd name="T16" fmla="*/ 2147483647 w 310"/>
                <a:gd name="T17" fmla="*/ 2147483647 h 540"/>
                <a:gd name="T18" fmla="*/ 2147483647 w 310"/>
                <a:gd name="T19" fmla="*/ 2147483647 h 540"/>
                <a:gd name="T20" fmla="*/ 2147483647 w 310"/>
                <a:gd name="T21" fmla="*/ 2147483647 h 540"/>
                <a:gd name="T22" fmla="*/ 2147483647 w 310"/>
                <a:gd name="T23" fmla="*/ 2147483647 h 540"/>
                <a:gd name="T24" fmla="*/ 2147483647 w 310"/>
                <a:gd name="T25" fmla="*/ 2147483647 h 540"/>
                <a:gd name="T26" fmla="*/ 2147483647 w 310"/>
                <a:gd name="T27" fmla="*/ 0 h 540"/>
                <a:gd name="T28" fmla="*/ 2147483647 w 310"/>
                <a:gd name="T29" fmla="*/ 2147483647 h 5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0"/>
                <a:gd name="T46" fmla="*/ 0 h 540"/>
                <a:gd name="T47" fmla="*/ 310 w 310"/>
                <a:gd name="T48" fmla="*/ 540 h 5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0" h="540">
                  <a:moveTo>
                    <a:pt x="88" y="17"/>
                  </a:moveTo>
                  <a:lnTo>
                    <a:pt x="41" y="109"/>
                  </a:lnTo>
                  <a:lnTo>
                    <a:pt x="0" y="169"/>
                  </a:lnTo>
                  <a:lnTo>
                    <a:pt x="13" y="240"/>
                  </a:lnTo>
                  <a:lnTo>
                    <a:pt x="62" y="337"/>
                  </a:lnTo>
                  <a:lnTo>
                    <a:pt x="25" y="435"/>
                  </a:lnTo>
                  <a:lnTo>
                    <a:pt x="9" y="487"/>
                  </a:lnTo>
                  <a:lnTo>
                    <a:pt x="189" y="466"/>
                  </a:lnTo>
                  <a:lnTo>
                    <a:pt x="197" y="532"/>
                  </a:lnTo>
                  <a:lnTo>
                    <a:pt x="235" y="540"/>
                  </a:lnTo>
                  <a:lnTo>
                    <a:pt x="244" y="506"/>
                  </a:lnTo>
                  <a:lnTo>
                    <a:pt x="310" y="497"/>
                  </a:lnTo>
                  <a:lnTo>
                    <a:pt x="296" y="387"/>
                  </a:lnTo>
                  <a:lnTo>
                    <a:pt x="293" y="0"/>
                  </a:lnTo>
                  <a:lnTo>
                    <a:pt x="88" y="1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6" name="Freeform 39"/>
            <p:cNvSpPr>
              <a:spLocks/>
            </p:cNvSpPr>
            <p:nvPr/>
          </p:nvSpPr>
          <p:spPr bwMode="auto">
            <a:xfrm>
              <a:off x="6941545" y="4815345"/>
              <a:ext cx="412122" cy="712674"/>
            </a:xfrm>
            <a:custGeom>
              <a:avLst/>
              <a:gdLst>
                <a:gd name="T0" fmla="*/ 0 w 350"/>
                <a:gd name="T1" fmla="*/ 2147483647 h 545"/>
                <a:gd name="T2" fmla="*/ 2147483647 w 350"/>
                <a:gd name="T3" fmla="*/ 0 h 545"/>
                <a:gd name="T4" fmla="*/ 2147483647 w 350"/>
                <a:gd name="T5" fmla="*/ 2147483647 h 545"/>
                <a:gd name="T6" fmla="*/ 2147483647 w 350"/>
                <a:gd name="T7" fmla="*/ 2147483647 h 545"/>
                <a:gd name="T8" fmla="*/ 2147483647 w 350"/>
                <a:gd name="T9" fmla="*/ 2147483647 h 545"/>
                <a:gd name="T10" fmla="*/ 2147483647 w 350"/>
                <a:gd name="T11" fmla="*/ 2147483647 h 545"/>
                <a:gd name="T12" fmla="*/ 2147483647 w 350"/>
                <a:gd name="T13" fmla="*/ 2147483647 h 545"/>
                <a:gd name="T14" fmla="*/ 2147483647 w 350"/>
                <a:gd name="T15" fmla="*/ 2147483647 h 545"/>
                <a:gd name="T16" fmla="*/ 2147483647 w 350"/>
                <a:gd name="T17" fmla="*/ 2147483647 h 545"/>
                <a:gd name="T18" fmla="*/ 2147483647 w 350"/>
                <a:gd name="T19" fmla="*/ 2147483647 h 545"/>
                <a:gd name="T20" fmla="*/ 2147483647 w 350"/>
                <a:gd name="T21" fmla="*/ 2147483647 h 545"/>
                <a:gd name="T22" fmla="*/ 2147483647 w 350"/>
                <a:gd name="T23" fmla="*/ 2147483647 h 545"/>
                <a:gd name="T24" fmla="*/ 2147483647 w 350"/>
                <a:gd name="T25" fmla="*/ 2147483647 h 545"/>
                <a:gd name="T26" fmla="*/ 2147483647 w 350"/>
                <a:gd name="T27" fmla="*/ 2147483647 h 545"/>
                <a:gd name="T28" fmla="*/ 0 w 350"/>
                <a:gd name="T29" fmla="*/ 2147483647 h 5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0"/>
                <a:gd name="T46" fmla="*/ 0 h 545"/>
                <a:gd name="T47" fmla="*/ 350 w 350"/>
                <a:gd name="T48" fmla="*/ 545 h 5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0" h="545">
                  <a:moveTo>
                    <a:pt x="0" y="27"/>
                  </a:moveTo>
                  <a:lnTo>
                    <a:pt x="228" y="0"/>
                  </a:lnTo>
                  <a:lnTo>
                    <a:pt x="300" y="252"/>
                  </a:lnTo>
                  <a:lnTo>
                    <a:pt x="350" y="292"/>
                  </a:lnTo>
                  <a:lnTo>
                    <a:pt x="310" y="366"/>
                  </a:lnTo>
                  <a:lnTo>
                    <a:pt x="349" y="437"/>
                  </a:lnTo>
                  <a:lnTo>
                    <a:pt x="116" y="463"/>
                  </a:lnTo>
                  <a:lnTo>
                    <a:pt x="126" y="524"/>
                  </a:lnTo>
                  <a:lnTo>
                    <a:pt x="92" y="545"/>
                  </a:lnTo>
                  <a:lnTo>
                    <a:pt x="65" y="468"/>
                  </a:lnTo>
                  <a:lnTo>
                    <a:pt x="49" y="531"/>
                  </a:lnTo>
                  <a:lnTo>
                    <a:pt x="19" y="524"/>
                  </a:lnTo>
                  <a:lnTo>
                    <a:pt x="10" y="461"/>
                  </a:lnTo>
                  <a:lnTo>
                    <a:pt x="2" y="40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7" name="Freeform 40"/>
            <p:cNvSpPr>
              <a:spLocks/>
            </p:cNvSpPr>
            <p:nvPr/>
          </p:nvSpPr>
          <p:spPr bwMode="auto">
            <a:xfrm>
              <a:off x="7212498" y="4778915"/>
              <a:ext cx="569229" cy="656890"/>
            </a:xfrm>
            <a:custGeom>
              <a:avLst/>
              <a:gdLst>
                <a:gd name="T0" fmla="*/ 0 w 484"/>
                <a:gd name="T1" fmla="*/ 2147483647 h 502"/>
                <a:gd name="T2" fmla="*/ 2147483647 w 484"/>
                <a:gd name="T3" fmla="*/ 2147483647 h 502"/>
                <a:gd name="T4" fmla="*/ 2147483647 w 484"/>
                <a:gd name="T5" fmla="*/ 2147483647 h 502"/>
                <a:gd name="T6" fmla="*/ 2147483647 w 484"/>
                <a:gd name="T7" fmla="*/ 0 h 502"/>
                <a:gd name="T8" fmla="*/ 2147483647 w 484"/>
                <a:gd name="T9" fmla="*/ 2147483647 h 502"/>
                <a:gd name="T10" fmla="*/ 2147483647 w 484"/>
                <a:gd name="T11" fmla="*/ 2147483647 h 502"/>
                <a:gd name="T12" fmla="*/ 2147483647 w 484"/>
                <a:gd name="T13" fmla="*/ 2147483647 h 502"/>
                <a:gd name="T14" fmla="*/ 2147483647 w 484"/>
                <a:gd name="T15" fmla="*/ 2147483647 h 502"/>
                <a:gd name="T16" fmla="*/ 2147483647 w 484"/>
                <a:gd name="T17" fmla="*/ 2147483647 h 502"/>
                <a:gd name="T18" fmla="*/ 2147483647 w 484"/>
                <a:gd name="T19" fmla="*/ 2147483647 h 502"/>
                <a:gd name="T20" fmla="*/ 2147483647 w 484"/>
                <a:gd name="T21" fmla="*/ 2147483647 h 502"/>
                <a:gd name="T22" fmla="*/ 2147483647 w 484"/>
                <a:gd name="T23" fmla="*/ 2147483647 h 502"/>
                <a:gd name="T24" fmla="*/ 2147483647 w 484"/>
                <a:gd name="T25" fmla="*/ 2147483647 h 502"/>
                <a:gd name="T26" fmla="*/ 2147483647 w 484"/>
                <a:gd name="T27" fmla="*/ 2147483647 h 502"/>
                <a:gd name="T28" fmla="*/ 2147483647 w 484"/>
                <a:gd name="T29" fmla="*/ 2147483647 h 502"/>
                <a:gd name="T30" fmla="*/ 2147483647 w 484"/>
                <a:gd name="T31" fmla="*/ 2147483647 h 502"/>
                <a:gd name="T32" fmla="*/ 2147483647 w 484"/>
                <a:gd name="T33" fmla="*/ 2147483647 h 502"/>
                <a:gd name="T34" fmla="*/ 2147483647 w 484"/>
                <a:gd name="T35" fmla="*/ 2147483647 h 502"/>
                <a:gd name="T36" fmla="*/ 0 w 484"/>
                <a:gd name="T37" fmla="*/ 2147483647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4"/>
                <a:gd name="T58" fmla="*/ 0 h 502"/>
                <a:gd name="T59" fmla="*/ 484 w 484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4" h="502">
                  <a:moveTo>
                    <a:pt x="0" y="31"/>
                  </a:moveTo>
                  <a:lnTo>
                    <a:pt x="5" y="31"/>
                  </a:lnTo>
                  <a:lnTo>
                    <a:pt x="118" y="10"/>
                  </a:lnTo>
                  <a:lnTo>
                    <a:pt x="218" y="0"/>
                  </a:lnTo>
                  <a:lnTo>
                    <a:pt x="203" y="26"/>
                  </a:lnTo>
                  <a:lnTo>
                    <a:pt x="234" y="26"/>
                  </a:lnTo>
                  <a:lnTo>
                    <a:pt x="407" y="181"/>
                  </a:lnTo>
                  <a:lnTo>
                    <a:pt x="474" y="281"/>
                  </a:lnTo>
                  <a:lnTo>
                    <a:pt x="484" y="349"/>
                  </a:lnTo>
                  <a:lnTo>
                    <a:pt x="461" y="365"/>
                  </a:lnTo>
                  <a:lnTo>
                    <a:pt x="474" y="433"/>
                  </a:lnTo>
                  <a:lnTo>
                    <a:pt x="426" y="436"/>
                  </a:lnTo>
                  <a:lnTo>
                    <a:pt x="426" y="494"/>
                  </a:lnTo>
                  <a:lnTo>
                    <a:pt x="387" y="465"/>
                  </a:lnTo>
                  <a:lnTo>
                    <a:pt x="139" y="502"/>
                  </a:lnTo>
                  <a:lnTo>
                    <a:pt x="82" y="394"/>
                  </a:lnTo>
                  <a:lnTo>
                    <a:pt x="122" y="320"/>
                  </a:lnTo>
                  <a:lnTo>
                    <a:pt x="69" y="283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8" name="Freeform 41"/>
            <p:cNvSpPr>
              <a:spLocks/>
            </p:cNvSpPr>
            <p:nvPr/>
          </p:nvSpPr>
          <p:spPr bwMode="auto">
            <a:xfrm>
              <a:off x="7451574" y="4691254"/>
              <a:ext cx="522552" cy="457660"/>
            </a:xfrm>
            <a:custGeom>
              <a:avLst/>
              <a:gdLst>
                <a:gd name="T0" fmla="*/ 2147483647 w 442"/>
                <a:gd name="T1" fmla="*/ 2147483647 h 351"/>
                <a:gd name="T2" fmla="*/ 2147483647 w 442"/>
                <a:gd name="T3" fmla="*/ 2147483647 h 351"/>
                <a:gd name="T4" fmla="*/ 2147483647 w 442"/>
                <a:gd name="T5" fmla="*/ 0 h 351"/>
                <a:gd name="T6" fmla="*/ 2147483647 w 442"/>
                <a:gd name="T7" fmla="*/ 2147483647 h 351"/>
                <a:gd name="T8" fmla="*/ 2147483647 w 442"/>
                <a:gd name="T9" fmla="*/ 2147483647 h 351"/>
                <a:gd name="T10" fmla="*/ 2147483647 w 442"/>
                <a:gd name="T11" fmla="*/ 2147483647 h 351"/>
                <a:gd name="T12" fmla="*/ 2147483647 w 442"/>
                <a:gd name="T13" fmla="*/ 2147483647 h 351"/>
                <a:gd name="T14" fmla="*/ 2147483647 w 442"/>
                <a:gd name="T15" fmla="*/ 2147483647 h 351"/>
                <a:gd name="T16" fmla="*/ 2147483647 w 442"/>
                <a:gd name="T17" fmla="*/ 2147483647 h 351"/>
                <a:gd name="T18" fmla="*/ 2147483647 w 442"/>
                <a:gd name="T19" fmla="*/ 2147483647 h 351"/>
                <a:gd name="T20" fmla="*/ 2147483647 w 442"/>
                <a:gd name="T21" fmla="*/ 2147483647 h 351"/>
                <a:gd name="T22" fmla="*/ 2147483647 w 442"/>
                <a:gd name="T23" fmla="*/ 2147483647 h 351"/>
                <a:gd name="T24" fmla="*/ 2147483647 w 442"/>
                <a:gd name="T25" fmla="*/ 2147483647 h 351"/>
                <a:gd name="T26" fmla="*/ 2147483647 w 442"/>
                <a:gd name="T27" fmla="*/ 2147483647 h 351"/>
                <a:gd name="T28" fmla="*/ 0 w 442"/>
                <a:gd name="T29" fmla="*/ 2147483647 h 351"/>
                <a:gd name="T30" fmla="*/ 2147483647 w 442"/>
                <a:gd name="T31" fmla="*/ 2147483647 h 3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2"/>
                <a:gd name="T49" fmla="*/ 0 h 351"/>
                <a:gd name="T50" fmla="*/ 442 w 442"/>
                <a:gd name="T51" fmla="*/ 351 h 3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2" h="351">
                  <a:moveTo>
                    <a:pt x="16" y="63"/>
                  </a:moveTo>
                  <a:lnTo>
                    <a:pt x="52" y="30"/>
                  </a:lnTo>
                  <a:lnTo>
                    <a:pt x="184" y="0"/>
                  </a:lnTo>
                  <a:lnTo>
                    <a:pt x="225" y="20"/>
                  </a:lnTo>
                  <a:lnTo>
                    <a:pt x="310" y="5"/>
                  </a:lnTo>
                  <a:lnTo>
                    <a:pt x="379" y="55"/>
                  </a:lnTo>
                  <a:lnTo>
                    <a:pt x="442" y="94"/>
                  </a:lnTo>
                  <a:lnTo>
                    <a:pt x="407" y="199"/>
                  </a:lnTo>
                  <a:lnTo>
                    <a:pt x="354" y="252"/>
                  </a:lnTo>
                  <a:lnTo>
                    <a:pt x="296" y="268"/>
                  </a:lnTo>
                  <a:lnTo>
                    <a:pt x="307" y="310"/>
                  </a:lnTo>
                  <a:lnTo>
                    <a:pt x="271" y="351"/>
                  </a:lnTo>
                  <a:lnTo>
                    <a:pt x="204" y="252"/>
                  </a:lnTo>
                  <a:lnTo>
                    <a:pt x="29" y="94"/>
                  </a:lnTo>
                  <a:lnTo>
                    <a:pt x="0" y="94"/>
                  </a:lnTo>
                  <a:lnTo>
                    <a:pt x="16" y="63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9" name="Freeform 42"/>
            <p:cNvSpPr>
              <a:spLocks/>
            </p:cNvSpPr>
            <p:nvPr/>
          </p:nvSpPr>
          <p:spPr bwMode="auto">
            <a:xfrm>
              <a:off x="7079298" y="5344728"/>
              <a:ext cx="977935" cy="733166"/>
            </a:xfrm>
            <a:custGeom>
              <a:avLst/>
              <a:gdLst>
                <a:gd name="T0" fmla="*/ 0 w 828"/>
                <a:gd name="T1" fmla="*/ 2147483647 h 562"/>
                <a:gd name="T2" fmla="*/ 2147483647 w 828"/>
                <a:gd name="T3" fmla="*/ 2147483647 h 562"/>
                <a:gd name="T4" fmla="*/ 2147483647 w 828"/>
                <a:gd name="T5" fmla="*/ 2147483647 h 562"/>
                <a:gd name="T6" fmla="*/ 2147483647 w 828"/>
                <a:gd name="T7" fmla="*/ 2147483647 h 562"/>
                <a:gd name="T8" fmla="*/ 2147483647 w 828"/>
                <a:gd name="T9" fmla="*/ 2147483647 h 562"/>
                <a:gd name="T10" fmla="*/ 2147483647 w 828"/>
                <a:gd name="T11" fmla="*/ 2147483647 h 562"/>
                <a:gd name="T12" fmla="*/ 2147483647 w 828"/>
                <a:gd name="T13" fmla="*/ 0 h 562"/>
                <a:gd name="T14" fmla="*/ 2147483647 w 828"/>
                <a:gd name="T15" fmla="*/ 2147483647 h 562"/>
                <a:gd name="T16" fmla="*/ 2147483647 w 828"/>
                <a:gd name="T17" fmla="*/ 2147483647 h 562"/>
                <a:gd name="T18" fmla="*/ 2147483647 w 828"/>
                <a:gd name="T19" fmla="*/ 2147483647 h 562"/>
                <a:gd name="T20" fmla="*/ 2147483647 w 828"/>
                <a:gd name="T21" fmla="*/ 2147483647 h 562"/>
                <a:gd name="T22" fmla="*/ 2147483647 w 828"/>
                <a:gd name="T23" fmla="*/ 2147483647 h 562"/>
                <a:gd name="T24" fmla="*/ 2147483647 w 828"/>
                <a:gd name="T25" fmla="*/ 2147483647 h 562"/>
                <a:gd name="T26" fmla="*/ 2147483647 w 828"/>
                <a:gd name="T27" fmla="*/ 2147483647 h 562"/>
                <a:gd name="T28" fmla="*/ 2147483647 w 828"/>
                <a:gd name="T29" fmla="*/ 2147483647 h 562"/>
                <a:gd name="T30" fmla="*/ 2147483647 w 828"/>
                <a:gd name="T31" fmla="*/ 2147483647 h 562"/>
                <a:gd name="T32" fmla="*/ 2147483647 w 828"/>
                <a:gd name="T33" fmla="*/ 2147483647 h 562"/>
                <a:gd name="T34" fmla="*/ 2147483647 w 828"/>
                <a:gd name="T35" fmla="*/ 2147483647 h 562"/>
                <a:gd name="T36" fmla="*/ 2147483647 w 828"/>
                <a:gd name="T37" fmla="*/ 2147483647 h 562"/>
                <a:gd name="T38" fmla="*/ 2147483647 w 828"/>
                <a:gd name="T39" fmla="*/ 2147483647 h 562"/>
                <a:gd name="T40" fmla="*/ 2147483647 w 828"/>
                <a:gd name="T41" fmla="*/ 2147483647 h 562"/>
                <a:gd name="T42" fmla="*/ 2147483647 w 828"/>
                <a:gd name="T43" fmla="*/ 2147483647 h 562"/>
                <a:gd name="T44" fmla="*/ 2147483647 w 828"/>
                <a:gd name="T45" fmla="*/ 2147483647 h 562"/>
                <a:gd name="T46" fmla="*/ 2147483647 w 828"/>
                <a:gd name="T47" fmla="*/ 2147483647 h 562"/>
                <a:gd name="T48" fmla="*/ 2147483647 w 828"/>
                <a:gd name="T49" fmla="*/ 2147483647 h 562"/>
                <a:gd name="T50" fmla="*/ 2147483647 w 828"/>
                <a:gd name="T51" fmla="*/ 2147483647 h 562"/>
                <a:gd name="T52" fmla="*/ 2147483647 w 828"/>
                <a:gd name="T53" fmla="*/ 2147483647 h 562"/>
                <a:gd name="T54" fmla="*/ 2147483647 w 828"/>
                <a:gd name="T55" fmla="*/ 2147483647 h 562"/>
                <a:gd name="T56" fmla="*/ 2147483647 w 828"/>
                <a:gd name="T57" fmla="*/ 2147483647 h 562"/>
                <a:gd name="T58" fmla="*/ 2147483647 w 828"/>
                <a:gd name="T59" fmla="*/ 2147483647 h 562"/>
                <a:gd name="T60" fmla="*/ 2147483647 w 828"/>
                <a:gd name="T61" fmla="*/ 2147483647 h 562"/>
                <a:gd name="T62" fmla="*/ 2147483647 w 828"/>
                <a:gd name="T63" fmla="*/ 2147483647 h 562"/>
                <a:gd name="T64" fmla="*/ 2147483647 w 828"/>
                <a:gd name="T65" fmla="*/ 2147483647 h 562"/>
                <a:gd name="T66" fmla="*/ 2147483647 w 828"/>
                <a:gd name="T67" fmla="*/ 2147483647 h 562"/>
                <a:gd name="T68" fmla="*/ 2147483647 w 828"/>
                <a:gd name="T69" fmla="*/ 2147483647 h 562"/>
                <a:gd name="T70" fmla="*/ 2147483647 w 828"/>
                <a:gd name="T71" fmla="*/ 2147483647 h 562"/>
                <a:gd name="T72" fmla="*/ 2147483647 w 828"/>
                <a:gd name="T73" fmla="*/ 2147483647 h 562"/>
                <a:gd name="T74" fmla="*/ 2147483647 w 828"/>
                <a:gd name="T75" fmla="*/ 2147483647 h 562"/>
                <a:gd name="T76" fmla="*/ 2147483647 w 828"/>
                <a:gd name="T77" fmla="*/ 2147483647 h 562"/>
                <a:gd name="T78" fmla="*/ 0 w 828"/>
                <a:gd name="T79" fmla="*/ 2147483647 h 56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28"/>
                <a:gd name="T121" fmla="*/ 0 h 562"/>
                <a:gd name="T122" fmla="*/ 828 w 828"/>
                <a:gd name="T123" fmla="*/ 562 h 56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28" h="562">
                  <a:moveTo>
                    <a:pt x="0" y="55"/>
                  </a:moveTo>
                  <a:lnTo>
                    <a:pt x="228" y="32"/>
                  </a:lnTo>
                  <a:lnTo>
                    <a:pt x="252" y="69"/>
                  </a:lnTo>
                  <a:lnTo>
                    <a:pt x="496" y="32"/>
                  </a:lnTo>
                  <a:lnTo>
                    <a:pt x="538" y="63"/>
                  </a:lnTo>
                  <a:lnTo>
                    <a:pt x="538" y="5"/>
                  </a:lnTo>
                  <a:lnTo>
                    <a:pt x="535" y="0"/>
                  </a:lnTo>
                  <a:lnTo>
                    <a:pt x="583" y="3"/>
                  </a:lnTo>
                  <a:lnTo>
                    <a:pt x="635" y="90"/>
                  </a:lnTo>
                  <a:lnTo>
                    <a:pt x="717" y="208"/>
                  </a:lnTo>
                  <a:lnTo>
                    <a:pt x="757" y="310"/>
                  </a:lnTo>
                  <a:lnTo>
                    <a:pt x="819" y="381"/>
                  </a:lnTo>
                  <a:lnTo>
                    <a:pt x="828" y="484"/>
                  </a:lnTo>
                  <a:lnTo>
                    <a:pt x="809" y="546"/>
                  </a:lnTo>
                  <a:lnTo>
                    <a:pt x="722" y="562"/>
                  </a:lnTo>
                  <a:lnTo>
                    <a:pt x="707" y="536"/>
                  </a:lnTo>
                  <a:lnTo>
                    <a:pt x="646" y="499"/>
                  </a:lnTo>
                  <a:lnTo>
                    <a:pt x="627" y="460"/>
                  </a:lnTo>
                  <a:lnTo>
                    <a:pt x="611" y="445"/>
                  </a:lnTo>
                  <a:lnTo>
                    <a:pt x="601" y="410"/>
                  </a:lnTo>
                  <a:lnTo>
                    <a:pt x="586" y="420"/>
                  </a:lnTo>
                  <a:lnTo>
                    <a:pt x="538" y="373"/>
                  </a:lnTo>
                  <a:lnTo>
                    <a:pt x="549" y="329"/>
                  </a:lnTo>
                  <a:lnTo>
                    <a:pt x="538" y="305"/>
                  </a:lnTo>
                  <a:lnTo>
                    <a:pt x="523" y="313"/>
                  </a:lnTo>
                  <a:lnTo>
                    <a:pt x="525" y="339"/>
                  </a:lnTo>
                  <a:lnTo>
                    <a:pt x="509" y="305"/>
                  </a:lnTo>
                  <a:lnTo>
                    <a:pt x="510" y="226"/>
                  </a:lnTo>
                  <a:lnTo>
                    <a:pt x="480" y="179"/>
                  </a:lnTo>
                  <a:lnTo>
                    <a:pt x="402" y="140"/>
                  </a:lnTo>
                  <a:lnTo>
                    <a:pt x="364" y="97"/>
                  </a:lnTo>
                  <a:lnTo>
                    <a:pt x="320" y="92"/>
                  </a:lnTo>
                  <a:lnTo>
                    <a:pt x="302" y="119"/>
                  </a:lnTo>
                  <a:lnTo>
                    <a:pt x="238" y="139"/>
                  </a:lnTo>
                  <a:lnTo>
                    <a:pt x="200" y="119"/>
                  </a:lnTo>
                  <a:lnTo>
                    <a:pt x="181" y="90"/>
                  </a:lnTo>
                  <a:lnTo>
                    <a:pt x="60" y="116"/>
                  </a:lnTo>
                  <a:lnTo>
                    <a:pt x="34" y="95"/>
                  </a:lnTo>
                  <a:lnTo>
                    <a:pt x="7" y="118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0" name="Freeform 43"/>
            <p:cNvSpPr>
              <a:spLocks/>
            </p:cNvSpPr>
            <p:nvPr/>
          </p:nvSpPr>
          <p:spPr bwMode="auto">
            <a:xfrm>
              <a:off x="7347974" y="4377040"/>
              <a:ext cx="901658" cy="436029"/>
            </a:xfrm>
            <a:custGeom>
              <a:avLst/>
              <a:gdLst>
                <a:gd name="T0" fmla="*/ 2147483647 w 762"/>
                <a:gd name="T1" fmla="*/ 2147483647 h 334"/>
                <a:gd name="T2" fmla="*/ 0 w 762"/>
                <a:gd name="T3" fmla="*/ 2147483647 h 334"/>
                <a:gd name="T4" fmla="*/ 2147483647 w 762"/>
                <a:gd name="T5" fmla="*/ 2147483647 h 334"/>
                <a:gd name="T6" fmla="*/ 2147483647 w 762"/>
                <a:gd name="T7" fmla="*/ 2147483647 h 334"/>
                <a:gd name="T8" fmla="*/ 2147483647 w 762"/>
                <a:gd name="T9" fmla="*/ 2147483647 h 334"/>
                <a:gd name="T10" fmla="*/ 2147483647 w 762"/>
                <a:gd name="T11" fmla="*/ 2147483647 h 334"/>
                <a:gd name="T12" fmla="*/ 2147483647 w 762"/>
                <a:gd name="T13" fmla="*/ 2147483647 h 334"/>
                <a:gd name="T14" fmla="*/ 2147483647 w 762"/>
                <a:gd name="T15" fmla="*/ 2147483647 h 334"/>
                <a:gd name="T16" fmla="*/ 2147483647 w 762"/>
                <a:gd name="T17" fmla="*/ 2147483647 h 334"/>
                <a:gd name="T18" fmla="*/ 2147483647 w 762"/>
                <a:gd name="T19" fmla="*/ 2147483647 h 334"/>
                <a:gd name="T20" fmla="*/ 2147483647 w 762"/>
                <a:gd name="T21" fmla="*/ 2147483647 h 334"/>
                <a:gd name="T22" fmla="*/ 2147483647 w 762"/>
                <a:gd name="T23" fmla="*/ 2147483647 h 334"/>
                <a:gd name="T24" fmla="*/ 2147483647 w 762"/>
                <a:gd name="T25" fmla="*/ 2147483647 h 334"/>
                <a:gd name="T26" fmla="*/ 2147483647 w 762"/>
                <a:gd name="T27" fmla="*/ 2147483647 h 334"/>
                <a:gd name="T28" fmla="*/ 2147483647 w 762"/>
                <a:gd name="T29" fmla="*/ 2147483647 h 334"/>
                <a:gd name="T30" fmla="*/ 2147483647 w 762"/>
                <a:gd name="T31" fmla="*/ 2147483647 h 334"/>
                <a:gd name="T32" fmla="*/ 2147483647 w 762"/>
                <a:gd name="T33" fmla="*/ 2147483647 h 334"/>
                <a:gd name="T34" fmla="*/ 2147483647 w 762"/>
                <a:gd name="T35" fmla="*/ 2147483647 h 334"/>
                <a:gd name="T36" fmla="*/ 2147483647 w 762"/>
                <a:gd name="T37" fmla="*/ 2147483647 h 334"/>
                <a:gd name="T38" fmla="*/ 2147483647 w 762"/>
                <a:gd name="T39" fmla="*/ 2147483647 h 334"/>
                <a:gd name="T40" fmla="*/ 2147483647 w 762"/>
                <a:gd name="T41" fmla="*/ 2147483647 h 334"/>
                <a:gd name="T42" fmla="*/ 2147483647 w 762"/>
                <a:gd name="T43" fmla="*/ 2147483647 h 334"/>
                <a:gd name="T44" fmla="*/ 2147483647 w 762"/>
                <a:gd name="T45" fmla="*/ 2147483647 h 334"/>
                <a:gd name="T46" fmla="*/ 2147483647 w 762"/>
                <a:gd name="T47" fmla="*/ 2147483647 h 334"/>
                <a:gd name="T48" fmla="*/ 2147483647 w 762"/>
                <a:gd name="T49" fmla="*/ 2147483647 h 334"/>
                <a:gd name="T50" fmla="*/ 2147483647 w 762"/>
                <a:gd name="T51" fmla="*/ 2147483647 h 334"/>
                <a:gd name="T52" fmla="*/ 2147483647 w 762"/>
                <a:gd name="T53" fmla="*/ 2147483647 h 334"/>
                <a:gd name="T54" fmla="*/ 2147483647 w 762"/>
                <a:gd name="T55" fmla="*/ 2147483647 h 334"/>
                <a:gd name="T56" fmla="*/ 2147483647 w 762"/>
                <a:gd name="T57" fmla="*/ 2147483647 h 334"/>
                <a:gd name="T58" fmla="*/ 2147483647 w 762"/>
                <a:gd name="T59" fmla="*/ 0 h 334"/>
                <a:gd name="T60" fmla="*/ 2147483647 w 762"/>
                <a:gd name="T61" fmla="*/ 2147483647 h 334"/>
                <a:gd name="T62" fmla="*/ 2147483647 w 762"/>
                <a:gd name="T63" fmla="*/ 2147483647 h 334"/>
                <a:gd name="T64" fmla="*/ 2147483647 w 762"/>
                <a:gd name="T65" fmla="*/ 2147483647 h 334"/>
                <a:gd name="T66" fmla="*/ 2147483647 w 762"/>
                <a:gd name="T67" fmla="*/ 2147483647 h 3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62"/>
                <a:gd name="T103" fmla="*/ 0 h 334"/>
                <a:gd name="T104" fmla="*/ 762 w 762"/>
                <a:gd name="T105" fmla="*/ 334 h 3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62" h="334">
                  <a:moveTo>
                    <a:pt x="26" y="247"/>
                  </a:moveTo>
                  <a:lnTo>
                    <a:pt x="0" y="318"/>
                  </a:lnTo>
                  <a:lnTo>
                    <a:pt x="98" y="308"/>
                  </a:lnTo>
                  <a:lnTo>
                    <a:pt x="137" y="276"/>
                  </a:lnTo>
                  <a:lnTo>
                    <a:pt x="271" y="240"/>
                  </a:lnTo>
                  <a:lnTo>
                    <a:pt x="308" y="260"/>
                  </a:lnTo>
                  <a:lnTo>
                    <a:pt x="397" y="247"/>
                  </a:lnTo>
                  <a:lnTo>
                    <a:pt x="397" y="252"/>
                  </a:lnTo>
                  <a:lnTo>
                    <a:pt x="529" y="334"/>
                  </a:lnTo>
                  <a:lnTo>
                    <a:pt x="607" y="310"/>
                  </a:lnTo>
                  <a:lnTo>
                    <a:pt x="651" y="218"/>
                  </a:lnTo>
                  <a:lnTo>
                    <a:pt x="726" y="192"/>
                  </a:lnTo>
                  <a:lnTo>
                    <a:pt x="762" y="124"/>
                  </a:lnTo>
                  <a:lnTo>
                    <a:pt x="760" y="42"/>
                  </a:lnTo>
                  <a:lnTo>
                    <a:pt x="751" y="110"/>
                  </a:lnTo>
                  <a:lnTo>
                    <a:pt x="709" y="168"/>
                  </a:lnTo>
                  <a:lnTo>
                    <a:pt x="693" y="163"/>
                  </a:lnTo>
                  <a:lnTo>
                    <a:pt x="636" y="179"/>
                  </a:lnTo>
                  <a:lnTo>
                    <a:pt x="636" y="160"/>
                  </a:lnTo>
                  <a:lnTo>
                    <a:pt x="693" y="140"/>
                  </a:lnTo>
                  <a:lnTo>
                    <a:pt x="641" y="134"/>
                  </a:lnTo>
                  <a:lnTo>
                    <a:pt x="699" y="116"/>
                  </a:lnTo>
                  <a:lnTo>
                    <a:pt x="722" y="126"/>
                  </a:lnTo>
                  <a:lnTo>
                    <a:pt x="733" y="61"/>
                  </a:lnTo>
                  <a:lnTo>
                    <a:pt x="718" y="47"/>
                  </a:lnTo>
                  <a:lnTo>
                    <a:pt x="649" y="73"/>
                  </a:lnTo>
                  <a:lnTo>
                    <a:pt x="651" y="34"/>
                  </a:lnTo>
                  <a:lnTo>
                    <a:pt x="680" y="44"/>
                  </a:lnTo>
                  <a:lnTo>
                    <a:pt x="718" y="14"/>
                  </a:lnTo>
                  <a:lnTo>
                    <a:pt x="697" y="0"/>
                  </a:lnTo>
                  <a:lnTo>
                    <a:pt x="470" y="52"/>
                  </a:lnTo>
                  <a:lnTo>
                    <a:pt x="190" y="108"/>
                  </a:lnTo>
                  <a:lnTo>
                    <a:pt x="63" y="245"/>
                  </a:lnTo>
                  <a:lnTo>
                    <a:pt x="26" y="24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1" name="Freeform 44"/>
            <p:cNvSpPr>
              <a:spLocks/>
            </p:cNvSpPr>
            <p:nvPr/>
          </p:nvSpPr>
          <p:spPr bwMode="auto">
            <a:xfrm>
              <a:off x="7384405" y="4016148"/>
              <a:ext cx="786674" cy="541906"/>
            </a:xfrm>
            <a:custGeom>
              <a:avLst/>
              <a:gdLst>
                <a:gd name="T0" fmla="*/ 2147483647 w 666"/>
                <a:gd name="T1" fmla="*/ 2147483647 h 415"/>
                <a:gd name="T2" fmla="*/ 2147483647 w 666"/>
                <a:gd name="T3" fmla="*/ 2147483647 h 415"/>
                <a:gd name="T4" fmla="*/ 2147483647 w 666"/>
                <a:gd name="T5" fmla="*/ 2147483647 h 415"/>
                <a:gd name="T6" fmla="*/ 2147483647 w 666"/>
                <a:gd name="T7" fmla="*/ 2147483647 h 415"/>
                <a:gd name="T8" fmla="*/ 2147483647 w 666"/>
                <a:gd name="T9" fmla="*/ 2147483647 h 415"/>
                <a:gd name="T10" fmla="*/ 0 w 666"/>
                <a:gd name="T11" fmla="*/ 2147483647 h 415"/>
                <a:gd name="T12" fmla="*/ 2147483647 w 666"/>
                <a:gd name="T13" fmla="*/ 2147483647 h 415"/>
                <a:gd name="T14" fmla="*/ 2147483647 w 666"/>
                <a:gd name="T15" fmla="*/ 2147483647 h 415"/>
                <a:gd name="T16" fmla="*/ 2147483647 w 666"/>
                <a:gd name="T17" fmla="*/ 2147483647 h 415"/>
                <a:gd name="T18" fmla="*/ 2147483647 w 666"/>
                <a:gd name="T19" fmla="*/ 2147483647 h 415"/>
                <a:gd name="T20" fmla="*/ 2147483647 w 666"/>
                <a:gd name="T21" fmla="*/ 2147483647 h 415"/>
                <a:gd name="T22" fmla="*/ 2147483647 w 666"/>
                <a:gd name="T23" fmla="*/ 2147483647 h 415"/>
                <a:gd name="T24" fmla="*/ 2147483647 w 666"/>
                <a:gd name="T25" fmla="*/ 2147483647 h 415"/>
                <a:gd name="T26" fmla="*/ 2147483647 w 666"/>
                <a:gd name="T27" fmla="*/ 2147483647 h 415"/>
                <a:gd name="T28" fmla="*/ 2147483647 w 666"/>
                <a:gd name="T29" fmla="*/ 2147483647 h 415"/>
                <a:gd name="T30" fmla="*/ 2147483647 w 666"/>
                <a:gd name="T31" fmla="*/ 2147483647 h 415"/>
                <a:gd name="T32" fmla="*/ 2147483647 w 666"/>
                <a:gd name="T33" fmla="*/ 2147483647 h 415"/>
                <a:gd name="T34" fmla="*/ 2147483647 w 666"/>
                <a:gd name="T35" fmla="*/ 0 h 415"/>
                <a:gd name="T36" fmla="*/ 2147483647 w 666"/>
                <a:gd name="T37" fmla="*/ 2147483647 h 415"/>
                <a:gd name="T38" fmla="*/ 2147483647 w 666"/>
                <a:gd name="T39" fmla="*/ 2147483647 h 415"/>
                <a:gd name="T40" fmla="*/ 2147483647 w 666"/>
                <a:gd name="T41" fmla="*/ 2147483647 h 415"/>
                <a:gd name="T42" fmla="*/ 2147483647 w 666"/>
                <a:gd name="T43" fmla="*/ 2147483647 h 415"/>
                <a:gd name="T44" fmla="*/ 2147483647 w 666"/>
                <a:gd name="T45" fmla="*/ 2147483647 h 415"/>
                <a:gd name="T46" fmla="*/ 2147483647 w 666"/>
                <a:gd name="T47" fmla="*/ 2147483647 h 415"/>
                <a:gd name="T48" fmla="*/ 2147483647 w 666"/>
                <a:gd name="T49" fmla="*/ 2147483647 h 4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6"/>
                <a:gd name="T76" fmla="*/ 0 h 415"/>
                <a:gd name="T77" fmla="*/ 666 w 666"/>
                <a:gd name="T78" fmla="*/ 415 h 4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6" h="415">
                  <a:moveTo>
                    <a:pt x="109" y="290"/>
                  </a:moveTo>
                  <a:lnTo>
                    <a:pt x="90" y="332"/>
                  </a:lnTo>
                  <a:lnTo>
                    <a:pt x="63" y="344"/>
                  </a:lnTo>
                  <a:lnTo>
                    <a:pt x="61" y="371"/>
                  </a:lnTo>
                  <a:lnTo>
                    <a:pt x="3" y="392"/>
                  </a:lnTo>
                  <a:lnTo>
                    <a:pt x="0" y="415"/>
                  </a:lnTo>
                  <a:lnTo>
                    <a:pt x="158" y="387"/>
                  </a:lnTo>
                  <a:lnTo>
                    <a:pt x="445" y="328"/>
                  </a:lnTo>
                  <a:lnTo>
                    <a:pt x="666" y="274"/>
                  </a:lnTo>
                  <a:lnTo>
                    <a:pt x="666" y="232"/>
                  </a:lnTo>
                  <a:lnTo>
                    <a:pt x="642" y="219"/>
                  </a:lnTo>
                  <a:lnTo>
                    <a:pt x="623" y="240"/>
                  </a:lnTo>
                  <a:lnTo>
                    <a:pt x="611" y="184"/>
                  </a:lnTo>
                  <a:lnTo>
                    <a:pt x="623" y="134"/>
                  </a:lnTo>
                  <a:lnTo>
                    <a:pt x="540" y="97"/>
                  </a:lnTo>
                  <a:lnTo>
                    <a:pt x="484" y="106"/>
                  </a:lnTo>
                  <a:lnTo>
                    <a:pt x="482" y="29"/>
                  </a:lnTo>
                  <a:lnTo>
                    <a:pt x="424" y="0"/>
                  </a:lnTo>
                  <a:lnTo>
                    <a:pt x="381" y="18"/>
                  </a:lnTo>
                  <a:lnTo>
                    <a:pt x="352" y="90"/>
                  </a:lnTo>
                  <a:lnTo>
                    <a:pt x="300" y="119"/>
                  </a:lnTo>
                  <a:lnTo>
                    <a:pt x="279" y="234"/>
                  </a:lnTo>
                  <a:lnTo>
                    <a:pt x="195" y="290"/>
                  </a:lnTo>
                  <a:lnTo>
                    <a:pt x="127" y="313"/>
                  </a:lnTo>
                  <a:lnTo>
                    <a:pt x="109" y="29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2" name="Freeform 45"/>
            <p:cNvSpPr>
              <a:spLocks/>
            </p:cNvSpPr>
            <p:nvPr/>
          </p:nvSpPr>
          <p:spPr bwMode="auto">
            <a:xfrm>
              <a:off x="7440190" y="3907995"/>
              <a:ext cx="447413" cy="516860"/>
            </a:xfrm>
            <a:custGeom>
              <a:avLst/>
              <a:gdLst>
                <a:gd name="T0" fmla="*/ 2147483647 w 440"/>
                <a:gd name="T1" fmla="*/ 2147483647 h 458"/>
                <a:gd name="T2" fmla="*/ 2147483647 w 440"/>
                <a:gd name="T3" fmla="*/ 2147483647 h 458"/>
                <a:gd name="T4" fmla="*/ 0 w 440"/>
                <a:gd name="T5" fmla="*/ 2147483647 h 458"/>
                <a:gd name="T6" fmla="*/ 2147483647 w 440"/>
                <a:gd name="T7" fmla="*/ 2147483647 h 458"/>
                <a:gd name="T8" fmla="*/ 2147483647 w 440"/>
                <a:gd name="T9" fmla="*/ 2147483647 h 458"/>
                <a:gd name="T10" fmla="*/ 2147483647 w 440"/>
                <a:gd name="T11" fmla="*/ 2147483647 h 458"/>
                <a:gd name="T12" fmla="*/ 2147483647 w 440"/>
                <a:gd name="T13" fmla="*/ 2147483647 h 458"/>
                <a:gd name="T14" fmla="*/ 2147483647 w 440"/>
                <a:gd name="T15" fmla="*/ 2147483647 h 458"/>
                <a:gd name="T16" fmla="*/ 2147483647 w 440"/>
                <a:gd name="T17" fmla="*/ 2147483647 h 458"/>
                <a:gd name="T18" fmla="*/ 2147483647 w 440"/>
                <a:gd name="T19" fmla="*/ 2147483647 h 458"/>
                <a:gd name="T20" fmla="*/ 2147483647 w 440"/>
                <a:gd name="T21" fmla="*/ 2147483647 h 458"/>
                <a:gd name="T22" fmla="*/ 2147483647 w 440"/>
                <a:gd name="T23" fmla="*/ 2147483647 h 458"/>
                <a:gd name="T24" fmla="*/ 2147483647 w 440"/>
                <a:gd name="T25" fmla="*/ 2147483647 h 458"/>
                <a:gd name="T26" fmla="*/ 2147483647 w 440"/>
                <a:gd name="T27" fmla="*/ 2147483647 h 458"/>
                <a:gd name="T28" fmla="*/ 2147483647 w 440"/>
                <a:gd name="T29" fmla="*/ 2147483647 h 458"/>
                <a:gd name="T30" fmla="*/ 2147483647 w 440"/>
                <a:gd name="T31" fmla="*/ 2147483647 h 458"/>
                <a:gd name="T32" fmla="*/ 2147483647 w 440"/>
                <a:gd name="T33" fmla="*/ 0 h 458"/>
                <a:gd name="T34" fmla="*/ 2147483647 w 440"/>
                <a:gd name="T35" fmla="*/ 2147483647 h 458"/>
                <a:gd name="T36" fmla="*/ 2147483647 w 440"/>
                <a:gd name="T37" fmla="*/ 2147483647 h 458"/>
                <a:gd name="T38" fmla="*/ 2147483647 w 440"/>
                <a:gd name="T39" fmla="*/ 2147483647 h 458"/>
                <a:gd name="T40" fmla="*/ 2147483647 w 440"/>
                <a:gd name="T41" fmla="*/ 2147483647 h 4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0"/>
                <a:gd name="T64" fmla="*/ 0 h 458"/>
                <a:gd name="T65" fmla="*/ 440 w 440"/>
                <a:gd name="T66" fmla="*/ 458 h 4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0" h="458">
                  <a:moveTo>
                    <a:pt x="45" y="239"/>
                  </a:moveTo>
                  <a:lnTo>
                    <a:pt x="12" y="230"/>
                  </a:lnTo>
                  <a:lnTo>
                    <a:pt x="0" y="303"/>
                  </a:lnTo>
                  <a:lnTo>
                    <a:pt x="12" y="379"/>
                  </a:lnTo>
                  <a:lnTo>
                    <a:pt x="75" y="431"/>
                  </a:lnTo>
                  <a:lnTo>
                    <a:pt x="90" y="458"/>
                  </a:lnTo>
                  <a:lnTo>
                    <a:pt x="170" y="431"/>
                  </a:lnTo>
                  <a:lnTo>
                    <a:pt x="267" y="370"/>
                  </a:lnTo>
                  <a:lnTo>
                    <a:pt x="294" y="235"/>
                  </a:lnTo>
                  <a:lnTo>
                    <a:pt x="356" y="199"/>
                  </a:lnTo>
                  <a:lnTo>
                    <a:pt x="389" y="117"/>
                  </a:lnTo>
                  <a:lnTo>
                    <a:pt x="440" y="93"/>
                  </a:lnTo>
                  <a:lnTo>
                    <a:pt x="374" y="83"/>
                  </a:lnTo>
                  <a:lnTo>
                    <a:pt x="260" y="141"/>
                  </a:lnTo>
                  <a:lnTo>
                    <a:pt x="248" y="86"/>
                  </a:lnTo>
                  <a:lnTo>
                    <a:pt x="152" y="92"/>
                  </a:lnTo>
                  <a:lnTo>
                    <a:pt x="130" y="0"/>
                  </a:lnTo>
                  <a:lnTo>
                    <a:pt x="105" y="24"/>
                  </a:lnTo>
                  <a:lnTo>
                    <a:pt x="112" y="155"/>
                  </a:lnTo>
                  <a:lnTo>
                    <a:pt x="70" y="166"/>
                  </a:lnTo>
                  <a:lnTo>
                    <a:pt x="45" y="23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3" name="Freeform 46"/>
            <p:cNvSpPr>
              <a:spLocks/>
            </p:cNvSpPr>
            <p:nvPr/>
          </p:nvSpPr>
          <p:spPr bwMode="auto">
            <a:xfrm>
              <a:off x="8074310" y="3915964"/>
              <a:ext cx="128646" cy="173045"/>
            </a:xfrm>
            <a:custGeom>
              <a:avLst/>
              <a:gdLst>
                <a:gd name="T0" fmla="*/ 0 w 107"/>
                <a:gd name="T1" fmla="*/ 2147483647 h 132"/>
                <a:gd name="T2" fmla="*/ 2147483647 w 107"/>
                <a:gd name="T3" fmla="*/ 0 h 132"/>
                <a:gd name="T4" fmla="*/ 2147483647 w 107"/>
                <a:gd name="T5" fmla="*/ 2147483647 h 132"/>
                <a:gd name="T6" fmla="*/ 2147483647 w 107"/>
                <a:gd name="T7" fmla="*/ 2147483647 h 132"/>
                <a:gd name="T8" fmla="*/ 2147483647 w 107"/>
                <a:gd name="T9" fmla="*/ 2147483647 h 132"/>
                <a:gd name="T10" fmla="*/ 2147483647 w 107"/>
                <a:gd name="T11" fmla="*/ 2147483647 h 132"/>
                <a:gd name="T12" fmla="*/ 2147483647 w 107"/>
                <a:gd name="T13" fmla="*/ 2147483647 h 132"/>
                <a:gd name="T14" fmla="*/ 0 w 107"/>
                <a:gd name="T15" fmla="*/ 2147483647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"/>
                <a:gd name="T25" fmla="*/ 0 h 132"/>
                <a:gd name="T26" fmla="*/ 107 w 107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" h="132">
                  <a:moveTo>
                    <a:pt x="0" y="8"/>
                  </a:moveTo>
                  <a:lnTo>
                    <a:pt x="23" y="0"/>
                  </a:lnTo>
                  <a:lnTo>
                    <a:pt x="71" y="29"/>
                  </a:lnTo>
                  <a:lnTo>
                    <a:pt x="71" y="58"/>
                  </a:lnTo>
                  <a:lnTo>
                    <a:pt x="105" y="79"/>
                  </a:lnTo>
                  <a:lnTo>
                    <a:pt x="107" y="118"/>
                  </a:lnTo>
                  <a:lnTo>
                    <a:pt x="52" y="132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4" name="Freeform 47"/>
            <p:cNvSpPr>
              <a:spLocks/>
            </p:cNvSpPr>
            <p:nvPr/>
          </p:nvSpPr>
          <p:spPr bwMode="auto">
            <a:xfrm>
              <a:off x="7538097" y="3576704"/>
              <a:ext cx="604520" cy="439444"/>
            </a:xfrm>
            <a:custGeom>
              <a:avLst/>
              <a:gdLst>
                <a:gd name="T0" fmla="*/ 2147483647 w 512"/>
                <a:gd name="T1" fmla="*/ 2147483647 h 336"/>
                <a:gd name="T2" fmla="*/ 0 w 512"/>
                <a:gd name="T3" fmla="*/ 2147483647 h 336"/>
                <a:gd name="T4" fmla="*/ 2147483647 w 512"/>
                <a:gd name="T5" fmla="*/ 2147483647 h 336"/>
                <a:gd name="T6" fmla="*/ 2147483647 w 512"/>
                <a:gd name="T7" fmla="*/ 2147483647 h 336"/>
                <a:gd name="T8" fmla="*/ 2147483647 w 512"/>
                <a:gd name="T9" fmla="*/ 2147483647 h 336"/>
                <a:gd name="T10" fmla="*/ 2147483647 w 512"/>
                <a:gd name="T11" fmla="*/ 2147483647 h 336"/>
                <a:gd name="T12" fmla="*/ 2147483647 w 512"/>
                <a:gd name="T13" fmla="*/ 2147483647 h 336"/>
                <a:gd name="T14" fmla="*/ 2147483647 w 512"/>
                <a:gd name="T15" fmla="*/ 2147483647 h 336"/>
                <a:gd name="T16" fmla="*/ 2147483647 w 512"/>
                <a:gd name="T17" fmla="*/ 2147483647 h 336"/>
                <a:gd name="T18" fmla="*/ 2147483647 w 512"/>
                <a:gd name="T19" fmla="*/ 2147483647 h 336"/>
                <a:gd name="T20" fmla="*/ 2147483647 w 512"/>
                <a:gd name="T21" fmla="*/ 2147483647 h 336"/>
                <a:gd name="T22" fmla="*/ 2147483647 w 512"/>
                <a:gd name="T23" fmla="*/ 2147483647 h 336"/>
                <a:gd name="T24" fmla="*/ 2147483647 w 512"/>
                <a:gd name="T25" fmla="*/ 0 h 336"/>
                <a:gd name="T26" fmla="*/ 2147483647 w 512"/>
                <a:gd name="T27" fmla="*/ 2147483647 h 336"/>
                <a:gd name="T28" fmla="*/ 2147483647 w 512"/>
                <a:gd name="T29" fmla="*/ 2147483647 h 3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12"/>
                <a:gd name="T46" fmla="*/ 0 h 336"/>
                <a:gd name="T47" fmla="*/ 512 w 512"/>
                <a:gd name="T48" fmla="*/ 336 h 3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12" h="336">
                  <a:moveTo>
                    <a:pt x="47" y="49"/>
                  </a:moveTo>
                  <a:lnTo>
                    <a:pt x="0" y="94"/>
                  </a:lnTo>
                  <a:lnTo>
                    <a:pt x="26" y="257"/>
                  </a:lnTo>
                  <a:lnTo>
                    <a:pt x="47" y="336"/>
                  </a:lnTo>
                  <a:lnTo>
                    <a:pt x="134" y="329"/>
                  </a:lnTo>
                  <a:lnTo>
                    <a:pt x="457" y="268"/>
                  </a:lnTo>
                  <a:lnTo>
                    <a:pt x="480" y="258"/>
                  </a:lnTo>
                  <a:lnTo>
                    <a:pt x="512" y="183"/>
                  </a:lnTo>
                  <a:lnTo>
                    <a:pt x="464" y="141"/>
                  </a:lnTo>
                  <a:lnTo>
                    <a:pt x="490" y="44"/>
                  </a:lnTo>
                  <a:lnTo>
                    <a:pt x="452" y="34"/>
                  </a:lnTo>
                  <a:lnTo>
                    <a:pt x="452" y="10"/>
                  </a:lnTo>
                  <a:lnTo>
                    <a:pt x="436" y="0"/>
                  </a:lnTo>
                  <a:lnTo>
                    <a:pt x="62" y="70"/>
                  </a:lnTo>
                  <a:lnTo>
                    <a:pt x="47" y="4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5" name="Freeform 48"/>
            <p:cNvSpPr>
              <a:spLocks/>
            </p:cNvSpPr>
            <p:nvPr/>
          </p:nvSpPr>
          <p:spPr bwMode="auto">
            <a:xfrm>
              <a:off x="8086833" y="3626796"/>
              <a:ext cx="160522" cy="352922"/>
            </a:xfrm>
            <a:custGeom>
              <a:avLst/>
              <a:gdLst>
                <a:gd name="T0" fmla="*/ 2147483647 w 135"/>
                <a:gd name="T1" fmla="*/ 2147483647 h 268"/>
                <a:gd name="T2" fmla="*/ 2147483647 w 135"/>
                <a:gd name="T3" fmla="*/ 0 h 268"/>
                <a:gd name="T4" fmla="*/ 2147483647 w 135"/>
                <a:gd name="T5" fmla="*/ 2147483647 h 268"/>
                <a:gd name="T6" fmla="*/ 2147483647 w 135"/>
                <a:gd name="T7" fmla="*/ 2147483647 h 268"/>
                <a:gd name="T8" fmla="*/ 2147483647 w 135"/>
                <a:gd name="T9" fmla="*/ 2147483647 h 268"/>
                <a:gd name="T10" fmla="*/ 2147483647 w 135"/>
                <a:gd name="T11" fmla="*/ 2147483647 h 268"/>
                <a:gd name="T12" fmla="*/ 2147483647 w 135"/>
                <a:gd name="T13" fmla="*/ 2147483647 h 268"/>
                <a:gd name="T14" fmla="*/ 2147483647 w 135"/>
                <a:gd name="T15" fmla="*/ 2147483647 h 268"/>
                <a:gd name="T16" fmla="*/ 2147483647 w 135"/>
                <a:gd name="T17" fmla="*/ 2147483647 h 268"/>
                <a:gd name="T18" fmla="*/ 2147483647 w 135"/>
                <a:gd name="T19" fmla="*/ 2147483647 h 268"/>
                <a:gd name="T20" fmla="*/ 2147483647 w 135"/>
                <a:gd name="T21" fmla="*/ 2147483647 h 268"/>
                <a:gd name="T22" fmla="*/ 0 w 135"/>
                <a:gd name="T23" fmla="*/ 2147483647 h 268"/>
                <a:gd name="T24" fmla="*/ 2147483647 w 135"/>
                <a:gd name="T25" fmla="*/ 2147483647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5"/>
                <a:gd name="T40" fmla="*/ 0 h 268"/>
                <a:gd name="T41" fmla="*/ 135 w 135"/>
                <a:gd name="T42" fmla="*/ 268 h 2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5" h="268">
                  <a:moveTo>
                    <a:pt x="24" y="2"/>
                  </a:moveTo>
                  <a:lnTo>
                    <a:pt x="56" y="0"/>
                  </a:lnTo>
                  <a:lnTo>
                    <a:pt x="121" y="40"/>
                  </a:lnTo>
                  <a:lnTo>
                    <a:pt x="111" y="73"/>
                  </a:lnTo>
                  <a:lnTo>
                    <a:pt x="134" y="94"/>
                  </a:lnTo>
                  <a:lnTo>
                    <a:pt x="135" y="219"/>
                  </a:lnTo>
                  <a:lnTo>
                    <a:pt x="113" y="268"/>
                  </a:lnTo>
                  <a:lnTo>
                    <a:pt x="87" y="250"/>
                  </a:lnTo>
                  <a:lnTo>
                    <a:pt x="59" y="249"/>
                  </a:lnTo>
                  <a:lnTo>
                    <a:pt x="13" y="223"/>
                  </a:lnTo>
                  <a:lnTo>
                    <a:pt x="48" y="144"/>
                  </a:lnTo>
                  <a:lnTo>
                    <a:pt x="0" y="102"/>
                  </a:lnTo>
                  <a:lnTo>
                    <a:pt x="24" y="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6" name="Freeform 49"/>
            <p:cNvSpPr>
              <a:spLocks/>
            </p:cNvSpPr>
            <p:nvPr/>
          </p:nvSpPr>
          <p:spPr bwMode="auto">
            <a:xfrm>
              <a:off x="7589327" y="3081475"/>
              <a:ext cx="670552" cy="602243"/>
            </a:xfrm>
            <a:custGeom>
              <a:avLst/>
              <a:gdLst>
                <a:gd name="T0" fmla="*/ 2147483647 w 567"/>
                <a:gd name="T1" fmla="*/ 2147483647 h 461"/>
                <a:gd name="T2" fmla="*/ 2147483647 w 567"/>
                <a:gd name="T3" fmla="*/ 2147483647 h 461"/>
                <a:gd name="T4" fmla="*/ 2147483647 w 567"/>
                <a:gd name="T5" fmla="*/ 2147483647 h 461"/>
                <a:gd name="T6" fmla="*/ 2147483647 w 567"/>
                <a:gd name="T7" fmla="*/ 2147483647 h 461"/>
                <a:gd name="T8" fmla="*/ 2147483647 w 567"/>
                <a:gd name="T9" fmla="*/ 2147483647 h 461"/>
                <a:gd name="T10" fmla="*/ 2147483647 w 567"/>
                <a:gd name="T11" fmla="*/ 2147483647 h 461"/>
                <a:gd name="T12" fmla="*/ 2147483647 w 567"/>
                <a:gd name="T13" fmla="*/ 2147483647 h 461"/>
                <a:gd name="T14" fmla="*/ 2147483647 w 567"/>
                <a:gd name="T15" fmla="*/ 2147483647 h 461"/>
                <a:gd name="T16" fmla="*/ 2147483647 w 567"/>
                <a:gd name="T17" fmla="*/ 2147483647 h 461"/>
                <a:gd name="T18" fmla="*/ 2147483647 w 567"/>
                <a:gd name="T19" fmla="*/ 2147483647 h 461"/>
                <a:gd name="T20" fmla="*/ 2147483647 w 567"/>
                <a:gd name="T21" fmla="*/ 2147483647 h 461"/>
                <a:gd name="T22" fmla="*/ 2147483647 w 567"/>
                <a:gd name="T23" fmla="*/ 2147483647 h 461"/>
                <a:gd name="T24" fmla="*/ 2147483647 w 567"/>
                <a:gd name="T25" fmla="*/ 0 h 461"/>
                <a:gd name="T26" fmla="*/ 2147483647 w 567"/>
                <a:gd name="T27" fmla="*/ 2147483647 h 461"/>
                <a:gd name="T28" fmla="*/ 2147483647 w 567"/>
                <a:gd name="T29" fmla="*/ 2147483647 h 461"/>
                <a:gd name="T30" fmla="*/ 2147483647 w 567"/>
                <a:gd name="T31" fmla="*/ 2147483647 h 461"/>
                <a:gd name="T32" fmla="*/ 2147483647 w 567"/>
                <a:gd name="T33" fmla="*/ 2147483647 h 461"/>
                <a:gd name="T34" fmla="*/ 2147483647 w 567"/>
                <a:gd name="T35" fmla="*/ 2147483647 h 461"/>
                <a:gd name="T36" fmla="*/ 2147483647 w 567"/>
                <a:gd name="T37" fmla="*/ 2147483647 h 461"/>
                <a:gd name="T38" fmla="*/ 2147483647 w 567"/>
                <a:gd name="T39" fmla="*/ 2147483647 h 461"/>
                <a:gd name="T40" fmla="*/ 2147483647 w 567"/>
                <a:gd name="T41" fmla="*/ 2147483647 h 461"/>
                <a:gd name="T42" fmla="*/ 2147483647 w 567"/>
                <a:gd name="T43" fmla="*/ 2147483647 h 461"/>
                <a:gd name="T44" fmla="*/ 2147483647 w 567"/>
                <a:gd name="T45" fmla="*/ 2147483647 h 461"/>
                <a:gd name="T46" fmla="*/ 2147483647 w 567"/>
                <a:gd name="T47" fmla="*/ 2147483647 h 461"/>
                <a:gd name="T48" fmla="*/ 2147483647 w 567"/>
                <a:gd name="T49" fmla="*/ 2147483647 h 461"/>
                <a:gd name="T50" fmla="*/ 2147483647 w 567"/>
                <a:gd name="T51" fmla="*/ 2147483647 h 461"/>
                <a:gd name="T52" fmla="*/ 2147483647 w 567"/>
                <a:gd name="T53" fmla="*/ 2147483647 h 461"/>
                <a:gd name="T54" fmla="*/ 2147483647 w 567"/>
                <a:gd name="T55" fmla="*/ 2147483647 h 461"/>
                <a:gd name="T56" fmla="*/ 0 w 567"/>
                <a:gd name="T57" fmla="*/ 2147483647 h 461"/>
                <a:gd name="T58" fmla="*/ 2147483647 w 567"/>
                <a:gd name="T59" fmla="*/ 2147483647 h 461"/>
                <a:gd name="T60" fmla="*/ 2147483647 w 567"/>
                <a:gd name="T61" fmla="*/ 2147483647 h 46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7"/>
                <a:gd name="T94" fmla="*/ 0 h 461"/>
                <a:gd name="T95" fmla="*/ 567 w 567"/>
                <a:gd name="T96" fmla="*/ 461 h 46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7" h="461">
                  <a:moveTo>
                    <a:pt x="44" y="310"/>
                  </a:moveTo>
                  <a:lnTo>
                    <a:pt x="97" y="282"/>
                  </a:lnTo>
                  <a:lnTo>
                    <a:pt x="169" y="276"/>
                  </a:lnTo>
                  <a:lnTo>
                    <a:pt x="187" y="252"/>
                  </a:lnTo>
                  <a:lnTo>
                    <a:pt x="213" y="248"/>
                  </a:lnTo>
                  <a:lnTo>
                    <a:pt x="228" y="223"/>
                  </a:lnTo>
                  <a:lnTo>
                    <a:pt x="252" y="213"/>
                  </a:lnTo>
                  <a:lnTo>
                    <a:pt x="241" y="164"/>
                  </a:lnTo>
                  <a:lnTo>
                    <a:pt x="226" y="152"/>
                  </a:lnTo>
                  <a:lnTo>
                    <a:pt x="257" y="113"/>
                  </a:lnTo>
                  <a:lnTo>
                    <a:pt x="276" y="113"/>
                  </a:lnTo>
                  <a:lnTo>
                    <a:pt x="342" y="30"/>
                  </a:lnTo>
                  <a:lnTo>
                    <a:pt x="444" y="0"/>
                  </a:lnTo>
                  <a:lnTo>
                    <a:pt x="455" y="77"/>
                  </a:lnTo>
                  <a:lnTo>
                    <a:pt x="460" y="74"/>
                  </a:lnTo>
                  <a:lnTo>
                    <a:pt x="484" y="102"/>
                  </a:lnTo>
                  <a:lnTo>
                    <a:pt x="486" y="181"/>
                  </a:lnTo>
                  <a:lnTo>
                    <a:pt x="517" y="245"/>
                  </a:lnTo>
                  <a:lnTo>
                    <a:pt x="528" y="329"/>
                  </a:lnTo>
                  <a:lnTo>
                    <a:pt x="531" y="402"/>
                  </a:lnTo>
                  <a:lnTo>
                    <a:pt x="567" y="426"/>
                  </a:lnTo>
                  <a:lnTo>
                    <a:pt x="541" y="461"/>
                  </a:lnTo>
                  <a:lnTo>
                    <a:pt x="475" y="420"/>
                  </a:lnTo>
                  <a:lnTo>
                    <a:pt x="441" y="423"/>
                  </a:lnTo>
                  <a:lnTo>
                    <a:pt x="407" y="413"/>
                  </a:lnTo>
                  <a:lnTo>
                    <a:pt x="408" y="389"/>
                  </a:lnTo>
                  <a:lnTo>
                    <a:pt x="387" y="381"/>
                  </a:lnTo>
                  <a:lnTo>
                    <a:pt x="16" y="452"/>
                  </a:lnTo>
                  <a:lnTo>
                    <a:pt x="0" y="431"/>
                  </a:lnTo>
                  <a:lnTo>
                    <a:pt x="56" y="348"/>
                  </a:lnTo>
                  <a:lnTo>
                    <a:pt x="44" y="31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7" name="Freeform 50"/>
            <p:cNvSpPr>
              <a:spLocks/>
            </p:cNvSpPr>
            <p:nvPr/>
          </p:nvSpPr>
          <p:spPr bwMode="auto">
            <a:xfrm>
              <a:off x="8111879" y="3048460"/>
              <a:ext cx="176461" cy="363168"/>
            </a:xfrm>
            <a:custGeom>
              <a:avLst/>
              <a:gdLst>
                <a:gd name="T0" fmla="*/ 0 w 150"/>
                <a:gd name="T1" fmla="*/ 2147483647 h 278"/>
                <a:gd name="T2" fmla="*/ 2147483647 w 150"/>
                <a:gd name="T3" fmla="*/ 0 h 278"/>
                <a:gd name="T4" fmla="*/ 2147483647 w 150"/>
                <a:gd name="T5" fmla="*/ 2147483647 h 278"/>
                <a:gd name="T6" fmla="*/ 2147483647 w 150"/>
                <a:gd name="T7" fmla="*/ 2147483647 h 278"/>
                <a:gd name="T8" fmla="*/ 2147483647 w 150"/>
                <a:gd name="T9" fmla="*/ 2147483647 h 278"/>
                <a:gd name="T10" fmla="*/ 2147483647 w 150"/>
                <a:gd name="T11" fmla="*/ 2147483647 h 278"/>
                <a:gd name="T12" fmla="*/ 2147483647 w 150"/>
                <a:gd name="T13" fmla="*/ 2147483647 h 278"/>
                <a:gd name="T14" fmla="*/ 2147483647 w 150"/>
                <a:gd name="T15" fmla="*/ 2147483647 h 278"/>
                <a:gd name="T16" fmla="*/ 2147483647 w 150"/>
                <a:gd name="T17" fmla="*/ 2147483647 h 278"/>
                <a:gd name="T18" fmla="*/ 0 w 150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278"/>
                <a:gd name="T32" fmla="*/ 150 w 150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278">
                  <a:moveTo>
                    <a:pt x="0" y="29"/>
                  </a:moveTo>
                  <a:lnTo>
                    <a:pt x="109" y="0"/>
                  </a:lnTo>
                  <a:lnTo>
                    <a:pt x="150" y="76"/>
                  </a:lnTo>
                  <a:lnTo>
                    <a:pt x="129" y="95"/>
                  </a:lnTo>
                  <a:lnTo>
                    <a:pt x="137" y="263"/>
                  </a:lnTo>
                  <a:lnTo>
                    <a:pt x="74" y="278"/>
                  </a:lnTo>
                  <a:lnTo>
                    <a:pt x="43" y="208"/>
                  </a:lnTo>
                  <a:lnTo>
                    <a:pt x="42" y="126"/>
                  </a:lnTo>
                  <a:lnTo>
                    <a:pt x="14" y="102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8" name="Freeform 51"/>
            <p:cNvSpPr>
              <a:spLocks/>
            </p:cNvSpPr>
            <p:nvPr/>
          </p:nvSpPr>
          <p:spPr bwMode="auto">
            <a:xfrm>
              <a:off x="8196125" y="3330797"/>
              <a:ext cx="379106" cy="188984"/>
            </a:xfrm>
            <a:custGeom>
              <a:avLst/>
              <a:gdLst>
                <a:gd name="T0" fmla="*/ 0 w 320"/>
                <a:gd name="T1" fmla="*/ 2147483647 h 146"/>
                <a:gd name="T2" fmla="*/ 2147483647 w 320"/>
                <a:gd name="T3" fmla="*/ 2147483647 h 146"/>
                <a:gd name="T4" fmla="*/ 2147483647 w 320"/>
                <a:gd name="T5" fmla="*/ 2147483647 h 146"/>
                <a:gd name="T6" fmla="*/ 2147483647 w 320"/>
                <a:gd name="T7" fmla="*/ 0 h 146"/>
                <a:gd name="T8" fmla="*/ 2147483647 w 320"/>
                <a:gd name="T9" fmla="*/ 2147483647 h 146"/>
                <a:gd name="T10" fmla="*/ 2147483647 w 320"/>
                <a:gd name="T11" fmla="*/ 2147483647 h 146"/>
                <a:gd name="T12" fmla="*/ 2147483647 w 320"/>
                <a:gd name="T13" fmla="*/ 2147483647 h 146"/>
                <a:gd name="T14" fmla="*/ 2147483647 w 320"/>
                <a:gd name="T15" fmla="*/ 2147483647 h 146"/>
                <a:gd name="T16" fmla="*/ 2147483647 w 320"/>
                <a:gd name="T17" fmla="*/ 2147483647 h 146"/>
                <a:gd name="T18" fmla="*/ 2147483647 w 320"/>
                <a:gd name="T19" fmla="*/ 2147483647 h 146"/>
                <a:gd name="T20" fmla="*/ 2147483647 w 320"/>
                <a:gd name="T21" fmla="*/ 2147483647 h 146"/>
                <a:gd name="T22" fmla="*/ 2147483647 w 320"/>
                <a:gd name="T23" fmla="*/ 2147483647 h 146"/>
                <a:gd name="T24" fmla="*/ 2147483647 w 320"/>
                <a:gd name="T25" fmla="*/ 2147483647 h 146"/>
                <a:gd name="T26" fmla="*/ 2147483647 w 320"/>
                <a:gd name="T27" fmla="*/ 2147483647 h 146"/>
                <a:gd name="T28" fmla="*/ 2147483647 w 320"/>
                <a:gd name="T29" fmla="*/ 2147483647 h 146"/>
                <a:gd name="T30" fmla="*/ 2147483647 w 320"/>
                <a:gd name="T31" fmla="*/ 2147483647 h 146"/>
                <a:gd name="T32" fmla="*/ 2147483647 w 320"/>
                <a:gd name="T33" fmla="*/ 2147483647 h 146"/>
                <a:gd name="T34" fmla="*/ 2147483647 w 320"/>
                <a:gd name="T35" fmla="*/ 2147483647 h 146"/>
                <a:gd name="T36" fmla="*/ 2147483647 w 320"/>
                <a:gd name="T37" fmla="*/ 2147483647 h 146"/>
                <a:gd name="T38" fmla="*/ 0 w 320"/>
                <a:gd name="T39" fmla="*/ 2147483647 h 1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0"/>
                <a:gd name="T61" fmla="*/ 0 h 146"/>
                <a:gd name="T62" fmla="*/ 320 w 320"/>
                <a:gd name="T63" fmla="*/ 146 h 14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0" h="146">
                  <a:moveTo>
                    <a:pt x="0" y="58"/>
                  </a:moveTo>
                  <a:lnTo>
                    <a:pt x="163" y="18"/>
                  </a:lnTo>
                  <a:lnTo>
                    <a:pt x="183" y="20"/>
                  </a:lnTo>
                  <a:lnTo>
                    <a:pt x="202" y="0"/>
                  </a:lnTo>
                  <a:lnTo>
                    <a:pt x="218" y="10"/>
                  </a:lnTo>
                  <a:lnTo>
                    <a:pt x="199" y="52"/>
                  </a:lnTo>
                  <a:lnTo>
                    <a:pt x="233" y="49"/>
                  </a:lnTo>
                  <a:lnTo>
                    <a:pt x="252" y="81"/>
                  </a:lnTo>
                  <a:lnTo>
                    <a:pt x="275" y="84"/>
                  </a:lnTo>
                  <a:lnTo>
                    <a:pt x="291" y="79"/>
                  </a:lnTo>
                  <a:lnTo>
                    <a:pt x="291" y="62"/>
                  </a:lnTo>
                  <a:lnTo>
                    <a:pt x="263" y="39"/>
                  </a:lnTo>
                  <a:lnTo>
                    <a:pt x="284" y="37"/>
                  </a:lnTo>
                  <a:lnTo>
                    <a:pt x="320" y="86"/>
                  </a:lnTo>
                  <a:lnTo>
                    <a:pt x="286" y="115"/>
                  </a:lnTo>
                  <a:lnTo>
                    <a:pt x="247" y="100"/>
                  </a:lnTo>
                  <a:lnTo>
                    <a:pt x="223" y="136"/>
                  </a:lnTo>
                  <a:lnTo>
                    <a:pt x="175" y="100"/>
                  </a:lnTo>
                  <a:lnTo>
                    <a:pt x="13" y="14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9" name="Freeform 52"/>
            <p:cNvSpPr>
              <a:spLocks/>
            </p:cNvSpPr>
            <p:nvPr/>
          </p:nvSpPr>
          <p:spPr bwMode="auto">
            <a:xfrm>
              <a:off x="8209787" y="3473105"/>
              <a:ext cx="199230" cy="169630"/>
            </a:xfrm>
            <a:custGeom>
              <a:avLst/>
              <a:gdLst>
                <a:gd name="T0" fmla="*/ 0 w 166"/>
                <a:gd name="T1" fmla="*/ 2147483647 h 128"/>
                <a:gd name="T2" fmla="*/ 2147483647 w 166"/>
                <a:gd name="T3" fmla="*/ 0 h 128"/>
                <a:gd name="T4" fmla="*/ 2147483647 w 166"/>
                <a:gd name="T5" fmla="*/ 2147483647 h 128"/>
                <a:gd name="T6" fmla="*/ 2147483647 w 166"/>
                <a:gd name="T7" fmla="*/ 2147483647 h 128"/>
                <a:gd name="T8" fmla="*/ 2147483647 w 166"/>
                <a:gd name="T9" fmla="*/ 2147483647 h 128"/>
                <a:gd name="T10" fmla="*/ 2147483647 w 166"/>
                <a:gd name="T11" fmla="*/ 2147483647 h 128"/>
                <a:gd name="T12" fmla="*/ 2147483647 w 166"/>
                <a:gd name="T13" fmla="*/ 2147483647 h 128"/>
                <a:gd name="T14" fmla="*/ 0 w 166"/>
                <a:gd name="T15" fmla="*/ 2147483647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"/>
                <a:gd name="T25" fmla="*/ 0 h 128"/>
                <a:gd name="T26" fmla="*/ 166 w 166"/>
                <a:gd name="T27" fmla="*/ 128 h 1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" h="128">
                  <a:moveTo>
                    <a:pt x="0" y="32"/>
                  </a:moveTo>
                  <a:lnTo>
                    <a:pt x="127" y="0"/>
                  </a:lnTo>
                  <a:lnTo>
                    <a:pt x="166" y="58"/>
                  </a:lnTo>
                  <a:lnTo>
                    <a:pt x="143" y="84"/>
                  </a:lnTo>
                  <a:lnTo>
                    <a:pt x="103" y="74"/>
                  </a:lnTo>
                  <a:lnTo>
                    <a:pt x="40" y="128"/>
                  </a:lnTo>
                  <a:lnTo>
                    <a:pt x="6" y="10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90" name="Freeform 53"/>
            <p:cNvSpPr>
              <a:spLocks/>
            </p:cNvSpPr>
            <p:nvPr/>
          </p:nvSpPr>
          <p:spPr bwMode="auto">
            <a:xfrm>
              <a:off x="8241664" y="3588088"/>
              <a:ext cx="195815" cy="128646"/>
            </a:xfrm>
            <a:custGeom>
              <a:avLst/>
              <a:gdLst>
                <a:gd name="T0" fmla="*/ 0 w 165"/>
                <a:gd name="T1" fmla="*/ 2147483647 h 99"/>
                <a:gd name="T2" fmla="*/ 2147483647 w 165"/>
                <a:gd name="T3" fmla="*/ 2147483647 h 99"/>
                <a:gd name="T4" fmla="*/ 2147483647 w 165"/>
                <a:gd name="T5" fmla="*/ 0 h 99"/>
                <a:gd name="T6" fmla="*/ 2147483647 w 165"/>
                <a:gd name="T7" fmla="*/ 2147483647 h 99"/>
                <a:gd name="T8" fmla="*/ 2147483647 w 165"/>
                <a:gd name="T9" fmla="*/ 2147483647 h 99"/>
                <a:gd name="T10" fmla="*/ 2147483647 w 165"/>
                <a:gd name="T11" fmla="*/ 2147483647 h 99"/>
                <a:gd name="T12" fmla="*/ 2147483647 w 165"/>
                <a:gd name="T13" fmla="*/ 2147483647 h 99"/>
                <a:gd name="T14" fmla="*/ 0 w 165"/>
                <a:gd name="T15" fmla="*/ 2147483647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5"/>
                <a:gd name="T25" fmla="*/ 0 h 99"/>
                <a:gd name="T26" fmla="*/ 165 w 165"/>
                <a:gd name="T27" fmla="*/ 99 h 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5" h="99">
                  <a:moveTo>
                    <a:pt x="0" y="73"/>
                  </a:moveTo>
                  <a:lnTo>
                    <a:pt x="68" y="41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65" y="3"/>
                  </a:lnTo>
                  <a:lnTo>
                    <a:pt x="100" y="55"/>
                  </a:lnTo>
                  <a:lnTo>
                    <a:pt x="19" y="99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91" name="Freeform 54"/>
            <p:cNvSpPr>
              <a:spLocks/>
            </p:cNvSpPr>
            <p:nvPr/>
          </p:nvSpPr>
          <p:spPr bwMode="auto">
            <a:xfrm>
              <a:off x="8240525" y="2979014"/>
              <a:ext cx="207199" cy="406429"/>
            </a:xfrm>
            <a:custGeom>
              <a:avLst/>
              <a:gdLst>
                <a:gd name="T0" fmla="*/ 2147483647 w 176"/>
                <a:gd name="T1" fmla="*/ 0 h 313"/>
                <a:gd name="T2" fmla="*/ 0 w 176"/>
                <a:gd name="T3" fmla="*/ 2147483647 h 313"/>
                <a:gd name="T4" fmla="*/ 2147483647 w 176"/>
                <a:gd name="T5" fmla="*/ 2147483647 h 313"/>
                <a:gd name="T6" fmla="*/ 2147483647 w 176"/>
                <a:gd name="T7" fmla="*/ 2147483647 h 313"/>
                <a:gd name="T8" fmla="*/ 2147483647 w 176"/>
                <a:gd name="T9" fmla="*/ 2147483647 h 313"/>
                <a:gd name="T10" fmla="*/ 2147483647 w 176"/>
                <a:gd name="T11" fmla="*/ 2147483647 h 313"/>
                <a:gd name="T12" fmla="*/ 2147483647 w 176"/>
                <a:gd name="T13" fmla="*/ 2147483647 h 313"/>
                <a:gd name="T14" fmla="*/ 2147483647 w 176"/>
                <a:gd name="T15" fmla="*/ 2147483647 h 313"/>
                <a:gd name="T16" fmla="*/ 2147483647 w 176"/>
                <a:gd name="T17" fmla="*/ 2147483647 h 313"/>
                <a:gd name="T18" fmla="*/ 2147483647 w 176"/>
                <a:gd name="T19" fmla="*/ 2147483647 h 313"/>
                <a:gd name="T20" fmla="*/ 2147483647 w 176"/>
                <a:gd name="T21" fmla="*/ 2147483647 h 313"/>
                <a:gd name="T22" fmla="*/ 2147483647 w 176"/>
                <a:gd name="T23" fmla="*/ 2147483647 h 313"/>
                <a:gd name="T24" fmla="*/ 2147483647 w 176"/>
                <a:gd name="T25" fmla="*/ 0 h 3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6"/>
                <a:gd name="T40" fmla="*/ 0 h 313"/>
                <a:gd name="T41" fmla="*/ 176 w 176"/>
                <a:gd name="T42" fmla="*/ 313 h 3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6" h="313">
                  <a:moveTo>
                    <a:pt x="38" y="0"/>
                  </a:moveTo>
                  <a:lnTo>
                    <a:pt x="0" y="55"/>
                  </a:lnTo>
                  <a:lnTo>
                    <a:pt x="41" y="127"/>
                  </a:lnTo>
                  <a:lnTo>
                    <a:pt x="17" y="147"/>
                  </a:lnTo>
                  <a:lnTo>
                    <a:pt x="26" y="313"/>
                  </a:lnTo>
                  <a:lnTo>
                    <a:pt x="125" y="289"/>
                  </a:lnTo>
                  <a:lnTo>
                    <a:pt x="151" y="289"/>
                  </a:lnTo>
                  <a:lnTo>
                    <a:pt x="165" y="271"/>
                  </a:lnTo>
                  <a:lnTo>
                    <a:pt x="165" y="240"/>
                  </a:lnTo>
                  <a:lnTo>
                    <a:pt x="176" y="221"/>
                  </a:lnTo>
                  <a:lnTo>
                    <a:pt x="122" y="197"/>
                  </a:lnTo>
                  <a:lnTo>
                    <a:pt x="51" y="1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92" name="Freeform 55"/>
            <p:cNvSpPr>
              <a:spLocks/>
            </p:cNvSpPr>
            <p:nvPr/>
          </p:nvSpPr>
          <p:spPr bwMode="auto">
            <a:xfrm>
              <a:off x="8361201" y="3458304"/>
              <a:ext cx="99046" cy="91077"/>
            </a:xfrm>
            <a:custGeom>
              <a:avLst/>
              <a:gdLst>
                <a:gd name="T0" fmla="*/ 0 w 84"/>
                <a:gd name="T1" fmla="*/ 2147483647 h 69"/>
                <a:gd name="T2" fmla="*/ 2147483647 w 84"/>
                <a:gd name="T3" fmla="*/ 0 h 69"/>
                <a:gd name="T4" fmla="*/ 2147483647 w 84"/>
                <a:gd name="T5" fmla="*/ 2147483647 h 69"/>
                <a:gd name="T6" fmla="*/ 2147483647 w 84"/>
                <a:gd name="T7" fmla="*/ 2147483647 h 69"/>
                <a:gd name="T8" fmla="*/ 2147483647 w 84"/>
                <a:gd name="T9" fmla="*/ 2147483647 h 69"/>
                <a:gd name="T10" fmla="*/ 2147483647 w 84"/>
                <a:gd name="T11" fmla="*/ 2147483647 h 69"/>
                <a:gd name="T12" fmla="*/ 0 w 84"/>
                <a:gd name="T13" fmla="*/ 2147483647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4"/>
                <a:gd name="T22" fmla="*/ 0 h 69"/>
                <a:gd name="T23" fmla="*/ 84 w 84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4" h="69">
                  <a:moveTo>
                    <a:pt x="0" y="11"/>
                  </a:moveTo>
                  <a:lnTo>
                    <a:pt x="36" y="0"/>
                  </a:lnTo>
                  <a:lnTo>
                    <a:pt x="84" y="35"/>
                  </a:lnTo>
                  <a:lnTo>
                    <a:pt x="74" y="45"/>
                  </a:lnTo>
                  <a:lnTo>
                    <a:pt x="50" y="45"/>
                  </a:lnTo>
                  <a:lnTo>
                    <a:pt x="39" y="69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93" name="Freeform 56"/>
            <p:cNvSpPr>
              <a:spLocks/>
            </p:cNvSpPr>
            <p:nvPr/>
          </p:nvSpPr>
          <p:spPr bwMode="auto">
            <a:xfrm>
              <a:off x="8140341" y="4108364"/>
              <a:ext cx="51231" cy="102461"/>
            </a:xfrm>
            <a:custGeom>
              <a:avLst/>
              <a:gdLst>
                <a:gd name="T0" fmla="*/ 0 w 45"/>
                <a:gd name="T1" fmla="*/ 2147483647 h 78"/>
                <a:gd name="T2" fmla="*/ 2147483647 w 45"/>
                <a:gd name="T3" fmla="*/ 0 h 78"/>
                <a:gd name="T4" fmla="*/ 2147483647 w 45"/>
                <a:gd name="T5" fmla="*/ 2147483647 h 78"/>
                <a:gd name="T6" fmla="*/ 2147483647 w 45"/>
                <a:gd name="T7" fmla="*/ 2147483647 h 78"/>
                <a:gd name="T8" fmla="*/ 0 w 45"/>
                <a:gd name="T9" fmla="*/ 2147483647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78"/>
                <a:gd name="T17" fmla="*/ 45 w 45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78">
                  <a:moveTo>
                    <a:pt x="0" y="7"/>
                  </a:moveTo>
                  <a:lnTo>
                    <a:pt x="45" y="0"/>
                  </a:lnTo>
                  <a:lnTo>
                    <a:pt x="19" y="78"/>
                  </a:lnTo>
                  <a:lnTo>
                    <a:pt x="2" y="76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544D44"/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194" name="Group 69"/>
            <p:cNvGrpSpPr/>
            <p:nvPr/>
          </p:nvGrpSpPr>
          <p:grpSpPr>
            <a:xfrm>
              <a:off x="3915522" y="5844480"/>
              <a:ext cx="494086" cy="459932"/>
              <a:chOff x="466725" y="3965575"/>
              <a:chExt cx="688975" cy="641350"/>
            </a:xfrm>
            <a:solidFill>
              <a:schemeClr val="bg1">
                <a:lumMod val="75000"/>
              </a:schemeClr>
            </a:solidFill>
          </p:grpSpPr>
          <p:sp>
            <p:nvSpPr>
              <p:cNvPr id="197" name="Freeform 105"/>
              <p:cNvSpPr>
                <a:spLocks/>
              </p:cNvSpPr>
              <p:nvPr/>
            </p:nvSpPr>
            <p:spPr bwMode="auto">
              <a:xfrm>
                <a:off x="466725" y="4048125"/>
                <a:ext cx="52388" cy="90488"/>
              </a:xfrm>
              <a:custGeom>
                <a:avLst/>
                <a:gdLst>
                  <a:gd name="T0" fmla="*/ 0 w 71"/>
                  <a:gd name="T1" fmla="*/ 2147483647 h 103"/>
                  <a:gd name="T2" fmla="*/ 0 w 71"/>
                  <a:gd name="T3" fmla="*/ 2147483647 h 103"/>
                  <a:gd name="T4" fmla="*/ 2147483647 w 71"/>
                  <a:gd name="T5" fmla="*/ 0 h 103"/>
                  <a:gd name="T6" fmla="*/ 2147483647 w 71"/>
                  <a:gd name="T7" fmla="*/ 2147483647 h 103"/>
                  <a:gd name="T8" fmla="*/ 2147483647 w 71"/>
                  <a:gd name="T9" fmla="*/ 2147483647 h 103"/>
                  <a:gd name="T10" fmla="*/ 0 w 71"/>
                  <a:gd name="T11" fmla="*/ 2147483647 h 1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3"/>
                  <a:gd name="T20" fmla="*/ 71 w 71"/>
                  <a:gd name="T21" fmla="*/ 103 h 10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3">
                    <a:moveTo>
                      <a:pt x="0" y="103"/>
                    </a:moveTo>
                    <a:lnTo>
                      <a:pt x="0" y="73"/>
                    </a:lnTo>
                    <a:lnTo>
                      <a:pt x="41" y="0"/>
                    </a:lnTo>
                    <a:lnTo>
                      <a:pt x="71" y="21"/>
                    </a:lnTo>
                    <a:lnTo>
                      <a:pt x="37" y="103"/>
                    </a:lnTo>
                    <a:lnTo>
                      <a:pt x="0" y="10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8" name="Freeform 106"/>
              <p:cNvSpPr>
                <a:spLocks/>
              </p:cNvSpPr>
              <p:nvPr/>
            </p:nvSpPr>
            <p:spPr bwMode="auto">
              <a:xfrm>
                <a:off x="541338" y="3965575"/>
                <a:ext cx="100012" cy="117475"/>
              </a:xfrm>
              <a:custGeom>
                <a:avLst/>
                <a:gdLst>
                  <a:gd name="T0" fmla="*/ 2147483647 w 134"/>
                  <a:gd name="T1" fmla="*/ 2147483647 h 130"/>
                  <a:gd name="T2" fmla="*/ 0 w 134"/>
                  <a:gd name="T3" fmla="*/ 2147483647 h 130"/>
                  <a:gd name="T4" fmla="*/ 2147483647 w 134"/>
                  <a:gd name="T5" fmla="*/ 2147483647 h 130"/>
                  <a:gd name="T6" fmla="*/ 2147483647 w 134"/>
                  <a:gd name="T7" fmla="*/ 2147483647 h 130"/>
                  <a:gd name="T8" fmla="*/ 2147483647 w 134"/>
                  <a:gd name="T9" fmla="*/ 2147483647 h 130"/>
                  <a:gd name="T10" fmla="*/ 2147483647 w 134"/>
                  <a:gd name="T11" fmla="*/ 0 h 130"/>
                  <a:gd name="T12" fmla="*/ 2147483647 w 134"/>
                  <a:gd name="T13" fmla="*/ 2147483647 h 1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"/>
                  <a:gd name="T22" fmla="*/ 0 h 130"/>
                  <a:gd name="T23" fmla="*/ 134 w 134"/>
                  <a:gd name="T24" fmla="*/ 130 h 1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" h="130">
                    <a:moveTo>
                      <a:pt x="29" y="14"/>
                    </a:moveTo>
                    <a:lnTo>
                      <a:pt x="0" y="77"/>
                    </a:lnTo>
                    <a:lnTo>
                      <a:pt x="52" y="119"/>
                    </a:lnTo>
                    <a:lnTo>
                      <a:pt x="111" y="130"/>
                    </a:lnTo>
                    <a:lnTo>
                      <a:pt x="134" y="79"/>
                    </a:lnTo>
                    <a:lnTo>
                      <a:pt x="119" y="0"/>
                    </a:lnTo>
                    <a:lnTo>
                      <a:pt x="29" y="1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9" name="Freeform 107"/>
              <p:cNvSpPr>
                <a:spLocks/>
              </p:cNvSpPr>
              <p:nvPr/>
            </p:nvSpPr>
            <p:spPr bwMode="auto">
              <a:xfrm>
                <a:off x="635000" y="4048125"/>
                <a:ext cx="146050" cy="130175"/>
              </a:xfrm>
              <a:custGeom>
                <a:avLst/>
                <a:gdLst>
                  <a:gd name="T0" fmla="*/ 0 w 198"/>
                  <a:gd name="T1" fmla="*/ 2147483647 h 147"/>
                  <a:gd name="T2" fmla="*/ 2147483647 w 198"/>
                  <a:gd name="T3" fmla="*/ 0 h 147"/>
                  <a:gd name="T4" fmla="*/ 2147483647 w 198"/>
                  <a:gd name="T5" fmla="*/ 2147483647 h 147"/>
                  <a:gd name="T6" fmla="*/ 2147483647 w 198"/>
                  <a:gd name="T7" fmla="*/ 2147483647 h 147"/>
                  <a:gd name="T8" fmla="*/ 2147483647 w 198"/>
                  <a:gd name="T9" fmla="*/ 2147483647 h 147"/>
                  <a:gd name="T10" fmla="*/ 2147483647 w 198"/>
                  <a:gd name="T11" fmla="*/ 2147483647 h 147"/>
                  <a:gd name="T12" fmla="*/ 2147483647 w 198"/>
                  <a:gd name="T13" fmla="*/ 2147483647 h 147"/>
                  <a:gd name="T14" fmla="*/ 0 w 198"/>
                  <a:gd name="T15" fmla="*/ 2147483647 h 1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8"/>
                  <a:gd name="T25" fmla="*/ 0 h 147"/>
                  <a:gd name="T26" fmla="*/ 198 w 198"/>
                  <a:gd name="T27" fmla="*/ 147 h 1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8" h="147">
                    <a:moveTo>
                      <a:pt x="0" y="52"/>
                    </a:moveTo>
                    <a:lnTo>
                      <a:pt x="135" y="0"/>
                    </a:lnTo>
                    <a:lnTo>
                      <a:pt x="161" y="63"/>
                    </a:lnTo>
                    <a:lnTo>
                      <a:pt x="187" y="77"/>
                    </a:lnTo>
                    <a:lnTo>
                      <a:pt x="198" y="129"/>
                    </a:lnTo>
                    <a:lnTo>
                      <a:pt x="131" y="137"/>
                    </a:lnTo>
                    <a:lnTo>
                      <a:pt x="82" y="147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0" name="Freeform 108"/>
              <p:cNvSpPr>
                <a:spLocks/>
              </p:cNvSpPr>
              <p:nvPr/>
            </p:nvSpPr>
            <p:spPr bwMode="auto">
              <a:xfrm>
                <a:off x="785813" y="4148138"/>
                <a:ext cx="117475" cy="68262"/>
              </a:xfrm>
              <a:custGeom>
                <a:avLst/>
                <a:gdLst>
                  <a:gd name="T0" fmla="*/ 2147483647 w 158"/>
                  <a:gd name="T1" fmla="*/ 2147483647 h 78"/>
                  <a:gd name="T2" fmla="*/ 0 w 158"/>
                  <a:gd name="T3" fmla="*/ 2147483647 h 78"/>
                  <a:gd name="T4" fmla="*/ 2147483647 w 158"/>
                  <a:gd name="T5" fmla="*/ 2147483647 h 78"/>
                  <a:gd name="T6" fmla="*/ 2147483647 w 158"/>
                  <a:gd name="T7" fmla="*/ 2147483647 h 78"/>
                  <a:gd name="T8" fmla="*/ 2147483647 w 158"/>
                  <a:gd name="T9" fmla="*/ 2147483647 h 78"/>
                  <a:gd name="T10" fmla="*/ 2147483647 w 158"/>
                  <a:gd name="T11" fmla="*/ 2147483647 h 78"/>
                  <a:gd name="T12" fmla="*/ 2147483647 w 158"/>
                  <a:gd name="T13" fmla="*/ 2147483647 h 78"/>
                  <a:gd name="T14" fmla="*/ 2147483647 w 158"/>
                  <a:gd name="T15" fmla="*/ 0 h 78"/>
                  <a:gd name="T16" fmla="*/ 2147483647 w 158"/>
                  <a:gd name="T17" fmla="*/ 2147483647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8"/>
                  <a:gd name="T28" fmla="*/ 0 h 78"/>
                  <a:gd name="T29" fmla="*/ 158 w 15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8" h="78">
                    <a:moveTo>
                      <a:pt x="24" y="4"/>
                    </a:moveTo>
                    <a:lnTo>
                      <a:pt x="0" y="73"/>
                    </a:lnTo>
                    <a:lnTo>
                      <a:pt x="42" y="78"/>
                    </a:lnTo>
                    <a:lnTo>
                      <a:pt x="68" y="62"/>
                    </a:lnTo>
                    <a:lnTo>
                      <a:pt x="116" y="63"/>
                    </a:lnTo>
                    <a:lnTo>
                      <a:pt x="158" y="33"/>
                    </a:lnTo>
                    <a:lnTo>
                      <a:pt x="131" y="21"/>
                    </a:lnTo>
                    <a:lnTo>
                      <a:pt x="110" y="0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1" name="Freeform 109"/>
              <p:cNvSpPr>
                <a:spLocks/>
              </p:cNvSpPr>
              <p:nvPr/>
            </p:nvSpPr>
            <p:spPr bwMode="auto">
              <a:xfrm>
                <a:off x="820738" y="4244975"/>
                <a:ext cx="47625" cy="50800"/>
              </a:xfrm>
              <a:custGeom>
                <a:avLst/>
                <a:gdLst>
                  <a:gd name="T0" fmla="*/ 2147483647 w 64"/>
                  <a:gd name="T1" fmla="*/ 0 h 57"/>
                  <a:gd name="T2" fmla="*/ 0 w 64"/>
                  <a:gd name="T3" fmla="*/ 2147483647 h 57"/>
                  <a:gd name="T4" fmla="*/ 2147483647 w 64"/>
                  <a:gd name="T5" fmla="*/ 2147483647 h 57"/>
                  <a:gd name="T6" fmla="*/ 2147483647 w 64"/>
                  <a:gd name="T7" fmla="*/ 2147483647 h 57"/>
                  <a:gd name="T8" fmla="*/ 2147483647 w 64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57"/>
                  <a:gd name="T17" fmla="*/ 64 w 64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57">
                    <a:moveTo>
                      <a:pt x="56" y="0"/>
                    </a:moveTo>
                    <a:lnTo>
                      <a:pt x="0" y="5"/>
                    </a:lnTo>
                    <a:lnTo>
                      <a:pt x="9" y="57"/>
                    </a:lnTo>
                    <a:lnTo>
                      <a:pt x="64" y="44"/>
                    </a:lnTo>
                    <a:lnTo>
                      <a:pt x="56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2" name="Freeform 110"/>
              <p:cNvSpPr>
                <a:spLocks/>
              </p:cNvSpPr>
              <p:nvPr/>
            </p:nvSpPr>
            <p:spPr bwMode="auto">
              <a:xfrm>
                <a:off x="873125" y="4297363"/>
                <a:ext cx="33338" cy="52387"/>
              </a:xfrm>
              <a:custGeom>
                <a:avLst/>
                <a:gdLst>
                  <a:gd name="T0" fmla="*/ 0 w 43"/>
                  <a:gd name="T1" fmla="*/ 2147483647 h 55"/>
                  <a:gd name="T2" fmla="*/ 2147483647 w 43"/>
                  <a:gd name="T3" fmla="*/ 0 h 55"/>
                  <a:gd name="T4" fmla="*/ 2147483647 w 43"/>
                  <a:gd name="T5" fmla="*/ 2147483647 h 55"/>
                  <a:gd name="T6" fmla="*/ 2147483647 w 43"/>
                  <a:gd name="T7" fmla="*/ 2147483647 h 55"/>
                  <a:gd name="T8" fmla="*/ 0 w 43"/>
                  <a:gd name="T9" fmla="*/ 214748364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0" y="21"/>
                    </a:moveTo>
                    <a:lnTo>
                      <a:pt x="43" y="0"/>
                    </a:lnTo>
                    <a:lnTo>
                      <a:pt x="43" y="49"/>
                    </a:lnTo>
                    <a:lnTo>
                      <a:pt x="14" y="55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3" name="Freeform 111"/>
              <p:cNvSpPr>
                <a:spLocks/>
              </p:cNvSpPr>
              <p:nvPr/>
            </p:nvSpPr>
            <p:spPr bwMode="auto">
              <a:xfrm>
                <a:off x="955675" y="4322763"/>
                <a:ext cx="200025" cy="284162"/>
              </a:xfrm>
              <a:custGeom>
                <a:avLst/>
                <a:gdLst>
                  <a:gd name="T0" fmla="*/ 2147483647 w 270"/>
                  <a:gd name="T1" fmla="*/ 0 h 318"/>
                  <a:gd name="T2" fmla="*/ 0 w 270"/>
                  <a:gd name="T3" fmla="*/ 2147483647 h 318"/>
                  <a:gd name="T4" fmla="*/ 2147483647 w 270"/>
                  <a:gd name="T5" fmla="*/ 2147483647 h 318"/>
                  <a:gd name="T6" fmla="*/ 2147483647 w 270"/>
                  <a:gd name="T7" fmla="*/ 2147483647 h 318"/>
                  <a:gd name="T8" fmla="*/ 2147483647 w 270"/>
                  <a:gd name="T9" fmla="*/ 2147483647 h 318"/>
                  <a:gd name="T10" fmla="*/ 2147483647 w 270"/>
                  <a:gd name="T11" fmla="*/ 2147483647 h 318"/>
                  <a:gd name="T12" fmla="*/ 2147483647 w 270"/>
                  <a:gd name="T13" fmla="*/ 2147483647 h 318"/>
                  <a:gd name="T14" fmla="*/ 2147483647 w 270"/>
                  <a:gd name="T15" fmla="*/ 2147483647 h 318"/>
                  <a:gd name="T16" fmla="*/ 2147483647 w 270"/>
                  <a:gd name="T17" fmla="*/ 2147483647 h 318"/>
                  <a:gd name="T18" fmla="*/ 2147483647 w 270"/>
                  <a:gd name="T19" fmla="*/ 0 h 3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0"/>
                  <a:gd name="T31" fmla="*/ 0 h 318"/>
                  <a:gd name="T32" fmla="*/ 270 w 270"/>
                  <a:gd name="T33" fmla="*/ 318 h 3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0" h="318">
                    <a:moveTo>
                      <a:pt x="45" y="0"/>
                    </a:moveTo>
                    <a:lnTo>
                      <a:pt x="0" y="121"/>
                    </a:lnTo>
                    <a:lnTo>
                      <a:pt x="32" y="181"/>
                    </a:lnTo>
                    <a:lnTo>
                      <a:pt x="32" y="289"/>
                    </a:lnTo>
                    <a:lnTo>
                      <a:pt x="97" y="318"/>
                    </a:lnTo>
                    <a:lnTo>
                      <a:pt x="126" y="255"/>
                    </a:lnTo>
                    <a:lnTo>
                      <a:pt x="208" y="241"/>
                    </a:lnTo>
                    <a:lnTo>
                      <a:pt x="270" y="171"/>
                    </a:lnTo>
                    <a:lnTo>
                      <a:pt x="205" y="63"/>
                    </a:lnTo>
                    <a:lnTo>
                      <a:pt x="45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4" name="Freeform 112"/>
              <p:cNvSpPr>
                <a:spLocks/>
              </p:cNvSpPr>
              <p:nvPr/>
            </p:nvSpPr>
            <p:spPr bwMode="auto">
              <a:xfrm>
                <a:off x="885825" y="4191000"/>
                <a:ext cx="109538" cy="111125"/>
              </a:xfrm>
              <a:custGeom>
                <a:avLst/>
                <a:gdLst>
                  <a:gd name="T0" fmla="*/ 2147483647 w 148"/>
                  <a:gd name="T1" fmla="*/ 0 h 124"/>
                  <a:gd name="T2" fmla="*/ 0 w 148"/>
                  <a:gd name="T3" fmla="*/ 2147483647 h 124"/>
                  <a:gd name="T4" fmla="*/ 2147483647 w 148"/>
                  <a:gd name="T5" fmla="*/ 2147483647 h 124"/>
                  <a:gd name="T6" fmla="*/ 2147483647 w 148"/>
                  <a:gd name="T7" fmla="*/ 2147483647 h 124"/>
                  <a:gd name="T8" fmla="*/ 2147483647 w 148"/>
                  <a:gd name="T9" fmla="*/ 2147483647 h 124"/>
                  <a:gd name="T10" fmla="*/ 2147483647 w 148"/>
                  <a:gd name="T11" fmla="*/ 2147483647 h 124"/>
                  <a:gd name="T12" fmla="*/ 2147483647 w 148"/>
                  <a:gd name="T13" fmla="*/ 2147483647 h 124"/>
                  <a:gd name="T14" fmla="*/ 2147483647 w 148"/>
                  <a:gd name="T15" fmla="*/ 2147483647 h 124"/>
                  <a:gd name="T16" fmla="*/ 2147483647 w 148"/>
                  <a:gd name="T17" fmla="*/ 0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8"/>
                  <a:gd name="T28" fmla="*/ 0 h 124"/>
                  <a:gd name="T29" fmla="*/ 148 w 148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8" h="124">
                    <a:moveTo>
                      <a:pt x="30" y="0"/>
                    </a:moveTo>
                    <a:lnTo>
                      <a:pt x="0" y="37"/>
                    </a:lnTo>
                    <a:lnTo>
                      <a:pt x="13" y="66"/>
                    </a:lnTo>
                    <a:lnTo>
                      <a:pt x="40" y="76"/>
                    </a:lnTo>
                    <a:lnTo>
                      <a:pt x="69" y="124"/>
                    </a:lnTo>
                    <a:lnTo>
                      <a:pt x="147" y="105"/>
                    </a:lnTo>
                    <a:lnTo>
                      <a:pt x="148" y="53"/>
                    </a:lnTo>
                    <a:lnTo>
                      <a:pt x="92" y="9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sp>
          <p:nvSpPr>
            <p:cNvPr id="196" name="Freeform 113"/>
            <p:cNvSpPr>
              <a:spLocks/>
            </p:cNvSpPr>
            <p:nvPr/>
          </p:nvSpPr>
          <p:spPr bwMode="auto">
            <a:xfrm>
              <a:off x="2933037" y="5268451"/>
              <a:ext cx="901658" cy="1067873"/>
            </a:xfrm>
            <a:custGeom>
              <a:avLst/>
              <a:gdLst>
                <a:gd name="T0" fmla="*/ 2147483647 w 1702"/>
                <a:gd name="T1" fmla="*/ 2147483647 h 1661"/>
                <a:gd name="T2" fmla="*/ 2147483647 w 1702"/>
                <a:gd name="T3" fmla="*/ 0 h 1661"/>
                <a:gd name="T4" fmla="*/ 2147483647 w 1702"/>
                <a:gd name="T5" fmla="*/ 2147483647 h 1661"/>
                <a:gd name="T6" fmla="*/ 2147483647 w 1702"/>
                <a:gd name="T7" fmla="*/ 2147483647 h 1661"/>
                <a:gd name="T8" fmla="*/ 2147483647 w 1702"/>
                <a:gd name="T9" fmla="*/ 2147483647 h 1661"/>
                <a:gd name="T10" fmla="*/ 2147483647 w 1702"/>
                <a:gd name="T11" fmla="*/ 2147483647 h 1661"/>
                <a:gd name="T12" fmla="*/ 2147483647 w 1702"/>
                <a:gd name="T13" fmla="*/ 2147483647 h 1661"/>
                <a:gd name="T14" fmla="*/ 2147483647 w 1702"/>
                <a:gd name="T15" fmla="*/ 2147483647 h 1661"/>
                <a:gd name="T16" fmla="*/ 2147483647 w 1702"/>
                <a:gd name="T17" fmla="*/ 2147483647 h 1661"/>
                <a:gd name="T18" fmla="*/ 2147483647 w 1702"/>
                <a:gd name="T19" fmla="*/ 2147483647 h 1661"/>
                <a:gd name="T20" fmla="*/ 2147483647 w 1702"/>
                <a:gd name="T21" fmla="*/ 2147483647 h 1661"/>
                <a:gd name="T22" fmla="*/ 2147483647 w 1702"/>
                <a:gd name="T23" fmla="*/ 2147483647 h 1661"/>
                <a:gd name="T24" fmla="*/ 2147483647 w 1702"/>
                <a:gd name="T25" fmla="*/ 2147483647 h 1661"/>
                <a:gd name="T26" fmla="*/ 2147483647 w 1702"/>
                <a:gd name="T27" fmla="*/ 2147483647 h 1661"/>
                <a:gd name="T28" fmla="*/ 2147483647 w 1702"/>
                <a:gd name="T29" fmla="*/ 2147483647 h 1661"/>
                <a:gd name="T30" fmla="*/ 2147483647 w 1702"/>
                <a:gd name="T31" fmla="*/ 2147483647 h 1661"/>
                <a:gd name="T32" fmla="*/ 2147483647 w 1702"/>
                <a:gd name="T33" fmla="*/ 2147483647 h 1661"/>
                <a:gd name="T34" fmla="*/ 2147483647 w 1702"/>
                <a:gd name="T35" fmla="*/ 2147483647 h 1661"/>
                <a:gd name="T36" fmla="*/ 2147483647 w 1702"/>
                <a:gd name="T37" fmla="*/ 2147483647 h 1661"/>
                <a:gd name="T38" fmla="*/ 2147483647 w 1702"/>
                <a:gd name="T39" fmla="*/ 2147483647 h 1661"/>
                <a:gd name="T40" fmla="*/ 2147483647 w 1702"/>
                <a:gd name="T41" fmla="*/ 2147483647 h 1661"/>
                <a:gd name="T42" fmla="*/ 2147483647 w 1702"/>
                <a:gd name="T43" fmla="*/ 2147483647 h 1661"/>
                <a:gd name="T44" fmla="*/ 0 w 1702"/>
                <a:gd name="T45" fmla="*/ 2147483647 h 1661"/>
                <a:gd name="T46" fmla="*/ 2147483647 w 1702"/>
                <a:gd name="T47" fmla="*/ 2147483647 h 1661"/>
                <a:gd name="T48" fmla="*/ 2147483647 w 1702"/>
                <a:gd name="T49" fmla="*/ 2147483647 h 1661"/>
                <a:gd name="T50" fmla="*/ 2147483647 w 1702"/>
                <a:gd name="T51" fmla="*/ 2147483647 h 1661"/>
                <a:gd name="T52" fmla="*/ 2147483647 w 1702"/>
                <a:gd name="T53" fmla="*/ 2147483647 h 1661"/>
                <a:gd name="T54" fmla="*/ 2147483647 w 1702"/>
                <a:gd name="T55" fmla="*/ 2147483647 h 1661"/>
                <a:gd name="T56" fmla="*/ 2147483647 w 1702"/>
                <a:gd name="T57" fmla="*/ 2147483647 h 1661"/>
                <a:gd name="T58" fmla="*/ 2147483647 w 1702"/>
                <a:gd name="T59" fmla="*/ 2147483647 h 1661"/>
                <a:gd name="T60" fmla="*/ 2147483647 w 1702"/>
                <a:gd name="T61" fmla="*/ 2147483647 h 1661"/>
                <a:gd name="T62" fmla="*/ 2147483647 w 1702"/>
                <a:gd name="T63" fmla="*/ 2147483647 h 1661"/>
                <a:gd name="T64" fmla="*/ 2147483647 w 1702"/>
                <a:gd name="T65" fmla="*/ 2147483647 h 1661"/>
                <a:gd name="T66" fmla="*/ 2147483647 w 1702"/>
                <a:gd name="T67" fmla="*/ 2147483647 h 1661"/>
                <a:gd name="T68" fmla="*/ 2147483647 w 1702"/>
                <a:gd name="T69" fmla="*/ 2147483647 h 1661"/>
                <a:gd name="T70" fmla="*/ 2147483647 w 1702"/>
                <a:gd name="T71" fmla="*/ 2147483647 h 1661"/>
                <a:gd name="T72" fmla="*/ 2147483647 w 1702"/>
                <a:gd name="T73" fmla="*/ 2147483647 h 1661"/>
                <a:gd name="T74" fmla="*/ 2147483647 w 1702"/>
                <a:gd name="T75" fmla="*/ 2147483647 h 1661"/>
                <a:gd name="T76" fmla="*/ 2147483647 w 1702"/>
                <a:gd name="T77" fmla="*/ 2147483647 h 1661"/>
                <a:gd name="T78" fmla="*/ 2147483647 w 1702"/>
                <a:gd name="T79" fmla="*/ 2147483647 h 1661"/>
                <a:gd name="T80" fmla="*/ 2147483647 w 1702"/>
                <a:gd name="T81" fmla="*/ 2147483647 h 1661"/>
                <a:gd name="T82" fmla="*/ 2147483647 w 1702"/>
                <a:gd name="T83" fmla="*/ 2147483647 h 166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2"/>
                <a:gd name="T127" fmla="*/ 0 h 1661"/>
                <a:gd name="T128" fmla="*/ 1702 w 1702"/>
                <a:gd name="T129" fmla="*/ 1661 h 166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2" h="1661">
                  <a:moveTo>
                    <a:pt x="272" y="247"/>
                  </a:moveTo>
                  <a:lnTo>
                    <a:pt x="614" y="0"/>
                  </a:lnTo>
                  <a:lnTo>
                    <a:pt x="777" y="43"/>
                  </a:lnTo>
                  <a:lnTo>
                    <a:pt x="856" y="122"/>
                  </a:lnTo>
                  <a:lnTo>
                    <a:pt x="1177" y="153"/>
                  </a:lnTo>
                  <a:lnTo>
                    <a:pt x="1187" y="975"/>
                  </a:lnTo>
                  <a:lnTo>
                    <a:pt x="1292" y="999"/>
                  </a:lnTo>
                  <a:lnTo>
                    <a:pt x="1340" y="1097"/>
                  </a:lnTo>
                  <a:lnTo>
                    <a:pt x="1415" y="1064"/>
                  </a:lnTo>
                  <a:lnTo>
                    <a:pt x="1569" y="1286"/>
                  </a:lnTo>
                  <a:lnTo>
                    <a:pt x="1702" y="1390"/>
                  </a:lnTo>
                  <a:lnTo>
                    <a:pt x="1697" y="1478"/>
                  </a:lnTo>
                  <a:lnTo>
                    <a:pt x="1529" y="1490"/>
                  </a:lnTo>
                  <a:lnTo>
                    <a:pt x="1455" y="1217"/>
                  </a:lnTo>
                  <a:lnTo>
                    <a:pt x="925" y="949"/>
                  </a:lnTo>
                  <a:lnTo>
                    <a:pt x="940" y="1033"/>
                  </a:lnTo>
                  <a:lnTo>
                    <a:pt x="820" y="1143"/>
                  </a:lnTo>
                  <a:lnTo>
                    <a:pt x="801" y="1102"/>
                  </a:lnTo>
                  <a:lnTo>
                    <a:pt x="767" y="1102"/>
                  </a:lnTo>
                  <a:lnTo>
                    <a:pt x="672" y="1330"/>
                  </a:lnTo>
                  <a:lnTo>
                    <a:pt x="376" y="1554"/>
                  </a:lnTo>
                  <a:lnTo>
                    <a:pt x="84" y="1661"/>
                  </a:lnTo>
                  <a:lnTo>
                    <a:pt x="0" y="1646"/>
                  </a:lnTo>
                  <a:lnTo>
                    <a:pt x="336" y="1454"/>
                  </a:lnTo>
                  <a:lnTo>
                    <a:pt x="376" y="1454"/>
                  </a:lnTo>
                  <a:lnTo>
                    <a:pt x="499" y="1306"/>
                  </a:lnTo>
                  <a:lnTo>
                    <a:pt x="554" y="1301"/>
                  </a:lnTo>
                  <a:lnTo>
                    <a:pt x="638" y="1188"/>
                  </a:lnTo>
                  <a:lnTo>
                    <a:pt x="609" y="1138"/>
                  </a:lnTo>
                  <a:lnTo>
                    <a:pt x="430" y="1162"/>
                  </a:lnTo>
                  <a:lnTo>
                    <a:pt x="307" y="880"/>
                  </a:lnTo>
                  <a:lnTo>
                    <a:pt x="376" y="752"/>
                  </a:lnTo>
                  <a:lnTo>
                    <a:pt x="489" y="707"/>
                  </a:lnTo>
                  <a:lnTo>
                    <a:pt x="449" y="594"/>
                  </a:lnTo>
                  <a:lnTo>
                    <a:pt x="331" y="647"/>
                  </a:lnTo>
                  <a:lnTo>
                    <a:pt x="242" y="484"/>
                  </a:lnTo>
                  <a:lnTo>
                    <a:pt x="341" y="445"/>
                  </a:lnTo>
                  <a:lnTo>
                    <a:pt x="430" y="489"/>
                  </a:lnTo>
                  <a:lnTo>
                    <a:pt x="470" y="465"/>
                  </a:lnTo>
                  <a:lnTo>
                    <a:pt x="396" y="326"/>
                  </a:lnTo>
                  <a:lnTo>
                    <a:pt x="267" y="316"/>
                  </a:lnTo>
                  <a:lnTo>
                    <a:pt x="272" y="247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sp>
        <p:nvSpPr>
          <p:cNvPr id="139" name="Line Callout 2 (Accent Bar) 138"/>
          <p:cNvSpPr/>
          <p:nvPr/>
        </p:nvSpPr>
        <p:spPr>
          <a:xfrm flipH="1">
            <a:off x="533399" y="1551669"/>
            <a:ext cx="2514600" cy="1191531"/>
          </a:xfrm>
          <a:prstGeom prst="accentCallout2">
            <a:avLst>
              <a:gd name="adj1" fmla="val 18750"/>
              <a:gd name="adj2" fmla="val -8333"/>
              <a:gd name="adj3" fmla="val 19290"/>
              <a:gd name="adj4" fmla="val -46902"/>
              <a:gd name="adj5" fmla="val 199080"/>
              <a:gd name="adj6" fmla="val -203842"/>
            </a:avLst>
          </a:prstGeom>
          <a:solidFill>
            <a:srgbClr val="002C5F"/>
          </a:solidFill>
          <a:ln w="22225" cap="rnd" cmpd="sng" algn="ctr">
            <a:solidFill>
              <a:srgbClr val="FF6600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37160" rtlCol="0" anchor="t"/>
          <a:lstStyle/>
          <a:p>
            <a:pPr marL="53975"/>
            <a:r>
              <a:rPr lang="en-US" sz="1600" b="1" spc="100" dirty="0" smtClean="0">
                <a:solidFill>
                  <a:srgbClr val="FF6600"/>
                </a:solidFill>
              </a:rPr>
              <a:t>DISTRICT OF COLUMBIA</a:t>
            </a:r>
          </a:p>
          <a:p>
            <a:pPr marL="53975" lvl="0"/>
            <a:r>
              <a:rPr lang="en-US" sz="2000" dirty="0" smtClean="0"/>
              <a:t>Amended its Access Rx Act of 2004</a:t>
            </a:r>
            <a:endParaRPr lang="en-US" sz="1600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8138160" y="3913632"/>
            <a:ext cx="76200" cy="76200"/>
          </a:xfrm>
          <a:prstGeom prst="ellipse">
            <a:avLst/>
          </a:prstGeom>
          <a:solidFill>
            <a:srgbClr val="FF6600">
              <a:alpha val="19000"/>
            </a:srgbClr>
          </a:solidFill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91607"/>
      </p:ext>
    </p:extLst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dient bar.png"/>
          <p:cNvPicPr>
            <a:picLocks noChangeAspect="1"/>
          </p:cNvPicPr>
          <p:nvPr/>
        </p:nvPicPr>
        <p:blipFill>
          <a:blip r:embed="rId2"/>
          <a:srcRect t="76295"/>
          <a:stretch>
            <a:fillRect/>
          </a:stretch>
        </p:blipFill>
        <p:spPr>
          <a:xfrm>
            <a:off x="0" y="6720840"/>
            <a:ext cx="9153144" cy="152552"/>
          </a:xfrm>
          <a:prstGeom prst="rect">
            <a:avLst/>
          </a:prstGeom>
        </p:spPr>
      </p:pic>
      <p:pic>
        <p:nvPicPr>
          <p:cNvPr id="7" name="Picture 6" descr="gradient bar.png"/>
          <p:cNvPicPr>
            <a:picLocks noChangeAspect="1"/>
          </p:cNvPicPr>
          <p:nvPr/>
        </p:nvPicPr>
        <p:blipFill>
          <a:blip r:embed="rId2"/>
          <a:srcRect t="17093" b="23705"/>
          <a:stretch>
            <a:fillRect/>
          </a:stretch>
        </p:blipFill>
        <p:spPr>
          <a:xfrm>
            <a:off x="0" y="0"/>
            <a:ext cx="9153144" cy="381000"/>
          </a:xfrm>
          <a:prstGeom prst="rect">
            <a:avLst/>
          </a:prstGeom>
        </p:spPr>
      </p:pic>
      <p:grpSp>
        <p:nvGrpSpPr>
          <p:cNvPr id="48" name="Group 137"/>
          <p:cNvGrpSpPr/>
          <p:nvPr/>
        </p:nvGrpSpPr>
        <p:grpSpPr>
          <a:xfrm>
            <a:off x="3161637" y="2502876"/>
            <a:ext cx="5753763" cy="3745524"/>
            <a:chOff x="2933037" y="2590800"/>
            <a:chExt cx="5753763" cy="3745524"/>
          </a:xfrm>
        </p:grpSpPr>
        <p:sp>
          <p:nvSpPr>
            <p:cNvPr id="50" name="Freeform 5"/>
            <p:cNvSpPr>
              <a:spLocks/>
            </p:cNvSpPr>
            <p:nvPr/>
          </p:nvSpPr>
          <p:spPr bwMode="auto">
            <a:xfrm>
              <a:off x="5404628" y="4207409"/>
              <a:ext cx="820827" cy="445137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1" name="Freeform 6"/>
            <p:cNvSpPr>
              <a:spLocks/>
            </p:cNvSpPr>
            <p:nvPr/>
          </p:nvSpPr>
          <p:spPr bwMode="auto">
            <a:xfrm>
              <a:off x="4903707" y="4715161"/>
              <a:ext cx="1474302" cy="1511871"/>
            </a:xfrm>
            <a:custGeom>
              <a:avLst/>
              <a:gdLst>
                <a:gd name="T0" fmla="*/ 2147483647 w 1248"/>
                <a:gd name="T1" fmla="*/ 0 h 1156"/>
                <a:gd name="T2" fmla="*/ 2147483647 w 1248"/>
                <a:gd name="T3" fmla="*/ 2147483647 h 1156"/>
                <a:gd name="T4" fmla="*/ 2147483647 w 1248"/>
                <a:gd name="T5" fmla="*/ 2147483647 h 1156"/>
                <a:gd name="T6" fmla="*/ 2147483647 w 1248"/>
                <a:gd name="T7" fmla="*/ 2147483647 h 1156"/>
                <a:gd name="T8" fmla="*/ 2147483647 w 1248"/>
                <a:gd name="T9" fmla="*/ 2147483647 h 1156"/>
                <a:gd name="T10" fmla="*/ 2147483647 w 1248"/>
                <a:gd name="T11" fmla="*/ 2147483647 h 1156"/>
                <a:gd name="T12" fmla="*/ 2147483647 w 1248"/>
                <a:gd name="T13" fmla="*/ 2147483647 h 1156"/>
                <a:gd name="T14" fmla="*/ 2147483647 w 1248"/>
                <a:gd name="T15" fmla="*/ 2147483647 h 1156"/>
                <a:gd name="T16" fmla="*/ 2147483647 w 1248"/>
                <a:gd name="T17" fmla="*/ 2147483647 h 1156"/>
                <a:gd name="T18" fmla="*/ 2147483647 w 1248"/>
                <a:gd name="T19" fmla="*/ 2147483647 h 1156"/>
                <a:gd name="T20" fmla="*/ 2147483647 w 1248"/>
                <a:gd name="T21" fmla="*/ 2147483647 h 1156"/>
                <a:gd name="T22" fmla="*/ 2147483647 w 1248"/>
                <a:gd name="T23" fmla="*/ 2147483647 h 1156"/>
                <a:gd name="T24" fmla="*/ 2147483647 w 1248"/>
                <a:gd name="T25" fmla="*/ 2147483647 h 1156"/>
                <a:gd name="T26" fmla="*/ 2147483647 w 1248"/>
                <a:gd name="T27" fmla="*/ 2147483647 h 1156"/>
                <a:gd name="T28" fmla="*/ 2147483647 w 1248"/>
                <a:gd name="T29" fmla="*/ 2147483647 h 1156"/>
                <a:gd name="T30" fmla="*/ 2147483647 w 1248"/>
                <a:gd name="T31" fmla="*/ 2147483647 h 1156"/>
                <a:gd name="T32" fmla="*/ 2147483647 w 1248"/>
                <a:gd name="T33" fmla="*/ 2147483647 h 1156"/>
                <a:gd name="T34" fmla="*/ 2147483647 w 1248"/>
                <a:gd name="T35" fmla="*/ 2147483647 h 1156"/>
                <a:gd name="T36" fmla="*/ 2147483647 w 1248"/>
                <a:gd name="T37" fmla="*/ 2147483647 h 1156"/>
                <a:gd name="T38" fmla="*/ 2147483647 w 1248"/>
                <a:gd name="T39" fmla="*/ 2147483647 h 1156"/>
                <a:gd name="T40" fmla="*/ 2147483647 w 1248"/>
                <a:gd name="T41" fmla="*/ 2147483647 h 1156"/>
                <a:gd name="T42" fmla="*/ 2147483647 w 1248"/>
                <a:gd name="T43" fmla="*/ 2147483647 h 1156"/>
                <a:gd name="T44" fmla="*/ 2147483647 w 1248"/>
                <a:gd name="T45" fmla="*/ 2147483647 h 1156"/>
                <a:gd name="T46" fmla="*/ 2147483647 w 1248"/>
                <a:gd name="T47" fmla="*/ 2147483647 h 1156"/>
                <a:gd name="T48" fmla="*/ 2147483647 w 1248"/>
                <a:gd name="T49" fmla="*/ 2147483647 h 1156"/>
                <a:gd name="T50" fmla="*/ 2147483647 w 1248"/>
                <a:gd name="T51" fmla="*/ 2147483647 h 1156"/>
                <a:gd name="T52" fmla="*/ 2147483647 w 1248"/>
                <a:gd name="T53" fmla="*/ 2147483647 h 1156"/>
                <a:gd name="T54" fmla="*/ 2147483647 w 1248"/>
                <a:gd name="T55" fmla="*/ 2147483647 h 1156"/>
                <a:gd name="T56" fmla="*/ 2147483647 w 1248"/>
                <a:gd name="T57" fmla="*/ 2147483647 h 1156"/>
                <a:gd name="T58" fmla="*/ 2147483647 w 1248"/>
                <a:gd name="T59" fmla="*/ 2147483647 h 1156"/>
                <a:gd name="T60" fmla="*/ 2147483647 w 1248"/>
                <a:gd name="T61" fmla="*/ 2147483647 h 1156"/>
                <a:gd name="T62" fmla="*/ 2147483647 w 1248"/>
                <a:gd name="T63" fmla="*/ 2147483647 h 1156"/>
                <a:gd name="T64" fmla="*/ 2147483647 w 1248"/>
                <a:gd name="T65" fmla="*/ 2147483647 h 1156"/>
                <a:gd name="T66" fmla="*/ 2147483647 w 1248"/>
                <a:gd name="T67" fmla="*/ 2147483647 h 1156"/>
                <a:gd name="T68" fmla="*/ 2147483647 w 1248"/>
                <a:gd name="T69" fmla="*/ 2147483647 h 1156"/>
                <a:gd name="T70" fmla="*/ 2147483647 w 1248"/>
                <a:gd name="T71" fmla="*/ 2147483647 h 1156"/>
                <a:gd name="T72" fmla="*/ 2147483647 w 1248"/>
                <a:gd name="T73" fmla="*/ 2147483647 h 1156"/>
                <a:gd name="T74" fmla="*/ 2147483647 w 1248"/>
                <a:gd name="T75" fmla="*/ 2147483647 h 1156"/>
                <a:gd name="T76" fmla="*/ 2147483647 w 1248"/>
                <a:gd name="T77" fmla="*/ 2147483647 h 1156"/>
                <a:gd name="T78" fmla="*/ 2147483647 w 1248"/>
                <a:gd name="T79" fmla="*/ 2147483647 h 1156"/>
                <a:gd name="T80" fmla="*/ 2147483647 w 1248"/>
                <a:gd name="T81" fmla="*/ 2147483647 h 1156"/>
                <a:gd name="T82" fmla="*/ 2147483647 w 1248"/>
                <a:gd name="T83" fmla="*/ 2147483647 h 1156"/>
                <a:gd name="T84" fmla="*/ 2147483647 w 1248"/>
                <a:gd name="T85" fmla="*/ 2147483647 h 1156"/>
                <a:gd name="T86" fmla="*/ 2147483647 w 1248"/>
                <a:gd name="T87" fmla="*/ 2147483647 h 1156"/>
                <a:gd name="T88" fmla="*/ 2147483647 w 1248"/>
                <a:gd name="T89" fmla="*/ 2147483647 h 1156"/>
                <a:gd name="T90" fmla="*/ 2147483647 w 1248"/>
                <a:gd name="T91" fmla="*/ 2147483647 h 1156"/>
                <a:gd name="T92" fmla="*/ 0 w 1248"/>
                <a:gd name="T93" fmla="*/ 2147483647 h 1156"/>
                <a:gd name="T94" fmla="*/ 0 w 1248"/>
                <a:gd name="T95" fmla="*/ 2147483647 h 1156"/>
                <a:gd name="T96" fmla="*/ 2147483647 w 1248"/>
                <a:gd name="T97" fmla="*/ 2147483647 h 1156"/>
                <a:gd name="T98" fmla="*/ 2147483647 w 1248"/>
                <a:gd name="T99" fmla="*/ 2147483647 h 1156"/>
                <a:gd name="T100" fmla="*/ 2147483647 w 1248"/>
                <a:gd name="T101" fmla="*/ 0 h 11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48"/>
                <a:gd name="T154" fmla="*/ 0 h 1156"/>
                <a:gd name="T155" fmla="*/ 1248 w 1248"/>
                <a:gd name="T156" fmla="*/ 1156 h 11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48" h="1156">
                  <a:moveTo>
                    <a:pt x="361" y="0"/>
                  </a:moveTo>
                  <a:lnTo>
                    <a:pt x="637" y="10"/>
                  </a:lnTo>
                  <a:lnTo>
                    <a:pt x="637" y="219"/>
                  </a:lnTo>
                  <a:lnTo>
                    <a:pt x="778" y="278"/>
                  </a:lnTo>
                  <a:lnTo>
                    <a:pt x="817" y="258"/>
                  </a:lnTo>
                  <a:lnTo>
                    <a:pt x="909" y="303"/>
                  </a:lnTo>
                  <a:lnTo>
                    <a:pt x="964" y="300"/>
                  </a:lnTo>
                  <a:lnTo>
                    <a:pt x="1070" y="255"/>
                  </a:lnTo>
                  <a:lnTo>
                    <a:pt x="1131" y="299"/>
                  </a:lnTo>
                  <a:lnTo>
                    <a:pt x="1185" y="310"/>
                  </a:lnTo>
                  <a:lnTo>
                    <a:pt x="1185" y="481"/>
                  </a:lnTo>
                  <a:lnTo>
                    <a:pt x="1248" y="588"/>
                  </a:lnTo>
                  <a:lnTo>
                    <a:pt x="1233" y="733"/>
                  </a:lnTo>
                  <a:lnTo>
                    <a:pt x="1165" y="791"/>
                  </a:lnTo>
                  <a:lnTo>
                    <a:pt x="1151" y="738"/>
                  </a:lnTo>
                  <a:lnTo>
                    <a:pt x="1131" y="762"/>
                  </a:lnTo>
                  <a:lnTo>
                    <a:pt x="1146" y="796"/>
                  </a:lnTo>
                  <a:lnTo>
                    <a:pt x="1025" y="883"/>
                  </a:lnTo>
                  <a:lnTo>
                    <a:pt x="996" y="888"/>
                  </a:lnTo>
                  <a:lnTo>
                    <a:pt x="933" y="931"/>
                  </a:lnTo>
                  <a:lnTo>
                    <a:pt x="933" y="956"/>
                  </a:lnTo>
                  <a:lnTo>
                    <a:pt x="913" y="960"/>
                  </a:lnTo>
                  <a:lnTo>
                    <a:pt x="928" y="989"/>
                  </a:lnTo>
                  <a:lnTo>
                    <a:pt x="894" y="1033"/>
                  </a:lnTo>
                  <a:lnTo>
                    <a:pt x="913" y="1096"/>
                  </a:lnTo>
                  <a:lnTo>
                    <a:pt x="933" y="1117"/>
                  </a:lnTo>
                  <a:lnTo>
                    <a:pt x="928" y="1156"/>
                  </a:lnTo>
                  <a:lnTo>
                    <a:pt x="880" y="1156"/>
                  </a:lnTo>
                  <a:lnTo>
                    <a:pt x="836" y="1136"/>
                  </a:lnTo>
                  <a:lnTo>
                    <a:pt x="807" y="1141"/>
                  </a:lnTo>
                  <a:lnTo>
                    <a:pt x="710" y="1107"/>
                  </a:lnTo>
                  <a:lnTo>
                    <a:pt x="666" y="975"/>
                  </a:lnTo>
                  <a:lnTo>
                    <a:pt x="599" y="912"/>
                  </a:lnTo>
                  <a:lnTo>
                    <a:pt x="539" y="796"/>
                  </a:lnTo>
                  <a:lnTo>
                    <a:pt x="512" y="784"/>
                  </a:lnTo>
                  <a:lnTo>
                    <a:pt x="479" y="755"/>
                  </a:lnTo>
                  <a:lnTo>
                    <a:pt x="449" y="755"/>
                  </a:lnTo>
                  <a:lnTo>
                    <a:pt x="402" y="746"/>
                  </a:lnTo>
                  <a:lnTo>
                    <a:pt x="366" y="755"/>
                  </a:lnTo>
                  <a:lnTo>
                    <a:pt x="342" y="814"/>
                  </a:lnTo>
                  <a:lnTo>
                    <a:pt x="305" y="823"/>
                  </a:lnTo>
                  <a:lnTo>
                    <a:pt x="226" y="778"/>
                  </a:lnTo>
                  <a:lnTo>
                    <a:pt x="179" y="723"/>
                  </a:lnTo>
                  <a:lnTo>
                    <a:pt x="171" y="657"/>
                  </a:lnTo>
                  <a:lnTo>
                    <a:pt x="137" y="612"/>
                  </a:lnTo>
                  <a:lnTo>
                    <a:pt x="58" y="549"/>
                  </a:lnTo>
                  <a:lnTo>
                    <a:pt x="0" y="483"/>
                  </a:lnTo>
                  <a:lnTo>
                    <a:pt x="0" y="455"/>
                  </a:lnTo>
                  <a:lnTo>
                    <a:pt x="189" y="457"/>
                  </a:lnTo>
                  <a:lnTo>
                    <a:pt x="342" y="470"/>
                  </a:lnTo>
                  <a:lnTo>
                    <a:pt x="36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2" name="Freeform 7"/>
            <p:cNvSpPr>
              <a:spLocks/>
            </p:cNvSpPr>
            <p:nvPr/>
          </p:nvSpPr>
          <p:spPr bwMode="auto">
            <a:xfrm>
              <a:off x="8284925" y="2590800"/>
              <a:ext cx="401875" cy="677382"/>
            </a:xfrm>
            <a:custGeom>
              <a:avLst/>
              <a:gdLst>
                <a:gd name="T0" fmla="*/ 2147483647 w 339"/>
                <a:gd name="T1" fmla="*/ 2147483647 h 518"/>
                <a:gd name="T2" fmla="*/ 2147483647 w 339"/>
                <a:gd name="T3" fmla="*/ 2147483647 h 518"/>
                <a:gd name="T4" fmla="*/ 2147483647 w 339"/>
                <a:gd name="T5" fmla="*/ 2147483647 h 518"/>
                <a:gd name="T6" fmla="*/ 2147483647 w 339"/>
                <a:gd name="T7" fmla="*/ 2147483647 h 518"/>
                <a:gd name="T8" fmla="*/ 2147483647 w 339"/>
                <a:gd name="T9" fmla="*/ 2147483647 h 518"/>
                <a:gd name="T10" fmla="*/ 2147483647 w 339"/>
                <a:gd name="T11" fmla="*/ 2147483647 h 518"/>
                <a:gd name="T12" fmla="*/ 2147483647 w 339"/>
                <a:gd name="T13" fmla="*/ 2147483647 h 518"/>
                <a:gd name="T14" fmla="*/ 0 w 339"/>
                <a:gd name="T15" fmla="*/ 2147483647 h 518"/>
                <a:gd name="T16" fmla="*/ 2147483647 w 339"/>
                <a:gd name="T17" fmla="*/ 2147483647 h 518"/>
                <a:gd name="T18" fmla="*/ 2147483647 w 339"/>
                <a:gd name="T19" fmla="*/ 2147483647 h 518"/>
                <a:gd name="T20" fmla="*/ 2147483647 w 339"/>
                <a:gd name="T21" fmla="*/ 2147483647 h 518"/>
                <a:gd name="T22" fmla="*/ 2147483647 w 339"/>
                <a:gd name="T23" fmla="*/ 2147483647 h 518"/>
                <a:gd name="T24" fmla="*/ 2147483647 w 339"/>
                <a:gd name="T25" fmla="*/ 2147483647 h 518"/>
                <a:gd name="T26" fmla="*/ 2147483647 w 339"/>
                <a:gd name="T27" fmla="*/ 2147483647 h 518"/>
                <a:gd name="T28" fmla="*/ 2147483647 w 339"/>
                <a:gd name="T29" fmla="*/ 2147483647 h 518"/>
                <a:gd name="T30" fmla="*/ 2147483647 w 339"/>
                <a:gd name="T31" fmla="*/ 2147483647 h 518"/>
                <a:gd name="T32" fmla="*/ 2147483647 w 339"/>
                <a:gd name="T33" fmla="*/ 2147483647 h 518"/>
                <a:gd name="T34" fmla="*/ 2147483647 w 339"/>
                <a:gd name="T35" fmla="*/ 2147483647 h 518"/>
                <a:gd name="T36" fmla="*/ 2147483647 w 339"/>
                <a:gd name="T37" fmla="*/ 2147483647 h 518"/>
                <a:gd name="T38" fmla="*/ 2147483647 w 339"/>
                <a:gd name="T39" fmla="*/ 2147483647 h 518"/>
                <a:gd name="T40" fmla="*/ 2147483647 w 339"/>
                <a:gd name="T41" fmla="*/ 2147483647 h 518"/>
                <a:gd name="T42" fmla="*/ 2147483647 w 339"/>
                <a:gd name="T43" fmla="*/ 2147483647 h 518"/>
                <a:gd name="T44" fmla="*/ 2147483647 w 339"/>
                <a:gd name="T45" fmla="*/ 2147483647 h 518"/>
                <a:gd name="T46" fmla="*/ 2147483647 w 339"/>
                <a:gd name="T47" fmla="*/ 2147483647 h 518"/>
                <a:gd name="T48" fmla="*/ 2147483647 w 339"/>
                <a:gd name="T49" fmla="*/ 0 h 518"/>
                <a:gd name="T50" fmla="*/ 2147483647 w 339"/>
                <a:gd name="T51" fmla="*/ 2147483647 h 518"/>
                <a:gd name="T52" fmla="*/ 2147483647 w 339"/>
                <a:gd name="T53" fmla="*/ 2147483647 h 518"/>
                <a:gd name="T54" fmla="*/ 2147483647 w 339"/>
                <a:gd name="T55" fmla="*/ 2147483647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9"/>
                <a:gd name="T85" fmla="*/ 0 h 518"/>
                <a:gd name="T86" fmla="*/ 339 w 339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9" h="518">
                  <a:moveTo>
                    <a:pt x="79" y="16"/>
                  </a:moveTo>
                  <a:lnTo>
                    <a:pt x="29" y="111"/>
                  </a:lnTo>
                  <a:lnTo>
                    <a:pt x="53" y="147"/>
                  </a:lnTo>
                  <a:lnTo>
                    <a:pt x="29" y="190"/>
                  </a:lnTo>
                  <a:lnTo>
                    <a:pt x="43" y="205"/>
                  </a:lnTo>
                  <a:lnTo>
                    <a:pt x="34" y="234"/>
                  </a:lnTo>
                  <a:lnTo>
                    <a:pt x="34" y="282"/>
                  </a:lnTo>
                  <a:lnTo>
                    <a:pt x="0" y="300"/>
                  </a:lnTo>
                  <a:lnTo>
                    <a:pt x="13" y="314"/>
                  </a:lnTo>
                  <a:lnTo>
                    <a:pt x="84" y="495"/>
                  </a:lnTo>
                  <a:lnTo>
                    <a:pt x="140" y="518"/>
                  </a:lnTo>
                  <a:lnTo>
                    <a:pt x="137" y="481"/>
                  </a:lnTo>
                  <a:lnTo>
                    <a:pt x="164" y="452"/>
                  </a:lnTo>
                  <a:lnTo>
                    <a:pt x="155" y="421"/>
                  </a:lnTo>
                  <a:lnTo>
                    <a:pt x="224" y="384"/>
                  </a:lnTo>
                  <a:lnTo>
                    <a:pt x="227" y="334"/>
                  </a:lnTo>
                  <a:lnTo>
                    <a:pt x="268" y="331"/>
                  </a:lnTo>
                  <a:lnTo>
                    <a:pt x="300" y="292"/>
                  </a:lnTo>
                  <a:lnTo>
                    <a:pt x="339" y="266"/>
                  </a:lnTo>
                  <a:lnTo>
                    <a:pt x="339" y="234"/>
                  </a:lnTo>
                  <a:lnTo>
                    <a:pt x="285" y="224"/>
                  </a:lnTo>
                  <a:lnTo>
                    <a:pt x="276" y="189"/>
                  </a:lnTo>
                  <a:lnTo>
                    <a:pt x="222" y="184"/>
                  </a:lnTo>
                  <a:lnTo>
                    <a:pt x="179" y="30"/>
                  </a:lnTo>
                  <a:lnTo>
                    <a:pt x="159" y="0"/>
                  </a:lnTo>
                  <a:lnTo>
                    <a:pt x="106" y="13"/>
                  </a:lnTo>
                  <a:lnTo>
                    <a:pt x="96" y="27"/>
                  </a:lnTo>
                  <a:lnTo>
                    <a:pt x="79" y="16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3" name="Freeform 8"/>
            <p:cNvSpPr>
              <a:spLocks/>
            </p:cNvSpPr>
            <p:nvPr/>
          </p:nvSpPr>
          <p:spPr bwMode="auto">
            <a:xfrm>
              <a:off x="7690650" y="3927349"/>
              <a:ext cx="515721" cy="234522"/>
            </a:xfrm>
            <a:custGeom>
              <a:avLst/>
              <a:gdLst>
                <a:gd name="T0" fmla="*/ 0 w 505"/>
                <a:gd name="T1" fmla="*/ 2147483647 h 208"/>
                <a:gd name="T2" fmla="*/ 2147483647 w 505"/>
                <a:gd name="T3" fmla="*/ 0 h 208"/>
                <a:gd name="T4" fmla="*/ 2147483647 w 505"/>
                <a:gd name="T5" fmla="*/ 2147483647 h 208"/>
                <a:gd name="T6" fmla="*/ 2147483647 w 505"/>
                <a:gd name="T7" fmla="*/ 2147483647 h 208"/>
                <a:gd name="T8" fmla="*/ 2147483647 w 505"/>
                <a:gd name="T9" fmla="*/ 2147483647 h 208"/>
                <a:gd name="T10" fmla="*/ 2147483647 w 505"/>
                <a:gd name="T11" fmla="*/ 2147483647 h 208"/>
                <a:gd name="T12" fmla="*/ 2147483647 w 505"/>
                <a:gd name="T13" fmla="*/ 2147483647 h 208"/>
                <a:gd name="T14" fmla="*/ 2147483647 w 505"/>
                <a:gd name="T15" fmla="*/ 2147483647 h 208"/>
                <a:gd name="T16" fmla="*/ 2147483647 w 505"/>
                <a:gd name="T17" fmla="*/ 2147483647 h 208"/>
                <a:gd name="T18" fmla="*/ 2147483647 w 505"/>
                <a:gd name="T19" fmla="*/ 2147483647 h 208"/>
                <a:gd name="T20" fmla="*/ 2147483647 w 505"/>
                <a:gd name="T21" fmla="*/ 2147483647 h 208"/>
                <a:gd name="T22" fmla="*/ 2147483647 w 505"/>
                <a:gd name="T23" fmla="*/ 2147483647 h 208"/>
                <a:gd name="T24" fmla="*/ 2147483647 w 505"/>
                <a:gd name="T25" fmla="*/ 2147483647 h 208"/>
                <a:gd name="T26" fmla="*/ 2147483647 w 505"/>
                <a:gd name="T27" fmla="*/ 2147483647 h 208"/>
                <a:gd name="T28" fmla="*/ 2147483647 w 505"/>
                <a:gd name="T29" fmla="*/ 2147483647 h 208"/>
                <a:gd name="T30" fmla="*/ 2147483647 w 505"/>
                <a:gd name="T31" fmla="*/ 2147483647 h 208"/>
                <a:gd name="T32" fmla="*/ 0 w 505"/>
                <a:gd name="T33" fmla="*/ 2147483647 h 2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5"/>
                <a:gd name="T52" fmla="*/ 0 h 208"/>
                <a:gd name="T53" fmla="*/ 505 w 505"/>
                <a:gd name="T54" fmla="*/ 208 h 2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5" h="208">
                  <a:moveTo>
                    <a:pt x="0" y="72"/>
                  </a:moveTo>
                  <a:lnTo>
                    <a:pt x="381" y="0"/>
                  </a:lnTo>
                  <a:lnTo>
                    <a:pt x="440" y="144"/>
                  </a:lnTo>
                  <a:lnTo>
                    <a:pt x="504" y="128"/>
                  </a:lnTo>
                  <a:lnTo>
                    <a:pt x="505" y="199"/>
                  </a:lnTo>
                  <a:lnTo>
                    <a:pt x="453" y="208"/>
                  </a:lnTo>
                  <a:lnTo>
                    <a:pt x="407" y="162"/>
                  </a:lnTo>
                  <a:lnTo>
                    <a:pt x="376" y="106"/>
                  </a:lnTo>
                  <a:lnTo>
                    <a:pt x="371" y="28"/>
                  </a:lnTo>
                  <a:lnTo>
                    <a:pt x="349" y="67"/>
                  </a:lnTo>
                  <a:lnTo>
                    <a:pt x="374" y="184"/>
                  </a:lnTo>
                  <a:lnTo>
                    <a:pt x="264" y="201"/>
                  </a:lnTo>
                  <a:lnTo>
                    <a:pt x="261" y="115"/>
                  </a:lnTo>
                  <a:lnTo>
                    <a:pt x="193" y="77"/>
                  </a:lnTo>
                  <a:lnTo>
                    <a:pt x="136" y="68"/>
                  </a:lnTo>
                  <a:lnTo>
                    <a:pt x="15" y="128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4" name="Freeform 9"/>
            <p:cNvSpPr>
              <a:spLocks/>
            </p:cNvSpPr>
            <p:nvPr/>
          </p:nvSpPr>
          <p:spPr bwMode="auto">
            <a:xfrm>
              <a:off x="3479496" y="2640892"/>
              <a:ext cx="678521" cy="552152"/>
            </a:xfrm>
            <a:custGeom>
              <a:avLst/>
              <a:gdLst>
                <a:gd name="T0" fmla="*/ 2147483647 w 574"/>
                <a:gd name="T1" fmla="*/ 0 h 422"/>
                <a:gd name="T2" fmla="*/ 2147483647 w 574"/>
                <a:gd name="T3" fmla="*/ 2147483647 h 422"/>
                <a:gd name="T4" fmla="*/ 2147483647 w 574"/>
                <a:gd name="T5" fmla="*/ 2147483647 h 422"/>
                <a:gd name="T6" fmla="*/ 2147483647 w 574"/>
                <a:gd name="T7" fmla="*/ 2147483647 h 422"/>
                <a:gd name="T8" fmla="*/ 2147483647 w 574"/>
                <a:gd name="T9" fmla="*/ 2147483647 h 422"/>
                <a:gd name="T10" fmla="*/ 2147483647 w 574"/>
                <a:gd name="T11" fmla="*/ 2147483647 h 422"/>
                <a:gd name="T12" fmla="*/ 2147483647 w 574"/>
                <a:gd name="T13" fmla="*/ 2147483647 h 422"/>
                <a:gd name="T14" fmla="*/ 2147483647 w 574"/>
                <a:gd name="T15" fmla="*/ 2147483647 h 422"/>
                <a:gd name="T16" fmla="*/ 2147483647 w 574"/>
                <a:gd name="T17" fmla="*/ 2147483647 h 422"/>
                <a:gd name="T18" fmla="*/ 2147483647 w 574"/>
                <a:gd name="T19" fmla="*/ 2147483647 h 422"/>
                <a:gd name="T20" fmla="*/ 2147483647 w 574"/>
                <a:gd name="T21" fmla="*/ 2147483647 h 422"/>
                <a:gd name="T22" fmla="*/ 2147483647 w 574"/>
                <a:gd name="T23" fmla="*/ 2147483647 h 422"/>
                <a:gd name="T24" fmla="*/ 2147483647 w 574"/>
                <a:gd name="T25" fmla="*/ 2147483647 h 422"/>
                <a:gd name="T26" fmla="*/ 2147483647 w 574"/>
                <a:gd name="T27" fmla="*/ 2147483647 h 422"/>
                <a:gd name="T28" fmla="*/ 2147483647 w 574"/>
                <a:gd name="T29" fmla="*/ 2147483647 h 422"/>
                <a:gd name="T30" fmla="*/ 2147483647 w 574"/>
                <a:gd name="T31" fmla="*/ 2147483647 h 422"/>
                <a:gd name="T32" fmla="*/ 2147483647 w 574"/>
                <a:gd name="T33" fmla="*/ 2147483647 h 422"/>
                <a:gd name="T34" fmla="*/ 2147483647 w 574"/>
                <a:gd name="T35" fmla="*/ 2147483647 h 422"/>
                <a:gd name="T36" fmla="*/ 2147483647 w 574"/>
                <a:gd name="T37" fmla="*/ 2147483647 h 422"/>
                <a:gd name="T38" fmla="*/ 2147483647 w 574"/>
                <a:gd name="T39" fmla="*/ 2147483647 h 422"/>
                <a:gd name="T40" fmla="*/ 0 w 574"/>
                <a:gd name="T41" fmla="*/ 2147483647 h 422"/>
                <a:gd name="T42" fmla="*/ 2147483647 w 574"/>
                <a:gd name="T43" fmla="*/ 2147483647 h 422"/>
                <a:gd name="T44" fmla="*/ 2147483647 w 574"/>
                <a:gd name="T45" fmla="*/ 2147483647 h 422"/>
                <a:gd name="T46" fmla="*/ 2147483647 w 574"/>
                <a:gd name="T47" fmla="*/ 2147483647 h 422"/>
                <a:gd name="T48" fmla="*/ 2147483647 w 574"/>
                <a:gd name="T49" fmla="*/ 2147483647 h 422"/>
                <a:gd name="T50" fmla="*/ 2147483647 w 574"/>
                <a:gd name="T51" fmla="*/ 2147483647 h 422"/>
                <a:gd name="T52" fmla="*/ 2147483647 w 574"/>
                <a:gd name="T53" fmla="*/ 2147483647 h 422"/>
                <a:gd name="T54" fmla="*/ 2147483647 w 574"/>
                <a:gd name="T55" fmla="*/ 2147483647 h 422"/>
                <a:gd name="T56" fmla="*/ 2147483647 w 574"/>
                <a:gd name="T57" fmla="*/ 2147483647 h 422"/>
                <a:gd name="T58" fmla="*/ 2147483647 w 574"/>
                <a:gd name="T59" fmla="*/ 2147483647 h 422"/>
                <a:gd name="T60" fmla="*/ 2147483647 w 574"/>
                <a:gd name="T61" fmla="*/ 2147483647 h 422"/>
                <a:gd name="T62" fmla="*/ 2147483647 w 574"/>
                <a:gd name="T63" fmla="*/ 2147483647 h 422"/>
                <a:gd name="T64" fmla="*/ 2147483647 w 574"/>
                <a:gd name="T65" fmla="*/ 2147483647 h 422"/>
                <a:gd name="T66" fmla="*/ 2147483647 w 574"/>
                <a:gd name="T67" fmla="*/ 2147483647 h 422"/>
                <a:gd name="T68" fmla="*/ 2147483647 w 574"/>
                <a:gd name="T69" fmla="*/ 2147483647 h 422"/>
                <a:gd name="T70" fmla="*/ 2147483647 w 574"/>
                <a:gd name="T71" fmla="*/ 2147483647 h 422"/>
                <a:gd name="T72" fmla="*/ 2147483647 w 574"/>
                <a:gd name="T73" fmla="*/ 2147483647 h 422"/>
                <a:gd name="T74" fmla="*/ 2147483647 w 574"/>
                <a:gd name="T75" fmla="*/ 0 h 42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4"/>
                <a:gd name="T115" fmla="*/ 0 h 422"/>
                <a:gd name="T116" fmla="*/ 574 w 574"/>
                <a:gd name="T117" fmla="*/ 422 h 42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4" h="422">
                  <a:moveTo>
                    <a:pt x="145" y="0"/>
                  </a:moveTo>
                  <a:lnTo>
                    <a:pt x="263" y="33"/>
                  </a:lnTo>
                  <a:lnTo>
                    <a:pt x="353" y="54"/>
                  </a:lnTo>
                  <a:lnTo>
                    <a:pt x="397" y="63"/>
                  </a:lnTo>
                  <a:lnTo>
                    <a:pt x="442" y="70"/>
                  </a:lnTo>
                  <a:lnTo>
                    <a:pt x="502" y="81"/>
                  </a:lnTo>
                  <a:lnTo>
                    <a:pt x="574" y="94"/>
                  </a:lnTo>
                  <a:lnTo>
                    <a:pt x="527" y="422"/>
                  </a:lnTo>
                  <a:lnTo>
                    <a:pt x="305" y="375"/>
                  </a:lnTo>
                  <a:lnTo>
                    <a:pt x="274" y="396"/>
                  </a:lnTo>
                  <a:lnTo>
                    <a:pt x="234" y="364"/>
                  </a:lnTo>
                  <a:lnTo>
                    <a:pt x="198" y="396"/>
                  </a:lnTo>
                  <a:lnTo>
                    <a:pt x="166" y="368"/>
                  </a:lnTo>
                  <a:lnTo>
                    <a:pt x="74" y="364"/>
                  </a:lnTo>
                  <a:lnTo>
                    <a:pt x="87" y="310"/>
                  </a:lnTo>
                  <a:lnTo>
                    <a:pt x="21" y="306"/>
                  </a:lnTo>
                  <a:lnTo>
                    <a:pt x="14" y="275"/>
                  </a:lnTo>
                  <a:lnTo>
                    <a:pt x="27" y="243"/>
                  </a:lnTo>
                  <a:lnTo>
                    <a:pt x="11" y="214"/>
                  </a:lnTo>
                  <a:lnTo>
                    <a:pt x="12" y="131"/>
                  </a:lnTo>
                  <a:lnTo>
                    <a:pt x="0" y="68"/>
                  </a:lnTo>
                  <a:lnTo>
                    <a:pt x="8" y="44"/>
                  </a:lnTo>
                  <a:lnTo>
                    <a:pt x="37" y="54"/>
                  </a:lnTo>
                  <a:lnTo>
                    <a:pt x="67" y="91"/>
                  </a:lnTo>
                  <a:lnTo>
                    <a:pt x="124" y="99"/>
                  </a:lnTo>
                  <a:lnTo>
                    <a:pt x="138" y="130"/>
                  </a:lnTo>
                  <a:lnTo>
                    <a:pt x="111" y="130"/>
                  </a:lnTo>
                  <a:lnTo>
                    <a:pt x="108" y="155"/>
                  </a:lnTo>
                  <a:lnTo>
                    <a:pt x="124" y="159"/>
                  </a:lnTo>
                  <a:lnTo>
                    <a:pt x="130" y="184"/>
                  </a:lnTo>
                  <a:lnTo>
                    <a:pt x="96" y="204"/>
                  </a:lnTo>
                  <a:lnTo>
                    <a:pt x="96" y="222"/>
                  </a:lnTo>
                  <a:lnTo>
                    <a:pt x="135" y="222"/>
                  </a:lnTo>
                  <a:lnTo>
                    <a:pt x="145" y="176"/>
                  </a:lnTo>
                  <a:lnTo>
                    <a:pt x="174" y="149"/>
                  </a:lnTo>
                  <a:lnTo>
                    <a:pt x="138" y="78"/>
                  </a:lnTo>
                  <a:lnTo>
                    <a:pt x="161" y="55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5" name="Freeform 10"/>
            <p:cNvSpPr>
              <a:spLocks/>
            </p:cNvSpPr>
            <p:nvPr/>
          </p:nvSpPr>
          <p:spPr bwMode="auto">
            <a:xfrm>
              <a:off x="3318974" y="3040491"/>
              <a:ext cx="848150" cy="713812"/>
            </a:xfrm>
            <a:custGeom>
              <a:avLst/>
              <a:gdLst>
                <a:gd name="T0" fmla="*/ 2147483647 w 717"/>
                <a:gd name="T1" fmla="*/ 0 h 547"/>
                <a:gd name="T2" fmla="*/ 2147483647 w 717"/>
                <a:gd name="T3" fmla="*/ 2147483647 h 547"/>
                <a:gd name="T4" fmla="*/ 2147483647 w 717"/>
                <a:gd name="T5" fmla="*/ 2147483647 h 547"/>
                <a:gd name="T6" fmla="*/ 2147483647 w 717"/>
                <a:gd name="T7" fmla="*/ 2147483647 h 547"/>
                <a:gd name="T8" fmla="*/ 2147483647 w 717"/>
                <a:gd name="T9" fmla="*/ 2147483647 h 547"/>
                <a:gd name="T10" fmla="*/ 2147483647 w 717"/>
                <a:gd name="T11" fmla="*/ 2147483647 h 547"/>
                <a:gd name="T12" fmla="*/ 2147483647 w 717"/>
                <a:gd name="T13" fmla="*/ 2147483647 h 547"/>
                <a:gd name="T14" fmla="*/ 2147483647 w 717"/>
                <a:gd name="T15" fmla="*/ 2147483647 h 547"/>
                <a:gd name="T16" fmla="*/ 2147483647 w 717"/>
                <a:gd name="T17" fmla="*/ 2147483647 h 547"/>
                <a:gd name="T18" fmla="*/ 0 w 717"/>
                <a:gd name="T19" fmla="*/ 2147483647 h 547"/>
                <a:gd name="T20" fmla="*/ 0 w 717"/>
                <a:gd name="T21" fmla="*/ 2147483647 h 547"/>
                <a:gd name="T22" fmla="*/ 2147483647 w 717"/>
                <a:gd name="T23" fmla="*/ 2147483647 h 547"/>
                <a:gd name="T24" fmla="*/ 2147483647 w 717"/>
                <a:gd name="T25" fmla="*/ 2147483647 h 547"/>
                <a:gd name="T26" fmla="*/ 2147483647 w 717"/>
                <a:gd name="T27" fmla="*/ 2147483647 h 547"/>
                <a:gd name="T28" fmla="*/ 2147483647 w 717"/>
                <a:gd name="T29" fmla="*/ 2147483647 h 547"/>
                <a:gd name="T30" fmla="*/ 2147483647 w 717"/>
                <a:gd name="T31" fmla="*/ 2147483647 h 547"/>
                <a:gd name="T32" fmla="*/ 2147483647 w 717"/>
                <a:gd name="T33" fmla="*/ 2147483647 h 547"/>
                <a:gd name="T34" fmla="*/ 2147483647 w 717"/>
                <a:gd name="T35" fmla="*/ 2147483647 h 547"/>
                <a:gd name="T36" fmla="*/ 2147483647 w 717"/>
                <a:gd name="T37" fmla="*/ 2147483647 h 547"/>
                <a:gd name="T38" fmla="*/ 2147483647 w 717"/>
                <a:gd name="T39" fmla="*/ 2147483647 h 547"/>
                <a:gd name="T40" fmla="*/ 2147483647 w 717"/>
                <a:gd name="T41" fmla="*/ 2147483647 h 547"/>
                <a:gd name="T42" fmla="*/ 2147483647 w 717"/>
                <a:gd name="T43" fmla="*/ 2147483647 h 547"/>
                <a:gd name="T44" fmla="*/ 2147483647 w 717"/>
                <a:gd name="T45" fmla="*/ 2147483647 h 547"/>
                <a:gd name="T46" fmla="*/ 2147483647 w 717"/>
                <a:gd name="T47" fmla="*/ 2147483647 h 547"/>
                <a:gd name="T48" fmla="*/ 2147483647 w 717"/>
                <a:gd name="T49" fmla="*/ 2147483647 h 547"/>
                <a:gd name="T50" fmla="*/ 2147483647 w 717"/>
                <a:gd name="T51" fmla="*/ 2147483647 h 547"/>
                <a:gd name="T52" fmla="*/ 2147483647 w 717"/>
                <a:gd name="T53" fmla="*/ 0 h 5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7"/>
                <a:gd name="T82" fmla="*/ 0 h 547"/>
                <a:gd name="T83" fmla="*/ 717 w 717"/>
                <a:gd name="T84" fmla="*/ 547 h 5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7" h="547">
                  <a:moveTo>
                    <a:pt x="157" y="0"/>
                  </a:moveTo>
                  <a:lnTo>
                    <a:pt x="136" y="11"/>
                  </a:lnTo>
                  <a:lnTo>
                    <a:pt x="123" y="59"/>
                  </a:lnTo>
                  <a:lnTo>
                    <a:pt x="110" y="100"/>
                  </a:lnTo>
                  <a:lnTo>
                    <a:pt x="100" y="132"/>
                  </a:lnTo>
                  <a:lnTo>
                    <a:pt x="87" y="167"/>
                  </a:lnTo>
                  <a:lnTo>
                    <a:pt x="73" y="203"/>
                  </a:lnTo>
                  <a:lnTo>
                    <a:pt x="53" y="242"/>
                  </a:lnTo>
                  <a:lnTo>
                    <a:pt x="27" y="287"/>
                  </a:lnTo>
                  <a:lnTo>
                    <a:pt x="0" y="330"/>
                  </a:lnTo>
                  <a:lnTo>
                    <a:pt x="0" y="426"/>
                  </a:lnTo>
                  <a:lnTo>
                    <a:pt x="402" y="508"/>
                  </a:lnTo>
                  <a:lnTo>
                    <a:pt x="588" y="547"/>
                  </a:lnTo>
                  <a:lnTo>
                    <a:pt x="626" y="356"/>
                  </a:lnTo>
                  <a:lnTo>
                    <a:pt x="651" y="340"/>
                  </a:lnTo>
                  <a:lnTo>
                    <a:pt x="628" y="298"/>
                  </a:lnTo>
                  <a:lnTo>
                    <a:pt x="639" y="255"/>
                  </a:lnTo>
                  <a:lnTo>
                    <a:pt x="717" y="182"/>
                  </a:lnTo>
                  <a:lnTo>
                    <a:pt x="663" y="116"/>
                  </a:lnTo>
                  <a:lnTo>
                    <a:pt x="441" y="69"/>
                  </a:lnTo>
                  <a:lnTo>
                    <a:pt x="410" y="88"/>
                  </a:lnTo>
                  <a:lnTo>
                    <a:pt x="370" y="56"/>
                  </a:lnTo>
                  <a:lnTo>
                    <a:pt x="334" y="90"/>
                  </a:lnTo>
                  <a:lnTo>
                    <a:pt x="300" y="56"/>
                  </a:lnTo>
                  <a:lnTo>
                    <a:pt x="211" y="58"/>
                  </a:lnTo>
                  <a:lnTo>
                    <a:pt x="223" y="4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56" name="Freeform 11"/>
            <p:cNvSpPr>
              <a:spLocks/>
            </p:cNvSpPr>
            <p:nvPr/>
          </p:nvSpPr>
          <p:spPr bwMode="auto">
            <a:xfrm>
              <a:off x="3250667" y="3591504"/>
              <a:ext cx="892550" cy="1527809"/>
            </a:xfrm>
            <a:custGeom>
              <a:avLst/>
              <a:gdLst>
                <a:gd name="T0" fmla="*/ 2147483647 w 755"/>
                <a:gd name="T1" fmla="*/ 0 h 1168"/>
                <a:gd name="T2" fmla="*/ 2147483647 w 755"/>
                <a:gd name="T3" fmla="*/ 2147483647 h 1168"/>
                <a:gd name="T4" fmla="*/ 2147483647 w 755"/>
                <a:gd name="T5" fmla="*/ 2147483647 h 1168"/>
                <a:gd name="T6" fmla="*/ 2147483647 w 755"/>
                <a:gd name="T7" fmla="*/ 2147483647 h 1168"/>
                <a:gd name="T8" fmla="*/ 2147483647 w 755"/>
                <a:gd name="T9" fmla="*/ 2147483647 h 1168"/>
                <a:gd name="T10" fmla="*/ 2147483647 w 755"/>
                <a:gd name="T11" fmla="*/ 2147483647 h 1168"/>
                <a:gd name="T12" fmla="*/ 2147483647 w 755"/>
                <a:gd name="T13" fmla="*/ 2147483647 h 1168"/>
                <a:gd name="T14" fmla="*/ 2147483647 w 755"/>
                <a:gd name="T15" fmla="*/ 2147483647 h 1168"/>
                <a:gd name="T16" fmla="*/ 2147483647 w 755"/>
                <a:gd name="T17" fmla="*/ 2147483647 h 1168"/>
                <a:gd name="T18" fmla="*/ 2147483647 w 755"/>
                <a:gd name="T19" fmla="*/ 2147483647 h 1168"/>
                <a:gd name="T20" fmla="*/ 2147483647 w 755"/>
                <a:gd name="T21" fmla="*/ 2147483647 h 1168"/>
                <a:gd name="T22" fmla="*/ 2147483647 w 755"/>
                <a:gd name="T23" fmla="*/ 2147483647 h 1168"/>
                <a:gd name="T24" fmla="*/ 2147483647 w 755"/>
                <a:gd name="T25" fmla="*/ 2147483647 h 1168"/>
                <a:gd name="T26" fmla="*/ 2147483647 w 755"/>
                <a:gd name="T27" fmla="*/ 2147483647 h 1168"/>
                <a:gd name="T28" fmla="*/ 2147483647 w 755"/>
                <a:gd name="T29" fmla="*/ 2147483647 h 1168"/>
                <a:gd name="T30" fmla="*/ 2147483647 w 755"/>
                <a:gd name="T31" fmla="*/ 2147483647 h 1168"/>
                <a:gd name="T32" fmla="*/ 2147483647 w 755"/>
                <a:gd name="T33" fmla="*/ 2147483647 h 1168"/>
                <a:gd name="T34" fmla="*/ 2147483647 w 755"/>
                <a:gd name="T35" fmla="*/ 2147483647 h 1168"/>
                <a:gd name="T36" fmla="*/ 2147483647 w 755"/>
                <a:gd name="T37" fmla="*/ 2147483647 h 1168"/>
                <a:gd name="T38" fmla="*/ 2147483647 w 755"/>
                <a:gd name="T39" fmla="*/ 2147483647 h 1168"/>
                <a:gd name="T40" fmla="*/ 2147483647 w 755"/>
                <a:gd name="T41" fmla="*/ 2147483647 h 1168"/>
                <a:gd name="T42" fmla="*/ 2147483647 w 755"/>
                <a:gd name="T43" fmla="*/ 2147483647 h 1168"/>
                <a:gd name="T44" fmla="*/ 2147483647 w 755"/>
                <a:gd name="T45" fmla="*/ 2147483647 h 1168"/>
                <a:gd name="T46" fmla="*/ 2147483647 w 755"/>
                <a:gd name="T47" fmla="*/ 2147483647 h 1168"/>
                <a:gd name="T48" fmla="*/ 2147483647 w 755"/>
                <a:gd name="T49" fmla="*/ 2147483647 h 1168"/>
                <a:gd name="T50" fmla="*/ 2147483647 w 755"/>
                <a:gd name="T51" fmla="*/ 2147483647 h 1168"/>
                <a:gd name="T52" fmla="*/ 2147483647 w 755"/>
                <a:gd name="T53" fmla="*/ 2147483647 h 1168"/>
                <a:gd name="T54" fmla="*/ 2147483647 w 755"/>
                <a:gd name="T55" fmla="*/ 2147483647 h 1168"/>
                <a:gd name="T56" fmla="*/ 2147483647 w 755"/>
                <a:gd name="T57" fmla="*/ 2147483647 h 1168"/>
                <a:gd name="T58" fmla="*/ 2147483647 w 755"/>
                <a:gd name="T59" fmla="*/ 2147483647 h 1168"/>
                <a:gd name="T60" fmla="*/ 2147483647 w 755"/>
                <a:gd name="T61" fmla="*/ 2147483647 h 1168"/>
                <a:gd name="T62" fmla="*/ 2147483647 w 755"/>
                <a:gd name="T63" fmla="*/ 2147483647 h 1168"/>
                <a:gd name="T64" fmla="*/ 2147483647 w 755"/>
                <a:gd name="T65" fmla="*/ 2147483647 h 1168"/>
                <a:gd name="T66" fmla="*/ 2147483647 w 755"/>
                <a:gd name="T67" fmla="*/ 2147483647 h 1168"/>
                <a:gd name="T68" fmla="*/ 2147483647 w 755"/>
                <a:gd name="T69" fmla="*/ 2147483647 h 1168"/>
                <a:gd name="T70" fmla="*/ 2147483647 w 755"/>
                <a:gd name="T71" fmla="*/ 2147483647 h 1168"/>
                <a:gd name="T72" fmla="*/ 2147483647 w 755"/>
                <a:gd name="T73" fmla="*/ 2147483647 h 1168"/>
                <a:gd name="T74" fmla="*/ 2147483647 w 755"/>
                <a:gd name="T75" fmla="*/ 2147483647 h 1168"/>
                <a:gd name="T76" fmla="*/ 2147483647 w 755"/>
                <a:gd name="T77" fmla="*/ 2147483647 h 1168"/>
                <a:gd name="T78" fmla="*/ 2147483647 w 755"/>
                <a:gd name="T79" fmla="*/ 2147483647 h 1168"/>
                <a:gd name="T80" fmla="*/ 2147483647 w 755"/>
                <a:gd name="T81" fmla="*/ 2147483647 h 1168"/>
                <a:gd name="T82" fmla="*/ 2147483647 w 755"/>
                <a:gd name="T83" fmla="*/ 2147483647 h 1168"/>
                <a:gd name="T84" fmla="*/ 2147483647 w 755"/>
                <a:gd name="T85" fmla="*/ 2147483647 h 1168"/>
                <a:gd name="T86" fmla="*/ 0 w 755"/>
                <a:gd name="T87" fmla="*/ 2147483647 h 1168"/>
                <a:gd name="T88" fmla="*/ 2147483647 w 755"/>
                <a:gd name="T89" fmla="*/ 2147483647 h 1168"/>
                <a:gd name="T90" fmla="*/ 2147483647 w 755"/>
                <a:gd name="T91" fmla="*/ 2147483647 h 1168"/>
                <a:gd name="T92" fmla="*/ 2147483647 w 755"/>
                <a:gd name="T93" fmla="*/ 2147483647 h 1168"/>
                <a:gd name="T94" fmla="*/ 214748364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0" name="Freeform 12"/>
            <p:cNvSpPr>
              <a:spLocks/>
            </p:cNvSpPr>
            <p:nvPr/>
          </p:nvSpPr>
          <p:spPr bwMode="auto">
            <a:xfrm>
              <a:off x="3640019" y="3687135"/>
              <a:ext cx="676244" cy="1128211"/>
            </a:xfrm>
            <a:custGeom>
              <a:avLst/>
              <a:gdLst>
                <a:gd name="T0" fmla="*/ 2147483647 w 572"/>
                <a:gd name="T1" fmla="*/ 0 h 864"/>
                <a:gd name="T2" fmla="*/ 0 w 572"/>
                <a:gd name="T3" fmla="*/ 2147483647 h 864"/>
                <a:gd name="T4" fmla="*/ 2147483647 w 572"/>
                <a:gd name="T5" fmla="*/ 2147483647 h 864"/>
                <a:gd name="T6" fmla="*/ 2147483647 w 572"/>
                <a:gd name="T7" fmla="*/ 2147483647 h 864"/>
                <a:gd name="T8" fmla="*/ 2147483647 w 572"/>
                <a:gd name="T9" fmla="*/ 2147483647 h 864"/>
                <a:gd name="T10" fmla="*/ 2147483647 w 572"/>
                <a:gd name="T11" fmla="*/ 2147483647 h 864"/>
                <a:gd name="T12" fmla="*/ 2147483647 w 572"/>
                <a:gd name="T13" fmla="*/ 2147483647 h 864"/>
                <a:gd name="T14" fmla="*/ 2147483647 w 572"/>
                <a:gd name="T15" fmla="*/ 2147483647 h 864"/>
                <a:gd name="T16" fmla="*/ 2147483647 w 572"/>
                <a:gd name="T17" fmla="*/ 2147483647 h 864"/>
                <a:gd name="T18" fmla="*/ 2147483647 w 572"/>
                <a:gd name="T19" fmla="*/ 2147483647 h 864"/>
                <a:gd name="T20" fmla="*/ 2147483647 w 572"/>
                <a:gd name="T21" fmla="*/ 2147483647 h 864"/>
                <a:gd name="T22" fmla="*/ 2147483647 w 572"/>
                <a:gd name="T23" fmla="*/ 0 h 8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2"/>
                <a:gd name="T37" fmla="*/ 0 h 864"/>
                <a:gd name="T38" fmla="*/ 572 w 572"/>
                <a:gd name="T39" fmla="*/ 864 h 8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2" h="864">
                  <a:moveTo>
                    <a:pt x="73" y="0"/>
                  </a:moveTo>
                  <a:lnTo>
                    <a:pt x="0" y="342"/>
                  </a:lnTo>
                  <a:lnTo>
                    <a:pt x="389" y="864"/>
                  </a:lnTo>
                  <a:lnTo>
                    <a:pt x="413" y="841"/>
                  </a:lnTo>
                  <a:lnTo>
                    <a:pt x="412" y="738"/>
                  </a:lnTo>
                  <a:lnTo>
                    <a:pt x="460" y="746"/>
                  </a:lnTo>
                  <a:lnTo>
                    <a:pt x="510" y="429"/>
                  </a:lnTo>
                  <a:lnTo>
                    <a:pt x="544" y="215"/>
                  </a:lnTo>
                  <a:lnTo>
                    <a:pt x="554" y="150"/>
                  </a:lnTo>
                  <a:lnTo>
                    <a:pt x="572" y="92"/>
                  </a:lnTo>
                  <a:lnTo>
                    <a:pt x="315" y="52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1" name="Freeform 13"/>
            <p:cNvSpPr>
              <a:spLocks/>
            </p:cNvSpPr>
            <p:nvPr/>
          </p:nvSpPr>
          <p:spPr bwMode="auto">
            <a:xfrm>
              <a:off x="4012294" y="2761569"/>
              <a:ext cx="607936" cy="1090642"/>
            </a:xfrm>
            <a:custGeom>
              <a:avLst/>
              <a:gdLst>
                <a:gd name="T0" fmla="*/ 2147483647 w 515"/>
                <a:gd name="T1" fmla="*/ 0 h 835"/>
                <a:gd name="T2" fmla="*/ 2147483647 w 515"/>
                <a:gd name="T3" fmla="*/ 2147483647 h 835"/>
                <a:gd name="T4" fmla="*/ 2147483647 w 515"/>
                <a:gd name="T5" fmla="*/ 2147483647 h 835"/>
                <a:gd name="T6" fmla="*/ 2147483647 w 515"/>
                <a:gd name="T7" fmla="*/ 2147483647 h 835"/>
                <a:gd name="T8" fmla="*/ 2147483647 w 515"/>
                <a:gd name="T9" fmla="*/ 2147483647 h 835"/>
                <a:gd name="T10" fmla="*/ 2147483647 w 515"/>
                <a:gd name="T11" fmla="*/ 2147483647 h 835"/>
                <a:gd name="T12" fmla="*/ 2147483647 w 515"/>
                <a:gd name="T13" fmla="*/ 2147483647 h 835"/>
                <a:gd name="T14" fmla="*/ 0 w 515"/>
                <a:gd name="T15" fmla="*/ 2147483647 h 835"/>
                <a:gd name="T16" fmla="*/ 2147483647 w 515"/>
                <a:gd name="T17" fmla="*/ 2147483647 h 835"/>
                <a:gd name="T18" fmla="*/ 2147483647 w 515"/>
                <a:gd name="T19" fmla="*/ 2147483647 h 835"/>
                <a:gd name="T20" fmla="*/ 2147483647 w 515"/>
                <a:gd name="T21" fmla="*/ 2147483647 h 835"/>
                <a:gd name="T22" fmla="*/ 2147483647 w 515"/>
                <a:gd name="T23" fmla="*/ 2147483647 h 835"/>
                <a:gd name="T24" fmla="*/ 2147483647 w 515"/>
                <a:gd name="T25" fmla="*/ 2147483647 h 835"/>
                <a:gd name="T26" fmla="*/ 2147483647 w 515"/>
                <a:gd name="T27" fmla="*/ 2147483647 h 835"/>
                <a:gd name="T28" fmla="*/ 2147483647 w 515"/>
                <a:gd name="T29" fmla="*/ 2147483647 h 835"/>
                <a:gd name="T30" fmla="*/ 2147483647 w 515"/>
                <a:gd name="T31" fmla="*/ 2147483647 h 835"/>
                <a:gd name="T32" fmla="*/ 2147483647 w 515"/>
                <a:gd name="T33" fmla="*/ 2147483647 h 835"/>
                <a:gd name="T34" fmla="*/ 2147483647 w 515"/>
                <a:gd name="T35" fmla="*/ 2147483647 h 835"/>
                <a:gd name="T36" fmla="*/ 2147483647 w 515"/>
                <a:gd name="T37" fmla="*/ 2147483647 h 835"/>
                <a:gd name="T38" fmla="*/ 2147483647 w 515"/>
                <a:gd name="T39" fmla="*/ 2147483647 h 835"/>
                <a:gd name="T40" fmla="*/ 2147483647 w 515"/>
                <a:gd name="T41" fmla="*/ 2147483647 h 835"/>
                <a:gd name="T42" fmla="*/ 2147483647 w 515"/>
                <a:gd name="T43" fmla="*/ 0 h 8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5"/>
                <a:gd name="T67" fmla="*/ 0 h 835"/>
                <a:gd name="T68" fmla="*/ 515 w 515"/>
                <a:gd name="T69" fmla="*/ 835 h 83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5" h="835">
                  <a:moveTo>
                    <a:pt x="124" y="0"/>
                  </a:moveTo>
                  <a:lnTo>
                    <a:pt x="77" y="327"/>
                  </a:lnTo>
                  <a:lnTo>
                    <a:pt x="126" y="396"/>
                  </a:lnTo>
                  <a:lnTo>
                    <a:pt x="50" y="469"/>
                  </a:lnTo>
                  <a:lnTo>
                    <a:pt x="40" y="519"/>
                  </a:lnTo>
                  <a:lnTo>
                    <a:pt x="61" y="554"/>
                  </a:lnTo>
                  <a:lnTo>
                    <a:pt x="40" y="572"/>
                  </a:lnTo>
                  <a:lnTo>
                    <a:pt x="0" y="761"/>
                  </a:lnTo>
                  <a:lnTo>
                    <a:pt x="245" y="804"/>
                  </a:lnTo>
                  <a:lnTo>
                    <a:pt x="478" y="835"/>
                  </a:lnTo>
                  <a:lnTo>
                    <a:pt x="502" y="662"/>
                  </a:lnTo>
                  <a:lnTo>
                    <a:pt x="515" y="567"/>
                  </a:lnTo>
                  <a:lnTo>
                    <a:pt x="492" y="533"/>
                  </a:lnTo>
                  <a:lnTo>
                    <a:pt x="439" y="543"/>
                  </a:lnTo>
                  <a:lnTo>
                    <a:pt x="370" y="551"/>
                  </a:lnTo>
                  <a:lnTo>
                    <a:pt x="357" y="473"/>
                  </a:lnTo>
                  <a:lnTo>
                    <a:pt x="273" y="410"/>
                  </a:lnTo>
                  <a:lnTo>
                    <a:pt x="284" y="370"/>
                  </a:lnTo>
                  <a:lnTo>
                    <a:pt x="292" y="299"/>
                  </a:lnTo>
                  <a:lnTo>
                    <a:pt x="184" y="146"/>
                  </a:lnTo>
                  <a:lnTo>
                    <a:pt x="199" y="1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2" name="Freeform 14"/>
            <p:cNvSpPr>
              <a:spLocks/>
            </p:cNvSpPr>
            <p:nvPr/>
          </p:nvSpPr>
          <p:spPr bwMode="auto">
            <a:xfrm>
              <a:off x="4199001" y="3808949"/>
              <a:ext cx="564675" cy="806028"/>
            </a:xfrm>
            <a:custGeom>
              <a:avLst/>
              <a:gdLst>
                <a:gd name="T0" fmla="*/ 2147483647 w 478"/>
                <a:gd name="T1" fmla="*/ 0 h 616"/>
                <a:gd name="T2" fmla="*/ 2147483647 w 478"/>
                <a:gd name="T3" fmla="*/ 2147483647 h 616"/>
                <a:gd name="T4" fmla="*/ 2147483647 w 478"/>
                <a:gd name="T5" fmla="*/ 2147483647 h 616"/>
                <a:gd name="T6" fmla="*/ 2147483647 w 478"/>
                <a:gd name="T7" fmla="*/ 2147483647 h 616"/>
                <a:gd name="T8" fmla="*/ 2147483647 w 478"/>
                <a:gd name="T9" fmla="*/ 2147483647 h 616"/>
                <a:gd name="T10" fmla="*/ 0 w 478"/>
                <a:gd name="T11" fmla="*/ 2147483647 h 616"/>
                <a:gd name="T12" fmla="*/ 2147483647 w 478"/>
                <a:gd name="T13" fmla="*/ 2147483647 h 616"/>
                <a:gd name="T14" fmla="*/ 2147483647 w 478"/>
                <a:gd name="T15" fmla="*/ 0 h 6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8"/>
                <a:gd name="T25" fmla="*/ 0 h 616"/>
                <a:gd name="T26" fmla="*/ 478 w 478"/>
                <a:gd name="T27" fmla="*/ 616 h 6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8" h="616">
                  <a:moveTo>
                    <a:pt x="89" y="0"/>
                  </a:moveTo>
                  <a:lnTo>
                    <a:pt x="323" y="32"/>
                  </a:lnTo>
                  <a:lnTo>
                    <a:pt x="307" y="150"/>
                  </a:lnTo>
                  <a:lnTo>
                    <a:pt x="478" y="166"/>
                  </a:lnTo>
                  <a:lnTo>
                    <a:pt x="431" y="616"/>
                  </a:lnTo>
                  <a:lnTo>
                    <a:pt x="0" y="570"/>
                  </a:lnTo>
                  <a:lnTo>
                    <a:pt x="44" y="282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3" name="Freeform 15"/>
            <p:cNvSpPr>
              <a:spLocks/>
            </p:cNvSpPr>
            <p:nvPr/>
          </p:nvSpPr>
          <p:spPr bwMode="auto">
            <a:xfrm>
              <a:off x="4224048" y="2771815"/>
              <a:ext cx="1061042" cy="729751"/>
            </a:xfrm>
            <a:custGeom>
              <a:avLst/>
              <a:gdLst>
                <a:gd name="T0" fmla="*/ 2147483647 w 896"/>
                <a:gd name="T1" fmla="*/ 0 h 558"/>
                <a:gd name="T2" fmla="*/ 2147483647 w 896"/>
                <a:gd name="T3" fmla="*/ 2147483647 h 558"/>
                <a:gd name="T4" fmla="*/ 2147483647 w 896"/>
                <a:gd name="T5" fmla="*/ 2147483647 h 558"/>
                <a:gd name="T6" fmla="*/ 2147483647 w 896"/>
                <a:gd name="T7" fmla="*/ 2147483647 h 558"/>
                <a:gd name="T8" fmla="*/ 2147483647 w 896"/>
                <a:gd name="T9" fmla="*/ 2147483647 h 558"/>
                <a:gd name="T10" fmla="*/ 2147483647 w 896"/>
                <a:gd name="T11" fmla="*/ 2147483647 h 558"/>
                <a:gd name="T12" fmla="*/ 2147483647 w 896"/>
                <a:gd name="T13" fmla="*/ 2147483647 h 558"/>
                <a:gd name="T14" fmla="*/ 2147483647 w 896"/>
                <a:gd name="T15" fmla="*/ 2147483647 h 558"/>
                <a:gd name="T16" fmla="*/ 2147483647 w 896"/>
                <a:gd name="T17" fmla="*/ 2147483647 h 558"/>
                <a:gd name="T18" fmla="*/ 2147483647 w 896"/>
                <a:gd name="T19" fmla="*/ 2147483647 h 558"/>
                <a:gd name="T20" fmla="*/ 2147483647 w 896"/>
                <a:gd name="T21" fmla="*/ 2147483647 h 558"/>
                <a:gd name="T22" fmla="*/ 2147483647 w 896"/>
                <a:gd name="T23" fmla="*/ 2147483647 h 558"/>
                <a:gd name="T24" fmla="*/ 2147483647 w 896"/>
                <a:gd name="T25" fmla="*/ 2147483647 h 558"/>
                <a:gd name="T26" fmla="*/ 2147483647 w 896"/>
                <a:gd name="T27" fmla="*/ 2147483647 h 558"/>
                <a:gd name="T28" fmla="*/ 2147483647 w 896"/>
                <a:gd name="T29" fmla="*/ 2147483647 h 558"/>
                <a:gd name="T30" fmla="*/ 2147483647 w 896"/>
                <a:gd name="T31" fmla="*/ 2147483647 h 558"/>
                <a:gd name="T32" fmla="*/ 2147483647 w 896"/>
                <a:gd name="T33" fmla="*/ 2147483647 h 558"/>
                <a:gd name="T34" fmla="*/ 0 w 896"/>
                <a:gd name="T35" fmla="*/ 2147483647 h 558"/>
                <a:gd name="T36" fmla="*/ 2147483647 w 896"/>
                <a:gd name="T37" fmla="*/ 0 h 5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96"/>
                <a:gd name="T58" fmla="*/ 0 h 558"/>
                <a:gd name="T59" fmla="*/ 896 w 896"/>
                <a:gd name="T60" fmla="*/ 558 h 5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96" h="558">
                  <a:moveTo>
                    <a:pt x="14" y="0"/>
                  </a:moveTo>
                  <a:lnTo>
                    <a:pt x="190" y="22"/>
                  </a:lnTo>
                  <a:lnTo>
                    <a:pt x="297" y="37"/>
                  </a:lnTo>
                  <a:lnTo>
                    <a:pt x="437" y="51"/>
                  </a:lnTo>
                  <a:lnTo>
                    <a:pt x="566" y="64"/>
                  </a:lnTo>
                  <a:lnTo>
                    <a:pt x="791" y="80"/>
                  </a:lnTo>
                  <a:lnTo>
                    <a:pt x="896" y="88"/>
                  </a:lnTo>
                  <a:lnTo>
                    <a:pt x="893" y="544"/>
                  </a:lnTo>
                  <a:lnTo>
                    <a:pt x="344" y="497"/>
                  </a:lnTo>
                  <a:lnTo>
                    <a:pt x="332" y="558"/>
                  </a:lnTo>
                  <a:lnTo>
                    <a:pt x="311" y="529"/>
                  </a:lnTo>
                  <a:lnTo>
                    <a:pt x="261" y="534"/>
                  </a:lnTo>
                  <a:lnTo>
                    <a:pt x="189" y="545"/>
                  </a:lnTo>
                  <a:lnTo>
                    <a:pt x="176" y="466"/>
                  </a:lnTo>
                  <a:lnTo>
                    <a:pt x="90" y="403"/>
                  </a:lnTo>
                  <a:lnTo>
                    <a:pt x="103" y="343"/>
                  </a:lnTo>
                  <a:lnTo>
                    <a:pt x="111" y="295"/>
                  </a:lnTo>
                  <a:lnTo>
                    <a:pt x="0" y="13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4" name="Freeform 16"/>
            <p:cNvSpPr>
              <a:spLocks/>
            </p:cNvSpPr>
            <p:nvPr/>
          </p:nvSpPr>
          <p:spPr bwMode="auto">
            <a:xfrm>
              <a:off x="4557616" y="3415043"/>
              <a:ext cx="724059" cy="656890"/>
            </a:xfrm>
            <a:custGeom>
              <a:avLst/>
              <a:gdLst>
                <a:gd name="T0" fmla="*/ 2147483647 w 614"/>
                <a:gd name="T1" fmla="*/ 0 h 502"/>
                <a:gd name="T2" fmla="*/ 2147483647 w 614"/>
                <a:gd name="T3" fmla="*/ 2147483647 h 502"/>
                <a:gd name="T4" fmla="*/ 0 w 614"/>
                <a:gd name="T5" fmla="*/ 2147483647 h 502"/>
                <a:gd name="T6" fmla="*/ 2147483647 w 614"/>
                <a:gd name="T7" fmla="*/ 2147483647 h 502"/>
                <a:gd name="T8" fmla="*/ 2147483647 w 614"/>
                <a:gd name="T9" fmla="*/ 2147483647 h 502"/>
                <a:gd name="T10" fmla="*/ 2147483647 w 614"/>
                <a:gd name="T11" fmla="*/ 2147483647 h 502"/>
                <a:gd name="T12" fmla="*/ 2147483647 w 614"/>
                <a:gd name="T13" fmla="*/ 0 h 5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4"/>
                <a:gd name="T22" fmla="*/ 0 h 502"/>
                <a:gd name="T23" fmla="*/ 614 w 614"/>
                <a:gd name="T24" fmla="*/ 502 h 5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4" h="502">
                  <a:moveTo>
                    <a:pt x="60" y="0"/>
                  </a:moveTo>
                  <a:lnTo>
                    <a:pt x="37" y="187"/>
                  </a:lnTo>
                  <a:lnTo>
                    <a:pt x="0" y="455"/>
                  </a:lnTo>
                  <a:lnTo>
                    <a:pt x="178" y="470"/>
                  </a:lnTo>
                  <a:lnTo>
                    <a:pt x="593" y="502"/>
                  </a:lnTo>
                  <a:lnTo>
                    <a:pt x="614" y="52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5" name="Freeform 17"/>
            <p:cNvSpPr>
              <a:spLocks/>
            </p:cNvSpPr>
            <p:nvPr/>
          </p:nvSpPr>
          <p:spPr bwMode="auto">
            <a:xfrm>
              <a:off x="4702200" y="4027533"/>
              <a:ext cx="755936" cy="622736"/>
            </a:xfrm>
            <a:custGeom>
              <a:avLst/>
              <a:gdLst>
                <a:gd name="T0" fmla="*/ 2147483647 w 640"/>
                <a:gd name="T1" fmla="*/ 0 h 476"/>
                <a:gd name="T2" fmla="*/ 2147483647 w 640"/>
                <a:gd name="T3" fmla="*/ 2147483647 h 476"/>
                <a:gd name="T4" fmla="*/ 0 w 640"/>
                <a:gd name="T5" fmla="*/ 2147483647 h 476"/>
                <a:gd name="T6" fmla="*/ 2147483647 w 640"/>
                <a:gd name="T7" fmla="*/ 2147483647 h 476"/>
                <a:gd name="T8" fmla="*/ 2147483647 w 640"/>
                <a:gd name="T9" fmla="*/ 2147483647 h 476"/>
                <a:gd name="T10" fmla="*/ 2147483647 w 640"/>
                <a:gd name="T11" fmla="*/ 2147483647 h 476"/>
                <a:gd name="T12" fmla="*/ 2147483647 w 640"/>
                <a:gd name="T13" fmla="*/ 2147483647 h 476"/>
                <a:gd name="T14" fmla="*/ 2147483647 w 640"/>
                <a:gd name="T15" fmla="*/ 2147483647 h 476"/>
                <a:gd name="T16" fmla="*/ 2147483647 w 640"/>
                <a:gd name="T17" fmla="*/ 0 h 4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0"/>
                <a:gd name="T28" fmla="*/ 0 h 476"/>
                <a:gd name="T29" fmla="*/ 640 w 640"/>
                <a:gd name="T30" fmla="*/ 476 h 4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" h="476">
                  <a:moveTo>
                    <a:pt x="54" y="0"/>
                  </a:moveTo>
                  <a:lnTo>
                    <a:pt x="21" y="286"/>
                  </a:lnTo>
                  <a:lnTo>
                    <a:pt x="0" y="450"/>
                  </a:lnTo>
                  <a:lnTo>
                    <a:pt x="320" y="467"/>
                  </a:lnTo>
                  <a:lnTo>
                    <a:pt x="625" y="476"/>
                  </a:lnTo>
                  <a:lnTo>
                    <a:pt x="635" y="253"/>
                  </a:lnTo>
                  <a:lnTo>
                    <a:pt x="640" y="36"/>
                  </a:lnTo>
                  <a:lnTo>
                    <a:pt x="465" y="32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6" name="Freeform 18"/>
            <p:cNvSpPr>
              <a:spLocks/>
            </p:cNvSpPr>
            <p:nvPr/>
          </p:nvSpPr>
          <p:spPr bwMode="auto">
            <a:xfrm>
              <a:off x="4023679" y="4548946"/>
              <a:ext cx="684213" cy="842458"/>
            </a:xfrm>
            <a:custGeom>
              <a:avLst/>
              <a:gdLst>
                <a:gd name="T0" fmla="*/ 2147483647 w 579"/>
                <a:gd name="T1" fmla="*/ 0 h 644"/>
                <a:gd name="T2" fmla="*/ 2147483647 w 579"/>
                <a:gd name="T3" fmla="*/ 2147483647 h 644"/>
                <a:gd name="T4" fmla="*/ 2147483647 w 579"/>
                <a:gd name="T5" fmla="*/ 2147483647 h 644"/>
                <a:gd name="T6" fmla="*/ 2147483647 w 579"/>
                <a:gd name="T7" fmla="*/ 2147483647 h 644"/>
                <a:gd name="T8" fmla="*/ 2147483647 w 579"/>
                <a:gd name="T9" fmla="*/ 2147483647 h 644"/>
                <a:gd name="T10" fmla="*/ 2147483647 w 579"/>
                <a:gd name="T11" fmla="*/ 2147483647 h 644"/>
                <a:gd name="T12" fmla="*/ 2147483647 w 579"/>
                <a:gd name="T13" fmla="*/ 2147483647 h 644"/>
                <a:gd name="T14" fmla="*/ 2147483647 w 579"/>
                <a:gd name="T15" fmla="*/ 2147483647 h 644"/>
                <a:gd name="T16" fmla="*/ 2147483647 w 579"/>
                <a:gd name="T17" fmla="*/ 2147483647 h 644"/>
                <a:gd name="T18" fmla="*/ 2147483647 w 579"/>
                <a:gd name="T19" fmla="*/ 2147483647 h 644"/>
                <a:gd name="T20" fmla="*/ 2147483647 w 579"/>
                <a:gd name="T21" fmla="*/ 2147483647 h 644"/>
                <a:gd name="T22" fmla="*/ 0 w 579"/>
                <a:gd name="T23" fmla="*/ 2147483647 h 644"/>
                <a:gd name="T24" fmla="*/ 2147483647 w 579"/>
                <a:gd name="T25" fmla="*/ 2147483647 h 644"/>
                <a:gd name="T26" fmla="*/ 2147483647 w 579"/>
                <a:gd name="T27" fmla="*/ 2147483647 h 644"/>
                <a:gd name="T28" fmla="*/ 2147483647 w 579"/>
                <a:gd name="T29" fmla="*/ 2147483647 h 644"/>
                <a:gd name="T30" fmla="*/ 2147483647 w 579"/>
                <a:gd name="T31" fmla="*/ 0 h 6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79"/>
                <a:gd name="T49" fmla="*/ 0 h 644"/>
                <a:gd name="T50" fmla="*/ 579 w 579"/>
                <a:gd name="T51" fmla="*/ 644 h 6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79" h="644">
                  <a:moveTo>
                    <a:pt x="147" y="0"/>
                  </a:moveTo>
                  <a:lnTo>
                    <a:pt x="135" y="84"/>
                  </a:lnTo>
                  <a:lnTo>
                    <a:pt x="85" y="75"/>
                  </a:lnTo>
                  <a:lnTo>
                    <a:pt x="88" y="183"/>
                  </a:lnTo>
                  <a:lnTo>
                    <a:pt x="64" y="204"/>
                  </a:lnTo>
                  <a:lnTo>
                    <a:pt x="100" y="270"/>
                  </a:lnTo>
                  <a:lnTo>
                    <a:pt x="64" y="299"/>
                  </a:lnTo>
                  <a:lnTo>
                    <a:pt x="45" y="347"/>
                  </a:lnTo>
                  <a:lnTo>
                    <a:pt x="17" y="394"/>
                  </a:lnTo>
                  <a:lnTo>
                    <a:pt x="37" y="422"/>
                  </a:lnTo>
                  <a:lnTo>
                    <a:pt x="3" y="433"/>
                  </a:lnTo>
                  <a:lnTo>
                    <a:pt x="0" y="477"/>
                  </a:lnTo>
                  <a:lnTo>
                    <a:pt x="326" y="641"/>
                  </a:lnTo>
                  <a:lnTo>
                    <a:pt x="510" y="644"/>
                  </a:lnTo>
                  <a:lnTo>
                    <a:pt x="579" y="50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8" name="Freeform 19"/>
            <p:cNvSpPr>
              <a:spLocks/>
            </p:cNvSpPr>
            <p:nvPr/>
          </p:nvSpPr>
          <p:spPr bwMode="auto">
            <a:xfrm>
              <a:off x="4620231" y="4609285"/>
              <a:ext cx="727475" cy="796920"/>
            </a:xfrm>
            <a:custGeom>
              <a:avLst/>
              <a:gdLst>
                <a:gd name="T0" fmla="*/ 2147483647 w 615"/>
                <a:gd name="T1" fmla="*/ 0 h 610"/>
                <a:gd name="T2" fmla="*/ 2147483647 w 615"/>
                <a:gd name="T3" fmla="*/ 2147483647 h 610"/>
                <a:gd name="T4" fmla="*/ 2147483647 w 615"/>
                <a:gd name="T5" fmla="*/ 2147483647 h 610"/>
                <a:gd name="T6" fmla="*/ 2147483647 w 615"/>
                <a:gd name="T7" fmla="*/ 2147483647 h 610"/>
                <a:gd name="T8" fmla="*/ 2147483647 w 615"/>
                <a:gd name="T9" fmla="*/ 2147483647 h 610"/>
                <a:gd name="T10" fmla="*/ 2147483647 w 615"/>
                <a:gd name="T11" fmla="*/ 2147483647 h 610"/>
                <a:gd name="T12" fmla="*/ 2147483647 w 615"/>
                <a:gd name="T13" fmla="*/ 2147483647 h 610"/>
                <a:gd name="T14" fmla="*/ 2147483647 w 615"/>
                <a:gd name="T15" fmla="*/ 2147483647 h 610"/>
                <a:gd name="T16" fmla="*/ 0 w 615"/>
                <a:gd name="T17" fmla="*/ 2147483647 h 610"/>
                <a:gd name="T18" fmla="*/ 2147483647 w 615"/>
                <a:gd name="T19" fmla="*/ 2147483647 h 610"/>
                <a:gd name="T20" fmla="*/ 2147483647 w 615"/>
                <a:gd name="T21" fmla="*/ 0 h 6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5"/>
                <a:gd name="T34" fmla="*/ 0 h 610"/>
                <a:gd name="T35" fmla="*/ 615 w 615"/>
                <a:gd name="T36" fmla="*/ 610 h 6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5" h="610">
                  <a:moveTo>
                    <a:pt x="74" y="0"/>
                  </a:moveTo>
                  <a:lnTo>
                    <a:pt x="615" y="24"/>
                  </a:lnTo>
                  <a:lnTo>
                    <a:pt x="589" y="563"/>
                  </a:lnTo>
                  <a:lnTo>
                    <a:pt x="413" y="553"/>
                  </a:lnTo>
                  <a:lnTo>
                    <a:pt x="249" y="548"/>
                  </a:lnTo>
                  <a:lnTo>
                    <a:pt x="249" y="569"/>
                  </a:lnTo>
                  <a:lnTo>
                    <a:pt x="111" y="569"/>
                  </a:lnTo>
                  <a:lnTo>
                    <a:pt x="103" y="610"/>
                  </a:lnTo>
                  <a:lnTo>
                    <a:pt x="0" y="597"/>
                  </a:lnTo>
                  <a:lnTo>
                    <a:pt x="58" y="140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9" name="Freeform 20"/>
            <p:cNvSpPr>
              <a:spLocks/>
            </p:cNvSpPr>
            <p:nvPr/>
          </p:nvSpPr>
          <p:spPr bwMode="auto">
            <a:xfrm>
              <a:off x="5282813" y="2889076"/>
              <a:ext cx="710397" cy="456522"/>
            </a:xfrm>
            <a:custGeom>
              <a:avLst/>
              <a:gdLst>
                <a:gd name="T0" fmla="*/ 2147483647 w 601"/>
                <a:gd name="T1" fmla="*/ 0 h 352"/>
                <a:gd name="T2" fmla="*/ 2147483647 w 601"/>
                <a:gd name="T3" fmla="*/ 2147483647 h 352"/>
                <a:gd name="T4" fmla="*/ 2147483647 w 601"/>
                <a:gd name="T5" fmla="*/ 2147483647 h 352"/>
                <a:gd name="T6" fmla="*/ 2147483647 w 601"/>
                <a:gd name="T7" fmla="*/ 2147483647 h 352"/>
                <a:gd name="T8" fmla="*/ 2147483647 w 601"/>
                <a:gd name="T9" fmla="*/ 2147483647 h 352"/>
                <a:gd name="T10" fmla="*/ 2147483647 w 601"/>
                <a:gd name="T11" fmla="*/ 2147483647 h 352"/>
                <a:gd name="T12" fmla="*/ 2147483647 w 601"/>
                <a:gd name="T13" fmla="*/ 2147483647 h 352"/>
                <a:gd name="T14" fmla="*/ 0 w 601"/>
                <a:gd name="T15" fmla="*/ 2147483647 h 352"/>
                <a:gd name="T16" fmla="*/ 2147483647 w 601"/>
                <a:gd name="T17" fmla="*/ 0 h 3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1"/>
                <a:gd name="T28" fmla="*/ 0 h 352"/>
                <a:gd name="T29" fmla="*/ 601 w 601"/>
                <a:gd name="T30" fmla="*/ 352 h 3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1" h="352">
                  <a:moveTo>
                    <a:pt x="2" y="0"/>
                  </a:moveTo>
                  <a:lnTo>
                    <a:pt x="504" y="12"/>
                  </a:lnTo>
                  <a:lnTo>
                    <a:pt x="541" y="115"/>
                  </a:lnTo>
                  <a:lnTo>
                    <a:pt x="577" y="194"/>
                  </a:lnTo>
                  <a:lnTo>
                    <a:pt x="601" y="323"/>
                  </a:lnTo>
                  <a:lnTo>
                    <a:pt x="586" y="352"/>
                  </a:lnTo>
                  <a:lnTo>
                    <a:pt x="401" y="347"/>
                  </a:lnTo>
                  <a:lnTo>
                    <a:pt x="0" y="34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3" name="Freeform 21"/>
            <p:cNvSpPr>
              <a:spLocks/>
            </p:cNvSpPr>
            <p:nvPr/>
          </p:nvSpPr>
          <p:spPr bwMode="auto">
            <a:xfrm>
              <a:off x="5262321" y="3330797"/>
              <a:ext cx="746828" cy="537352"/>
            </a:xfrm>
            <a:custGeom>
              <a:avLst/>
              <a:gdLst>
                <a:gd name="T0" fmla="*/ 2147483647 w 631"/>
                <a:gd name="T1" fmla="*/ 0 h 412"/>
                <a:gd name="T2" fmla="*/ 2147483647 w 631"/>
                <a:gd name="T3" fmla="*/ 2147483647 h 412"/>
                <a:gd name="T4" fmla="*/ 0 w 631"/>
                <a:gd name="T5" fmla="*/ 2147483647 h 412"/>
                <a:gd name="T6" fmla="*/ 2147483647 w 631"/>
                <a:gd name="T7" fmla="*/ 2147483647 h 412"/>
                <a:gd name="T8" fmla="*/ 2147483647 w 631"/>
                <a:gd name="T9" fmla="*/ 2147483647 h 412"/>
                <a:gd name="T10" fmla="*/ 2147483647 w 631"/>
                <a:gd name="T11" fmla="*/ 2147483647 h 412"/>
                <a:gd name="T12" fmla="*/ 2147483647 w 631"/>
                <a:gd name="T13" fmla="*/ 2147483647 h 412"/>
                <a:gd name="T14" fmla="*/ 2147483647 w 631"/>
                <a:gd name="T15" fmla="*/ 2147483647 h 412"/>
                <a:gd name="T16" fmla="*/ 2147483647 w 631"/>
                <a:gd name="T17" fmla="*/ 2147483647 h 412"/>
                <a:gd name="T18" fmla="*/ 2147483647 w 631"/>
                <a:gd name="T19" fmla="*/ 2147483647 h 412"/>
                <a:gd name="T20" fmla="*/ 2147483647 w 631"/>
                <a:gd name="T21" fmla="*/ 2147483647 h 412"/>
                <a:gd name="T22" fmla="*/ 2147483647 w 631"/>
                <a:gd name="T23" fmla="*/ 2147483647 h 412"/>
                <a:gd name="T24" fmla="*/ 2147483647 w 631"/>
                <a:gd name="T25" fmla="*/ 2147483647 h 412"/>
                <a:gd name="T26" fmla="*/ 2147483647 w 631"/>
                <a:gd name="T27" fmla="*/ 0 h 4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31"/>
                <a:gd name="T43" fmla="*/ 0 h 412"/>
                <a:gd name="T44" fmla="*/ 631 w 631"/>
                <a:gd name="T45" fmla="*/ 412 h 4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31" h="412">
                  <a:moveTo>
                    <a:pt x="11" y="0"/>
                  </a:moveTo>
                  <a:lnTo>
                    <a:pt x="10" y="160"/>
                  </a:lnTo>
                  <a:lnTo>
                    <a:pt x="0" y="347"/>
                  </a:lnTo>
                  <a:lnTo>
                    <a:pt x="459" y="354"/>
                  </a:lnTo>
                  <a:lnTo>
                    <a:pt x="507" y="380"/>
                  </a:lnTo>
                  <a:lnTo>
                    <a:pt x="541" y="344"/>
                  </a:lnTo>
                  <a:lnTo>
                    <a:pt x="631" y="412"/>
                  </a:lnTo>
                  <a:lnTo>
                    <a:pt x="618" y="341"/>
                  </a:lnTo>
                  <a:lnTo>
                    <a:pt x="626" y="286"/>
                  </a:lnTo>
                  <a:lnTo>
                    <a:pt x="631" y="99"/>
                  </a:lnTo>
                  <a:lnTo>
                    <a:pt x="591" y="58"/>
                  </a:lnTo>
                  <a:lnTo>
                    <a:pt x="607" y="7"/>
                  </a:lnTo>
                  <a:lnTo>
                    <a:pt x="307" y="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4" name="Freeform 22"/>
            <p:cNvSpPr>
              <a:spLocks/>
            </p:cNvSpPr>
            <p:nvPr/>
          </p:nvSpPr>
          <p:spPr bwMode="auto">
            <a:xfrm>
              <a:off x="5252075" y="3778211"/>
              <a:ext cx="890274" cy="442859"/>
            </a:xfrm>
            <a:custGeom>
              <a:avLst/>
              <a:gdLst>
                <a:gd name="T0" fmla="*/ 2147483647 w 753"/>
                <a:gd name="T1" fmla="*/ 0 h 339"/>
                <a:gd name="T2" fmla="*/ 0 w 753"/>
                <a:gd name="T3" fmla="*/ 2147483647 h 339"/>
                <a:gd name="T4" fmla="*/ 2147483647 w 753"/>
                <a:gd name="T5" fmla="*/ 2147483647 h 339"/>
                <a:gd name="T6" fmla="*/ 2147483647 w 753"/>
                <a:gd name="T7" fmla="*/ 2147483647 h 339"/>
                <a:gd name="T8" fmla="*/ 2147483647 w 753"/>
                <a:gd name="T9" fmla="*/ 2147483647 h 339"/>
                <a:gd name="T10" fmla="*/ 2147483647 w 753"/>
                <a:gd name="T11" fmla="*/ 2147483647 h 339"/>
                <a:gd name="T12" fmla="*/ 2147483647 w 753"/>
                <a:gd name="T13" fmla="*/ 2147483647 h 339"/>
                <a:gd name="T14" fmla="*/ 2147483647 w 753"/>
                <a:gd name="T15" fmla="*/ 2147483647 h 339"/>
                <a:gd name="T16" fmla="*/ 2147483647 w 753"/>
                <a:gd name="T17" fmla="*/ 2147483647 h 339"/>
                <a:gd name="T18" fmla="*/ 2147483647 w 753"/>
                <a:gd name="T19" fmla="*/ 2147483647 h 339"/>
                <a:gd name="T20" fmla="*/ 2147483647 w 753"/>
                <a:gd name="T21" fmla="*/ 2147483647 h 339"/>
                <a:gd name="T22" fmla="*/ 2147483647 w 753"/>
                <a:gd name="T23" fmla="*/ 2147483647 h 339"/>
                <a:gd name="T24" fmla="*/ 2147483647 w 753"/>
                <a:gd name="T25" fmla="*/ 2147483647 h 339"/>
                <a:gd name="T26" fmla="*/ 2147483647 w 753"/>
                <a:gd name="T27" fmla="*/ 2147483647 h 339"/>
                <a:gd name="T28" fmla="*/ 2147483647 w 753"/>
                <a:gd name="T29" fmla="*/ 0 h 3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53"/>
                <a:gd name="T46" fmla="*/ 0 h 339"/>
                <a:gd name="T47" fmla="*/ 753 w 753"/>
                <a:gd name="T48" fmla="*/ 339 h 3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53" h="339">
                  <a:moveTo>
                    <a:pt x="8" y="0"/>
                  </a:moveTo>
                  <a:lnTo>
                    <a:pt x="0" y="224"/>
                  </a:lnTo>
                  <a:lnTo>
                    <a:pt x="170" y="229"/>
                  </a:lnTo>
                  <a:lnTo>
                    <a:pt x="168" y="339"/>
                  </a:lnTo>
                  <a:lnTo>
                    <a:pt x="397" y="335"/>
                  </a:lnTo>
                  <a:lnTo>
                    <a:pt x="603" y="332"/>
                  </a:lnTo>
                  <a:lnTo>
                    <a:pt x="753" y="335"/>
                  </a:lnTo>
                  <a:lnTo>
                    <a:pt x="706" y="240"/>
                  </a:lnTo>
                  <a:lnTo>
                    <a:pt x="674" y="151"/>
                  </a:lnTo>
                  <a:lnTo>
                    <a:pt x="638" y="59"/>
                  </a:lnTo>
                  <a:lnTo>
                    <a:pt x="552" y="1"/>
                  </a:lnTo>
                  <a:lnTo>
                    <a:pt x="514" y="35"/>
                  </a:lnTo>
                  <a:lnTo>
                    <a:pt x="467" y="11"/>
                  </a:lnTo>
                  <a:lnTo>
                    <a:pt x="262" y="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5" name="Freeform 23"/>
            <p:cNvSpPr>
              <a:spLocks/>
            </p:cNvSpPr>
            <p:nvPr/>
          </p:nvSpPr>
          <p:spPr bwMode="auto">
            <a:xfrm>
              <a:off x="5439920" y="4208548"/>
              <a:ext cx="785536" cy="442859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6" name="Freeform 24"/>
            <p:cNvSpPr>
              <a:spLocks/>
            </p:cNvSpPr>
            <p:nvPr/>
          </p:nvSpPr>
          <p:spPr bwMode="auto">
            <a:xfrm>
              <a:off x="5335182" y="4640023"/>
              <a:ext cx="913043" cy="484983"/>
            </a:xfrm>
            <a:custGeom>
              <a:avLst/>
              <a:gdLst>
                <a:gd name="T0" fmla="*/ 2147483647 w 772"/>
                <a:gd name="T1" fmla="*/ 0 h 371"/>
                <a:gd name="T2" fmla="*/ 0 w 772"/>
                <a:gd name="T3" fmla="*/ 2147483647 h 371"/>
                <a:gd name="T4" fmla="*/ 2147483647 w 772"/>
                <a:gd name="T5" fmla="*/ 2147483647 h 371"/>
                <a:gd name="T6" fmla="*/ 2147483647 w 772"/>
                <a:gd name="T7" fmla="*/ 2147483647 h 371"/>
                <a:gd name="T8" fmla="*/ 2147483647 w 772"/>
                <a:gd name="T9" fmla="*/ 2147483647 h 371"/>
                <a:gd name="T10" fmla="*/ 2147483647 w 772"/>
                <a:gd name="T11" fmla="*/ 2147483647 h 371"/>
                <a:gd name="T12" fmla="*/ 2147483647 w 772"/>
                <a:gd name="T13" fmla="*/ 2147483647 h 371"/>
                <a:gd name="T14" fmla="*/ 2147483647 w 772"/>
                <a:gd name="T15" fmla="*/ 2147483647 h 371"/>
                <a:gd name="T16" fmla="*/ 2147483647 w 772"/>
                <a:gd name="T17" fmla="*/ 2147483647 h 371"/>
                <a:gd name="T18" fmla="*/ 2147483647 w 772"/>
                <a:gd name="T19" fmla="*/ 2147483647 h 371"/>
                <a:gd name="T20" fmla="*/ 2147483647 w 772"/>
                <a:gd name="T21" fmla="*/ 2147483647 h 371"/>
                <a:gd name="T22" fmla="*/ 2147483647 w 772"/>
                <a:gd name="T23" fmla="*/ 2147483647 h 371"/>
                <a:gd name="T24" fmla="*/ 2147483647 w 772"/>
                <a:gd name="T25" fmla="*/ 0 h 3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72"/>
                <a:gd name="T40" fmla="*/ 0 h 371"/>
                <a:gd name="T41" fmla="*/ 772 w 772"/>
                <a:gd name="T42" fmla="*/ 371 h 3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72" h="371">
                  <a:moveTo>
                    <a:pt x="5" y="0"/>
                  </a:moveTo>
                  <a:lnTo>
                    <a:pt x="0" y="66"/>
                  </a:lnTo>
                  <a:lnTo>
                    <a:pt x="275" y="76"/>
                  </a:lnTo>
                  <a:lnTo>
                    <a:pt x="276" y="287"/>
                  </a:lnTo>
                  <a:lnTo>
                    <a:pt x="417" y="345"/>
                  </a:lnTo>
                  <a:lnTo>
                    <a:pt x="456" y="324"/>
                  </a:lnTo>
                  <a:lnTo>
                    <a:pt x="544" y="371"/>
                  </a:lnTo>
                  <a:lnTo>
                    <a:pt x="603" y="369"/>
                  </a:lnTo>
                  <a:lnTo>
                    <a:pt x="709" y="324"/>
                  </a:lnTo>
                  <a:lnTo>
                    <a:pt x="772" y="368"/>
                  </a:lnTo>
                  <a:lnTo>
                    <a:pt x="772" y="139"/>
                  </a:lnTo>
                  <a:lnTo>
                    <a:pt x="753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7" name="Freeform 25"/>
            <p:cNvSpPr>
              <a:spLocks/>
            </p:cNvSpPr>
            <p:nvPr/>
          </p:nvSpPr>
          <p:spPr bwMode="auto">
            <a:xfrm>
              <a:off x="6232286" y="4665069"/>
              <a:ext cx="511168" cy="528244"/>
            </a:xfrm>
            <a:custGeom>
              <a:avLst/>
              <a:gdLst>
                <a:gd name="T0" fmla="*/ 0 w 434"/>
                <a:gd name="T1" fmla="*/ 2147483647 h 405"/>
                <a:gd name="T2" fmla="*/ 2147483647 w 434"/>
                <a:gd name="T3" fmla="*/ 2147483647 h 405"/>
                <a:gd name="T4" fmla="*/ 2147483647 w 434"/>
                <a:gd name="T5" fmla="*/ 0 h 405"/>
                <a:gd name="T6" fmla="*/ 2147483647 w 434"/>
                <a:gd name="T7" fmla="*/ 2147483647 h 405"/>
                <a:gd name="T8" fmla="*/ 2147483647 w 434"/>
                <a:gd name="T9" fmla="*/ 2147483647 h 405"/>
                <a:gd name="T10" fmla="*/ 2147483647 w 434"/>
                <a:gd name="T11" fmla="*/ 2147483647 h 405"/>
                <a:gd name="T12" fmla="*/ 2147483647 w 434"/>
                <a:gd name="T13" fmla="*/ 2147483647 h 405"/>
                <a:gd name="T14" fmla="*/ 2147483647 w 434"/>
                <a:gd name="T15" fmla="*/ 2147483647 h 405"/>
                <a:gd name="T16" fmla="*/ 2147483647 w 434"/>
                <a:gd name="T17" fmla="*/ 2147483647 h 405"/>
                <a:gd name="T18" fmla="*/ 2147483647 w 434"/>
                <a:gd name="T19" fmla="*/ 2147483647 h 405"/>
                <a:gd name="T20" fmla="*/ 2147483647 w 434"/>
                <a:gd name="T21" fmla="*/ 2147483647 h 405"/>
                <a:gd name="T22" fmla="*/ 2147483647 w 434"/>
                <a:gd name="T23" fmla="*/ 2147483647 h 405"/>
                <a:gd name="T24" fmla="*/ 2147483647 w 434"/>
                <a:gd name="T25" fmla="*/ 2147483647 h 405"/>
                <a:gd name="T26" fmla="*/ 2147483647 w 434"/>
                <a:gd name="T27" fmla="*/ 2147483647 h 405"/>
                <a:gd name="T28" fmla="*/ 2147483647 w 434"/>
                <a:gd name="T29" fmla="*/ 2147483647 h 405"/>
                <a:gd name="T30" fmla="*/ 0 w 434"/>
                <a:gd name="T31" fmla="*/ 2147483647 h 4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4"/>
                <a:gd name="T49" fmla="*/ 0 h 405"/>
                <a:gd name="T50" fmla="*/ 434 w 434"/>
                <a:gd name="T51" fmla="*/ 405 h 40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4" h="405">
                  <a:moveTo>
                    <a:pt x="0" y="37"/>
                  </a:moveTo>
                  <a:lnTo>
                    <a:pt x="171" y="16"/>
                  </a:lnTo>
                  <a:lnTo>
                    <a:pt x="382" y="0"/>
                  </a:lnTo>
                  <a:lnTo>
                    <a:pt x="371" y="53"/>
                  </a:lnTo>
                  <a:lnTo>
                    <a:pt x="418" y="41"/>
                  </a:lnTo>
                  <a:lnTo>
                    <a:pt x="434" y="77"/>
                  </a:lnTo>
                  <a:lnTo>
                    <a:pt x="385" y="109"/>
                  </a:lnTo>
                  <a:lnTo>
                    <a:pt x="397" y="166"/>
                  </a:lnTo>
                  <a:lnTo>
                    <a:pt x="347" y="259"/>
                  </a:lnTo>
                  <a:lnTo>
                    <a:pt x="309" y="318"/>
                  </a:lnTo>
                  <a:lnTo>
                    <a:pt x="330" y="392"/>
                  </a:lnTo>
                  <a:lnTo>
                    <a:pt x="62" y="405"/>
                  </a:lnTo>
                  <a:lnTo>
                    <a:pt x="61" y="359"/>
                  </a:lnTo>
                  <a:lnTo>
                    <a:pt x="8" y="350"/>
                  </a:lnTo>
                  <a:lnTo>
                    <a:pt x="8" y="109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0" name="Freeform 26"/>
            <p:cNvSpPr>
              <a:spLocks/>
            </p:cNvSpPr>
            <p:nvPr/>
          </p:nvSpPr>
          <p:spPr bwMode="auto">
            <a:xfrm>
              <a:off x="6304009" y="5172821"/>
              <a:ext cx="627290" cy="556706"/>
            </a:xfrm>
            <a:custGeom>
              <a:avLst/>
              <a:gdLst>
                <a:gd name="T0" fmla="*/ 0 w 530"/>
                <a:gd name="T1" fmla="*/ 2147483647 h 425"/>
                <a:gd name="T2" fmla="*/ 2147483647 w 530"/>
                <a:gd name="T3" fmla="*/ 0 h 425"/>
                <a:gd name="T4" fmla="*/ 2147483647 w 530"/>
                <a:gd name="T5" fmla="*/ 2147483647 h 425"/>
                <a:gd name="T6" fmla="*/ 2147483647 w 530"/>
                <a:gd name="T7" fmla="*/ 2147483647 h 425"/>
                <a:gd name="T8" fmla="*/ 2147483647 w 530"/>
                <a:gd name="T9" fmla="*/ 2147483647 h 425"/>
                <a:gd name="T10" fmla="*/ 2147483647 w 530"/>
                <a:gd name="T11" fmla="*/ 2147483647 h 425"/>
                <a:gd name="T12" fmla="*/ 2147483647 w 530"/>
                <a:gd name="T13" fmla="*/ 2147483647 h 425"/>
                <a:gd name="T14" fmla="*/ 2147483647 w 530"/>
                <a:gd name="T15" fmla="*/ 2147483647 h 425"/>
                <a:gd name="T16" fmla="*/ 2147483647 w 530"/>
                <a:gd name="T17" fmla="*/ 2147483647 h 425"/>
                <a:gd name="T18" fmla="*/ 2147483647 w 530"/>
                <a:gd name="T19" fmla="*/ 2147483647 h 425"/>
                <a:gd name="T20" fmla="*/ 2147483647 w 530"/>
                <a:gd name="T21" fmla="*/ 2147483647 h 425"/>
                <a:gd name="T22" fmla="*/ 2147483647 w 530"/>
                <a:gd name="T23" fmla="*/ 2147483647 h 425"/>
                <a:gd name="T24" fmla="*/ 2147483647 w 530"/>
                <a:gd name="T25" fmla="*/ 2147483647 h 425"/>
                <a:gd name="T26" fmla="*/ 2147483647 w 530"/>
                <a:gd name="T27" fmla="*/ 2147483647 h 425"/>
                <a:gd name="T28" fmla="*/ 2147483647 w 530"/>
                <a:gd name="T29" fmla="*/ 2147483647 h 425"/>
                <a:gd name="T30" fmla="*/ 2147483647 w 530"/>
                <a:gd name="T31" fmla="*/ 2147483647 h 425"/>
                <a:gd name="T32" fmla="*/ 2147483647 w 530"/>
                <a:gd name="T33" fmla="*/ 2147483647 h 425"/>
                <a:gd name="T34" fmla="*/ 2147483647 w 530"/>
                <a:gd name="T35" fmla="*/ 2147483647 h 425"/>
                <a:gd name="T36" fmla="*/ 2147483647 w 530"/>
                <a:gd name="T37" fmla="*/ 2147483647 h 425"/>
                <a:gd name="T38" fmla="*/ 2147483647 w 530"/>
                <a:gd name="T39" fmla="*/ 2147483647 h 425"/>
                <a:gd name="T40" fmla="*/ 2147483647 w 530"/>
                <a:gd name="T41" fmla="*/ 2147483647 h 425"/>
                <a:gd name="T42" fmla="*/ 2147483647 w 530"/>
                <a:gd name="T43" fmla="*/ 2147483647 h 425"/>
                <a:gd name="T44" fmla="*/ 2147483647 w 530"/>
                <a:gd name="T45" fmla="*/ 2147483647 h 425"/>
                <a:gd name="T46" fmla="*/ 2147483647 w 530"/>
                <a:gd name="T47" fmla="*/ 2147483647 h 425"/>
                <a:gd name="T48" fmla="*/ 2147483647 w 530"/>
                <a:gd name="T49" fmla="*/ 2147483647 h 425"/>
                <a:gd name="T50" fmla="*/ 2147483647 w 530"/>
                <a:gd name="T51" fmla="*/ 2147483647 h 425"/>
                <a:gd name="T52" fmla="*/ 2147483647 w 530"/>
                <a:gd name="T53" fmla="*/ 2147483647 h 425"/>
                <a:gd name="T54" fmla="*/ 2147483647 w 530"/>
                <a:gd name="T55" fmla="*/ 2147483647 h 425"/>
                <a:gd name="T56" fmla="*/ 2147483647 w 530"/>
                <a:gd name="T57" fmla="*/ 2147483647 h 425"/>
                <a:gd name="T58" fmla="*/ 2147483647 w 530"/>
                <a:gd name="T59" fmla="*/ 2147483647 h 425"/>
                <a:gd name="T60" fmla="*/ 2147483647 w 530"/>
                <a:gd name="T61" fmla="*/ 2147483647 h 425"/>
                <a:gd name="T62" fmla="*/ 2147483647 w 530"/>
                <a:gd name="T63" fmla="*/ 2147483647 h 425"/>
                <a:gd name="T64" fmla="*/ 2147483647 w 530"/>
                <a:gd name="T65" fmla="*/ 2147483647 h 425"/>
                <a:gd name="T66" fmla="*/ 2147483647 w 530"/>
                <a:gd name="T67" fmla="*/ 2147483647 h 425"/>
                <a:gd name="T68" fmla="*/ 0 w 530"/>
                <a:gd name="T69" fmla="*/ 2147483647 h 4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30"/>
                <a:gd name="T106" fmla="*/ 0 h 425"/>
                <a:gd name="T107" fmla="*/ 530 w 530"/>
                <a:gd name="T108" fmla="*/ 425 h 4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30" h="425">
                  <a:moveTo>
                    <a:pt x="0" y="10"/>
                  </a:moveTo>
                  <a:lnTo>
                    <a:pt x="265" y="0"/>
                  </a:lnTo>
                  <a:lnTo>
                    <a:pt x="312" y="87"/>
                  </a:lnTo>
                  <a:lnTo>
                    <a:pt x="272" y="191"/>
                  </a:lnTo>
                  <a:lnTo>
                    <a:pt x="259" y="237"/>
                  </a:lnTo>
                  <a:lnTo>
                    <a:pt x="436" y="218"/>
                  </a:lnTo>
                  <a:lnTo>
                    <a:pt x="448" y="286"/>
                  </a:lnTo>
                  <a:lnTo>
                    <a:pt x="394" y="279"/>
                  </a:lnTo>
                  <a:lnTo>
                    <a:pt x="370" y="308"/>
                  </a:lnTo>
                  <a:lnTo>
                    <a:pt x="398" y="328"/>
                  </a:lnTo>
                  <a:lnTo>
                    <a:pt x="446" y="305"/>
                  </a:lnTo>
                  <a:lnTo>
                    <a:pt x="448" y="338"/>
                  </a:lnTo>
                  <a:lnTo>
                    <a:pt x="477" y="310"/>
                  </a:lnTo>
                  <a:lnTo>
                    <a:pt x="496" y="310"/>
                  </a:lnTo>
                  <a:lnTo>
                    <a:pt x="474" y="367"/>
                  </a:lnTo>
                  <a:lnTo>
                    <a:pt x="517" y="376"/>
                  </a:lnTo>
                  <a:lnTo>
                    <a:pt x="530" y="407"/>
                  </a:lnTo>
                  <a:lnTo>
                    <a:pt x="511" y="417"/>
                  </a:lnTo>
                  <a:lnTo>
                    <a:pt x="483" y="397"/>
                  </a:lnTo>
                  <a:lnTo>
                    <a:pt x="432" y="383"/>
                  </a:lnTo>
                  <a:lnTo>
                    <a:pt x="443" y="420"/>
                  </a:lnTo>
                  <a:lnTo>
                    <a:pt x="417" y="425"/>
                  </a:lnTo>
                  <a:lnTo>
                    <a:pt x="396" y="391"/>
                  </a:lnTo>
                  <a:lnTo>
                    <a:pt x="383" y="412"/>
                  </a:lnTo>
                  <a:lnTo>
                    <a:pt x="306" y="412"/>
                  </a:lnTo>
                  <a:lnTo>
                    <a:pt x="306" y="391"/>
                  </a:lnTo>
                  <a:lnTo>
                    <a:pt x="277" y="367"/>
                  </a:lnTo>
                  <a:lnTo>
                    <a:pt x="218" y="363"/>
                  </a:lnTo>
                  <a:lnTo>
                    <a:pt x="267" y="391"/>
                  </a:lnTo>
                  <a:lnTo>
                    <a:pt x="199" y="405"/>
                  </a:lnTo>
                  <a:lnTo>
                    <a:pt x="93" y="386"/>
                  </a:lnTo>
                  <a:lnTo>
                    <a:pt x="52" y="391"/>
                  </a:lnTo>
                  <a:lnTo>
                    <a:pt x="67" y="249"/>
                  </a:lnTo>
                  <a:lnTo>
                    <a:pt x="2" y="136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2" name="Freeform 27"/>
            <p:cNvSpPr>
              <a:spLocks/>
            </p:cNvSpPr>
            <p:nvPr/>
          </p:nvSpPr>
          <p:spPr bwMode="auto">
            <a:xfrm>
              <a:off x="5875949" y="2833292"/>
              <a:ext cx="697874" cy="867504"/>
            </a:xfrm>
            <a:custGeom>
              <a:avLst/>
              <a:gdLst>
                <a:gd name="T0" fmla="*/ 0 w 591"/>
                <a:gd name="T1" fmla="*/ 2147483647 h 665"/>
                <a:gd name="T2" fmla="*/ 2147483647 w 591"/>
                <a:gd name="T3" fmla="*/ 2147483647 h 665"/>
                <a:gd name="T4" fmla="*/ 2147483647 w 591"/>
                <a:gd name="T5" fmla="*/ 0 h 665"/>
                <a:gd name="T6" fmla="*/ 2147483647 w 591"/>
                <a:gd name="T7" fmla="*/ 2147483647 h 665"/>
                <a:gd name="T8" fmla="*/ 2147483647 w 591"/>
                <a:gd name="T9" fmla="*/ 2147483647 h 665"/>
                <a:gd name="T10" fmla="*/ 2147483647 w 591"/>
                <a:gd name="T11" fmla="*/ 2147483647 h 665"/>
                <a:gd name="T12" fmla="*/ 2147483647 w 591"/>
                <a:gd name="T13" fmla="*/ 2147483647 h 665"/>
                <a:gd name="T14" fmla="*/ 2147483647 w 591"/>
                <a:gd name="T15" fmla="*/ 2147483647 h 665"/>
                <a:gd name="T16" fmla="*/ 2147483647 w 591"/>
                <a:gd name="T17" fmla="*/ 2147483647 h 665"/>
                <a:gd name="T18" fmla="*/ 2147483647 w 591"/>
                <a:gd name="T19" fmla="*/ 2147483647 h 665"/>
                <a:gd name="T20" fmla="*/ 2147483647 w 591"/>
                <a:gd name="T21" fmla="*/ 2147483647 h 665"/>
                <a:gd name="T22" fmla="*/ 2147483647 w 591"/>
                <a:gd name="T23" fmla="*/ 2147483647 h 665"/>
                <a:gd name="T24" fmla="*/ 2147483647 w 591"/>
                <a:gd name="T25" fmla="*/ 2147483647 h 665"/>
                <a:gd name="T26" fmla="*/ 2147483647 w 591"/>
                <a:gd name="T27" fmla="*/ 2147483647 h 665"/>
                <a:gd name="T28" fmla="*/ 2147483647 w 591"/>
                <a:gd name="T29" fmla="*/ 2147483647 h 665"/>
                <a:gd name="T30" fmla="*/ 2147483647 w 591"/>
                <a:gd name="T31" fmla="*/ 2147483647 h 665"/>
                <a:gd name="T32" fmla="*/ 2147483647 w 591"/>
                <a:gd name="T33" fmla="*/ 2147483647 h 665"/>
                <a:gd name="T34" fmla="*/ 2147483647 w 591"/>
                <a:gd name="T35" fmla="*/ 2147483647 h 665"/>
                <a:gd name="T36" fmla="*/ 2147483647 w 591"/>
                <a:gd name="T37" fmla="*/ 2147483647 h 665"/>
                <a:gd name="T38" fmla="*/ 2147483647 w 591"/>
                <a:gd name="T39" fmla="*/ 2147483647 h 665"/>
                <a:gd name="T40" fmla="*/ 2147483647 w 591"/>
                <a:gd name="T41" fmla="*/ 2147483647 h 665"/>
                <a:gd name="T42" fmla="*/ 2147483647 w 591"/>
                <a:gd name="T43" fmla="*/ 2147483647 h 665"/>
                <a:gd name="T44" fmla="*/ 2147483647 w 591"/>
                <a:gd name="T45" fmla="*/ 2147483647 h 665"/>
                <a:gd name="T46" fmla="*/ 2147483647 w 591"/>
                <a:gd name="T47" fmla="*/ 2147483647 h 665"/>
                <a:gd name="T48" fmla="*/ 2147483647 w 591"/>
                <a:gd name="T49" fmla="*/ 2147483647 h 665"/>
                <a:gd name="T50" fmla="*/ 2147483647 w 591"/>
                <a:gd name="T51" fmla="*/ 2147483647 h 665"/>
                <a:gd name="T52" fmla="*/ 2147483647 w 591"/>
                <a:gd name="T53" fmla="*/ 2147483647 h 665"/>
                <a:gd name="T54" fmla="*/ 2147483647 w 591"/>
                <a:gd name="T55" fmla="*/ 2147483647 h 665"/>
                <a:gd name="T56" fmla="*/ 2147483647 w 591"/>
                <a:gd name="T57" fmla="*/ 2147483647 h 665"/>
                <a:gd name="T58" fmla="*/ 2147483647 w 591"/>
                <a:gd name="T59" fmla="*/ 2147483647 h 665"/>
                <a:gd name="T60" fmla="*/ 0 w 591"/>
                <a:gd name="T61" fmla="*/ 2147483647 h 66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91"/>
                <a:gd name="T94" fmla="*/ 0 h 665"/>
                <a:gd name="T95" fmla="*/ 591 w 591"/>
                <a:gd name="T96" fmla="*/ 665 h 66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91" h="665">
                  <a:moveTo>
                    <a:pt x="0" y="52"/>
                  </a:moveTo>
                  <a:lnTo>
                    <a:pt x="155" y="52"/>
                  </a:lnTo>
                  <a:lnTo>
                    <a:pt x="154" y="0"/>
                  </a:lnTo>
                  <a:lnTo>
                    <a:pt x="188" y="15"/>
                  </a:lnTo>
                  <a:lnTo>
                    <a:pt x="194" y="55"/>
                  </a:lnTo>
                  <a:lnTo>
                    <a:pt x="268" y="99"/>
                  </a:lnTo>
                  <a:lnTo>
                    <a:pt x="291" y="79"/>
                  </a:lnTo>
                  <a:lnTo>
                    <a:pt x="334" y="79"/>
                  </a:lnTo>
                  <a:lnTo>
                    <a:pt x="368" y="118"/>
                  </a:lnTo>
                  <a:lnTo>
                    <a:pt x="391" y="104"/>
                  </a:lnTo>
                  <a:lnTo>
                    <a:pt x="456" y="120"/>
                  </a:lnTo>
                  <a:lnTo>
                    <a:pt x="478" y="91"/>
                  </a:lnTo>
                  <a:lnTo>
                    <a:pt x="518" y="113"/>
                  </a:lnTo>
                  <a:lnTo>
                    <a:pt x="591" y="110"/>
                  </a:lnTo>
                  <a:lnTo>
                    <a:pt x="473" y="192"/>
                  </a:lnTo>
                  <a:lnTo>
                    <a:pt x="415" y="265"/>
                  </a:lnTo>
                  <a:lnTo>
                    <a:pt x="426" y="370"/>
                  </a:lnTo>
                  <a:lnTo>
                    <a:pt x="386" y="414"/>
                  </a:lnTo>
                  <a:lnTo>
                    <a:pt x="402" y="444"/>
                  </a:lnTo>
                  <a:lnTo>
                    <a:pt x="402" y="522"/>
                  </a:lnTo>
                  <a:lnTo>
                    <a:pt x="443" y="522"/>
                  </a:lnTo>
                  <a:lnTo>
                    <a:pt x="502" y="578"/>
                  </a:lnTo>
                  <a:lnTo>
                    <a:pt x="527" y="646"/>
                  </a:lnTo>
                  <a:lnTo>
                    <a:pt x="108" y="665"/>
                  </a:lnTo>
                  <a:lnTo>
                    <a:pt x="110" y="481"/>
                  </a:lnTo>
                  <a:lnTo>
                    <a:pt x="73" y="441"/>
                  </a:lnTo>
                  <a:lnTo>
                    <a:pt x="86" y="393"/>
                  </a:lnTo>
                  <a:lnTo>
                    <a:pt x="99" y="365"/>
                  </a:lnTo>
                  <a:lnTo>
                    <a:pt x="73" y="238"/>
                  </a:lnTo>
                  <a:lnTo>
                    <a:pt x="37" y="15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3" name="Freeform 28"/>
            <p:cNvSpPr>
              <a:spLocks/>
            </p:cNvSpPr>
            <p:nvPr/>
          </p:nvSpPr>
          <p:spPr bwMode="auto">
            <a:xfrm>
              <a:off x="6329055" y="3133844"/>
              <a:ext cx="529382" cy="684212"/>
            </a:xfrm>
            <a:custGeom>
              <a:avLst/>
              <a:gdLst>
                <a:gd name="T0" fmla="*/ 2147483647 w 449"/>
                <a:gd name="T1" fmla="*/ 2147483647 h 524"/>
                <a:gd name="T2" fmla="*/ 2147483647 w 449"/>
                <a:gd name="T3" fmla="*/ 2147483647 h 524"/>
                <a:gd name="T4" fmla="*/ 2147483647 w 449"/>
                <a:gd name="T5" fmla="*/ 2147483647 h 524"/>
                <a:gd name="T6" fmla="*/ 2147483647 w 449"/>
                <a:gd name="T7" fmla="*/ 0 h 524"/>
                <a:gd name="T8" fmla="*/ 2147483647 w 449"/>
                <a:gd name="T9" fmla="*/ 2147483647 h 524"/>
                <a:gd name="T10" fmla="*/ 2147483647 w 449"/>
                <a:gd name="T11" fmla="*/ 2147483647 h 524"/>
                <a:gd name="T12" fmla="*/ 2147483647 w 449"/>
                <a:gd name="T13" fmla="*/ 2147483647 h 524"/>
                <a:gd name="T14" fmla="*/ 2147483647 w 449"/>
                <a:gd name="T15" fmla="*/ 2147483647 h 524"/>
                <a:gd name="T16" fmla="*/ 2147483647 w 449"/>
                <a:gd name="T17" fmla="*/ 2147483647 h 524"/>
                <a:gd name="T18" fmla="*/ 2147483647 w 449"/>
                <a:gd name="T19" fmla="*/ 2147483647 h 524"/>
                <a:gd name="T20" fmla="*/ 2147483647 w 449"/>
                <a:gd name="T21" fmla="*/ 2147483647 h 524"/>
                <a:gd name="T22" fmla="*/ 2147483647 w 449"/>
                <a:gd name="T23" fmla="*/ 2147483647 h 524"/>
                <a:gd name="T24" fmla="*/ 2147483647 w 449"/>
                <a:gd name="T25" fmla="*/ 2147483647 h 524"/>
                <a:gd name="T26" fmla="*/ 2147483647 w 449"/>
                <a:gd name="T27" fmla="*/ 2147483647 h 524"/>
                <a:gd name="T28" fmla="*/ 2147483647 w 449"/>
                <a:gd name="T29" fmla="*/ 2147483647 h 524"/>
                <a:gd name="T30" fmla="*/ 2147483647 w 449"/>
                <a:gd name="T31" fmla="*/ 2147483647 h 524"/>
                <a:gd name="T32" fmla="*/ 2147483647 w 449"/>
                <a:gd name="T33" fmla="*/ 2147483647 h 524"/>
                <a:gd name="T34" fmla="*/ 2147483647 w 449"/>
                <a:gd name="T35" fmla="*/ 2147483647 h 524"/>
                <a:gd name="T36" fmla="*/ 2147483647 w 449"/>
                <a:gd name="T37" fmla="*/ 2147483647 h 524"/>
                <a:gd name="T38" fmla="*/ 2147483647 w 449"/>
                <a:gd name="T39" fmla="*/ 2147483647 h 524"/>
                <a:gd name="T40" fmla="*/ 2147483647 w 449"/>
                <a:gd name="T41" fmla="*/ 2147483647 h 524"/>
                <a:gd name="T42" fmla="*/ 2147483647 w 449"/>
                <a:gd name="T43" fmla="*/ 2147483647 h 524"/>
                <a:gd name="T44" fmla="*/ 2147483647 w 449"/>
                <a:gd name="T45" fmla="*/ 2147483647 h 524"/>
                <a:gd name="T46" fmla="*/ 2147483647 w 449"/>
                <a:gd name="T47" fmla="*/ 2147483647 h 524"/>
                <a:gd name="T48" fmla="*/ 2147483647 w 449"/>
                <a:gd name="T49" fmla="*/ 2147483647 h 524"/>
                <a:gd name="T50" fmla="*/ 2147483647 w 449"/>
                <a:gd name="T51" fmla="*/ 2147483647 h 524"/>
                <a:gd name="T52" fmla="*/ 2147483647 w 449"/>
                <a:gd name="T53" fmla="*/ 2147483647 h 524"/>
                <a:gd name="T54" fmla="*/ 2147483647 w 449"/>
                <a:gd name="T55" fmla="*/ 2147483647 h 524"/>
                <a:gd name="T56" fmla="*/ 2147483647 w 449"/>
                <a:gd name="T57" fmla="*/ 2147483647 h 524"/>
                <a:gd name="T58" fmla="*/ 2147483647 w 449"/>
                <a:gd name="T59" fmla="*/ 2147483647 h 524"/>
                <a:gd name="T60" fmla="*/ 2147483647 w 449"/>
                <a:gd name="T61" fmla="*/ 2147483647 h 524"/>
                <a:gd name="T62" fmla="*/ 2147483647 w 449"/>
                <a:gd name="T63" fmla="*/ 2147483647 h 524"/>
                <a:gd name="T64" fmla="*/ 2147483647 w 449"/>
                <a:gd name="T65" fmla="*/ 2147483647 h 524"/>
                <a:gd name="T66" fmla="*/ 0 w 449"/>
                <a:gd name="T67" fmla="*/ 2147483647 h 524"/>
                <a:gd name="T68" fmla="*/ 2147483647 w 449"/>
                <a:gd name="T69" fmla="*/ 2147483647 h 524"/>
                <a:gd name="T70" fmla="*/ 2147483647 w 449"/>
                <a:gd name="T71" fmla="*/ 2147483647 h 5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9"/>
                <a:gd name="T109" fmla="*/ 0 h 524"/>
                <a:gd name="T110" fmla="*/ 449 w 449"/>
                <a:gd name="T111" fmla="*/ 524 h 5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9" h="524">
                  <a:moveTo>
                    <a:pt x="32" y="35"/>
                  </a:moveTo>
                  <a:lnTo>
                    <a:pt x="66" y="30"/>
                  </a:lnTo>
                  <a:lnTo>
                    <a:pt x="97" y="30"/>
                  </a:lnTo>
                  <a:lnTo>
                    <a:pt x="116" y="0"/>
                  </a:lnTo>
                  <a:lnTo>
                    <a:pt x="131" y="38"/>
                  </a:lnTo>
                  <a:lnTo>
                    <a:pt x="179" y="38"/>
                  </a:lnTo>
                  <a:lnTo>
                    <a:pt x="205" y="74"/>
                  </a:lnTo>
                  <a:lnTo>
                    <a:pt x="255" y="64"/>
                  </a:lnTo>
                  <a:lnTo>
                    <a:pt x="289" y="87"/>
                  </a:lnTo>
                  <a:lnTo>
                    <a:pt x="352" y="103"/>
                  </a:lnTo>
                  <a:lnTo>
                    <a:pt x="363" y="130"/>
                  </a:lnTo>
                  <a:lnTo>
                    <a:pt x="395" y="132"/>
                  </a:lnTo>
                  <a:lnTo>
                    <a:pt x="386" y="159"/>
                  </a:lnTo>
                  <a:lnTo>
                    <a:pt x="397" y="190"/>
                  </a:lnTo>
                  <a:lnTo>
                    <a:pt x="376" y="229"/>
                  </a:lnTo>
                  <a:lnTo>
                    <a:pt x="391" y="237"/>
                  </a:lnTo>
                  <a:lnTo>
                    <a:pt x="426" y="195"/>
                  </a:lnTo>
                  <a:lnTo>
                    <a:pt x="424" y="180"/>
                  </a:lnTo>
                  <a:lnTo>
                    <a:pt x="439" y="174"/>
                  </a:lnTo>
                  <a:lnTo>
                    <a:pt x="449" y="195"/>
                  </a:lnTo>
                  <a:lnTo>
                    <a:pt x="421" y="224"/>
                  </a:lnTo>
                  <a:lnTo>
                    <a:pt x="410" y="290"/>
                  </a:lnTo>
                  <a:lnTo>
                    <a:pt x="410" y="402"/>
                  </a:lnTo>
                  <a:lnTo>
                    <a:pt x="426" y="421"/>
                  </a:lnTo>
                  <a:lnTo>
                    <a:pt x="420" y="490"/>
                  </a:lnTo>
                  <a:lnTo>
                    <a:pt x="206" y="524"/>
                  </a:lnTo>
                  <a:lnTo>
                    <a:pt x="153" y="492"/>
                  </a:lnTo>
                  <a:lnTo>
                    <a:pt x="165" y="450"/>
                  </a:lnTo>
                  <a:lnTo>
                    <a:pt x="139" y="405"/>
                  </a:lnTo>
                  <a:lnTo>
                    <a:pt x="116" y="348"/>
                  </a:lnTo>
                  <a:lnTo>
                    <a:pt x="56" y="292"/>
                  </a:lnTo>
                  <a:lnTo>
                    <a:pt x="19" y="292"/>
                  </a:lnTo>
                  <a:lnTo>
                    <a:pt x="19" y="214"/>
                  </a:lnTo>
                  <a:lnTo>
                    <a:pt x="0" y="185"/>
                  </a:lnTo>
                  <a:lnTo>
                    <a:pt x="42" y="140"/>
                  </a:lnTo>
                  <a:lnTo>
                    <a:pt x="32" y="35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4" name="Freeform 29"/>
            <p:cNvSpPr>
              <a:spLocks/>
            </p:cNvSpPr>
            <p:nvPr/>
          </p:nvSpPr>
          <p:spPr bwMode="auto">
            <a:xfrm>
              <a:off x="5993210" y="3673473"/>
              <a:ext cx="615906" cy="445136"/>
            </a:xfrm>
            <a:custGeom>
              <a:avLst/>
              <a:gdLst>
                <a:gd name="T0" fmla="*/ 2147483647 w 521"/>
                <a:gd name="T1" fmla="*/ 2147483647 h 339"/>
                <a:gd name="T2" fmla="*/ 0 w 521"/>
                <a:gd name="T3" fmla="*/ 2147483647 h 339"/>
                <a:gd name="T4" fmla="*/ 2147483647 w 521"/>
                <a:gd name="T5" fmla="*/ 2147483647 h 339"/>
                <a:gd name="T6" fmla="*/ 2147483647 w 521"/>
                <a:gd name="T7" fmla="*/ 2147483647 h 339"/>
                <a:gd name="T8" fmla="*/ 2147483647 w 521"/>
                <a:gd name="T9" fmla="*/ 2147483647 h 339"/>
                <a:gd name="T10" fmla="*/ 2147483647 w 521"/>
                <a:gd name="T11" fmla="*/ 2147483647 h 339"/>
                <a:gd name="T12" fmla="*/ 2147483647 w 521"/>
                <a:gd name="T13" fmla="*/ 2147483647 h 339"/>
                <a:gd name="T14" fmla="*/ 2147483647 w 521"/>
                <a:gd name="T15" fmla="*/ 2147483647 h 339"/>
                <a:gd name="T16" fmla="*/ 2147483647 w 521"/>
                <a:gd name="T17" fmla="*/ 2147483647 h 339"/>
                <a:gd name="T18" fmla="*/ 2147483647 w 521"/>
                <a:gd name="T19" fmla="*/ 2147483647 h 339"/>
                <a:gd name="T20" fmla="*/ 2147483647 w 521"/>
                <a:gd name="T21" fmla="*/ 2147483647 h 339"/>
                <a:gd name="T22" fmla="*/ 2147483647 w 521"/>
                <a:gd name="T23" fmla="*/ 2147483647 h 339"/>
                <a:gd name="T24" fmla="*/ 2147483647 w 521"/>
                <a:gd name="T25" fmla="*/ 2147483647 h 339"/>
                <a:gd name="T26" fmla="*/ 2147483647 w 521"/>
                <a:gd name="T27" fmla="*/ 2147483647 h 339"/>
                <a:gd name="T28" fmla="*/ 2147483647 w 521"/>
                <a:gd name="T29" fmla="*/ 0 h 339"/>
                <a:gd name="T30" fmla="*/ 2147483647 w 521"/>
                <a:gd name="T31" fmla="*/ 2147483647 h 339"/>
                <a:gd name="T32" fmla="*/ 2147483647 w 521"/>
                <a:gd name="T33" fmla="*/ 2147483647 h 339"/>
                <a:gd name="T34" fmla="*/ 2147483647 w 521"/>
                <a:gd name="T35" fmla="*/ 2147483647 h 3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1"/>
                <a:gd name="T55" fmla="*/ 0 h 339"/>
                <a:gd name="T56" fmla="*/ 521 w 521"/>
                <a:gd name="T57" fmla="*/ 339 h 33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1" h="339">
                  <a:moveTo>
                    <a:pt x="8" y="18"/>
                  </a:moveTo>
                  <a:lnTo>
                    <a:pt x="0" y="78"/>
                  </a:lnTo>
                  <a:lnTo>
                    <a:pt x="11" y="141"/>
                  </a:lnTo>
                  <a:lnTo>
                    <a:pt x="59" y="270"/>
                  </a:lnTo>
                  <a:lnTo>
                    <a:pt x="87" y="339"/>
                  </a:lnTo>
                  <a:lnTo>
                    <a:pt x="394" y="323"/>
                  </a:lnTo>
                  <a:lnTo>
                    <a:pt x="444" y="339"/>
                  </a:lnTo>
                  <a:lnTo>
                    <a:pt x="474" y="273"/>
                  </a:lnTo>
                  <a:lnTo>
                    <a:pt x="463" y="226"/>
                  </a:lnTo>
                  <a:lnTo>
                    <a:pt x="515" y="217"/>
                  </a:lnTo>
                  <a:lnTo>
                    <a:pt x="521" y="142"/>
                  </a:lnTo>
                  <a:lnTo>
                    <a:pt x="490" y="110"/>
                  </a:lnTo>
                  <a:lnTo>
                    <a:pt x="437" y="78"/>
                  </a:lnTo>
                  <a:lnTo>
                    <a:pt x="449" y="33"/>
                  </a:lnTo>
                  <a:lnTo>
                    <a:pt x="426" y="0"/>
                  </a:lnTo>
                  <a:lnTo>
                    <a:pt x="311" y="5"/>
                  </a:lnTo>
                  <a:lnTo>
                    <a:pt x="195" y="10"/>
                  </a:lnTo>
                  <a:lnTo>
                    <a:pt x="8" y="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5" name="Freeform 30"/>
            <p:cNvSpPr>
              <a:spLocks/>
            </p:cNvSpPr>
            <p:nvPr/>
          </p:nvSpPr>
          <p:spPr bwMode="auto">
            <a:xfrm>
              <a:off x="6537393" y="3034798"/>
              <a:ext cx="569229" cy="273230"/>
            </a:xfrm>
            <a:custGeom>
              <a:avLst/>
              <a:gdLst>
                <a:gd name="T0" fmla="*/ 0 w 483"/>
                <a:gd name="T1" fmla="*/ 2147483647 h 209"/>
                <a:gd name="T2" fmla="*/ 2147483647 w 483"/>
                <a:gd name="T3" fmla="*/ 0 h 209"/>
                <a:gd name="T4" fmla="*/ 2147483647 w 483"/>
                <a:gd name="T5" fmla="*/ 2147483647 h 209"/>
                <a:gd name="T6" fmla="*/ 2147483647 w 483"/>
                <a:gd name="T7" fmla="*/ 2147483647 h 209"/>
                <a:gd name="T8" fmla="*/ 2147483647 w 483"/>
                <a:gd name="T9" fmla="*/ 2147483647 h 209"/>
                <a:gd name="T10" fmla="*/ 2147483647 w 483"/>
                <a:gd name="T11" fmla="*/ 2147483647 h 209"/>
                <a:gd name="T12" fmla="*/ 2147483647 w 483"/>
                <a:gd name="T13" fmla="*/ 2147483647 h 209"/>
                <a:gd name="T14" fmla="*/ 2147483647 w 483"/>
                <a:gd name="T15" fmla="*/ 2147483647 h 209"/>
                <a:gd name="T16" fmla="*/ 2147483647 w 483"/>
                <a:gd name="T17" fmla="*/ 2147483647 h 209"/>
                <a:gd name="T18" fmla="*/ 2147483647 w 483"/>
                <a:gd name="T19" fmla="*/ 2147483647 h 209"/>
                <a:gd name="T20" fmla="*/ 2147483647 w 483"/>
                <a:gd name="T21" fmla="*/ 2147483647 h 209"/>
                <a:gd name="T22" fmla="*/ 2147483647 w 483"/>
                <a:gd name="T23" fmla="*/ 2147483647 h 209"/>
                <a:gd name="T24" fmla="*/ 2147483647 w 483"/>
                <a:gd name="T25" fmla="*/ 2147483647 h 209"/>
                <a:gd name="T26" fmla="*/ 2147483647 w 483"/>
                <a:gd name="T27" fmla="*/ 2147483647 h 209"/>
                <a:gd name="T28" fmla="*/ 2147483647 w 483"/>
                <a:gd name="T29" fmla="*/ 2147483647 h 209"/>
                <a:gd name="T30" fmla="*/ 2147483647 w 483"/>
                <a:gd name="T31" fmla="*/ 2147483647 h 209"/>
                <a:gd name="T32" fmla="*/ 2147483647 w 483"/>
                <a:gd name="T33" fmla="*/ 2147483647 h 209"/>
                <a:gd name="T34" fmla="*/ 2147483647 w 483"/>
                <a:gd name="T35" fmla="*/ 2147483647 h 209"/>
                <a:gd name="T36" fmla="*/ 2147483647 w 483"/>
                <a:gd name="T37" fmla="*/ 2147483647 h 209"/>
                <a:gd name="T38" fmla="*/ 2147483647 w 483"/>
                <a:gd name="T39" fmla="*/ 2147483647 h 209"/>
                <a:gd name="T40" fmla="*/ 2147483647 w 483"/>
                <a:gd name="T41" fmla="*/ 2147483647 h 209"/>
                <a:gd name="T42" fmla="*/ 2147483647 w 483"/>
                <a:gd name="T43" fmla="*/ 2147483647 h 209"/>
                <a:gd name="T44" fmla="*/ 2147483647 w 483"/>
                <a:gd name="T45" fmla="*/ 2147483647 h 209"/>
                <a:gd name="T46" fmla="*/ 2147483647 w 483"/>
                <a:gd name="T47" fmla="*/ 2147483647 h 209"/>
                <a:gd name="T48" fmla="*/ 0 w 483"/>
                <a:gd name="T49" fmla="*/ 2147483647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83"/>
                <a:gd name="T76" fmla="*/ 0 h 209"/>
                <a:gd name="T77" fmla="*/ 483 w 483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83" h="209">
                  <a:moveTo>
                    <a:pt x="0" y="115"/>
                  </a:moveTo>
                  <a:lnTo>
                    <a:pt x="108" y="0"/>
                  </a:lnTo>
                  <a:lnTo>
                    <a:pt x="89" y="47"/>
                  </a:lnTo>
                  <a:lnTo>
                    <a:pt x="103" y="62"/>
                  </a:lnTo>
                  <a:lnTo>
                    <a:pt x="137" y="42"/>
                  </a:lnTo>
                  <a:lnTo>
                    <a:pt x="211" y="71"/>
                  </a:lnTo>
                  <a:lnTo>
                    <a:pt x="244" y="47"/>
                  </a:lnTo>
                  <a:lnTo>
                    <a:pt x="344" y="34"/>
                  </a:lnTo>
                  <a:lnTo>
                    <a:pt x="363" y="63"/>
                  </a:lnTo>
                  <a:lnTo>
                    <a:pt x="402" y="57"/>
                  </a:lnTo>
                  <a:lnTo>
                    <a:pt x="478" y="87"/>
                  </a:lnTo>
                  <a:lnTo>
                    <a:pt x="483" y="110"/>
                  </a:lnTo>
                  <a:lnTo>
                    <a:pt x="400" y="129"/>
                  </a:lnTo>
                  <a:lnTo>
                    <a:pt x="376" y="115"/>
                  </a:lnTo>
                  <a:lnTo>
                    <a:pt x="334" y="120"/>
                  </a:lnTo>
                  <a:lnTo>
                    <a:pt x="286" y="149"/>
                  </a:lnTo>
                  <a:lnTo>
                    <a:pt x="263" y="150"/>
                  </a:lnTo>
                  <a:lnTo>
                    <a:pt x="245" y="129"/>
                  </a:lnTo>
                  <a:lnTo>
                    <a:pt x="218" y="207"/>
                  </a:lnTo>
                  <a:lnTo>
                    <a:pt x="187" y="209"/>
                  </a:lnTo>
                  <a:lnTo>
                    <a:pt x="174" y="178"/>
                  </a:lnTo>
                  <a:lnTo>
                    <a:pt x="110" y="163"/>
                  </a:lnTo>
                  <a:lnTo>
                    <a:pt x="79" y="141"/>
                  </a:lnTo>
                  <a:lnTo>
                    <a:pt x="26" y="149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6" name="Freeform 31"/>
            <p:cNvSpPr>
              <a:spLocks/>
            </p:cNvSpPr>
            <p:nvPr/>
          </p:nvSpPr>
          <p:spPr bwMode="auto">
            <a:xfrm>
              <a:off x="6931299" y="3227198"/>
              <a:ext cx="408707" cy="611351"/>
            </a:xfrm>
            <a:custGeom>
              <a:avLst/>
              <a:gdLst>
                <a:gd name="T0" fmla="*/ 2147483647 w 345"/>
                <a:gd name="T1" fmla="*/ 2147483647 h 468"/>
                <a:gd name="T2" fmla="*/ 2147483647 w 345"/>
                <a:gd name="T3" fmla="*/ 2147483647 h 468"/>
                <a:gd name="T4" fmla="*/ 2147483647 w 345"/>
                <a:gd name="T5" fmla="*/ 2147483647 h 468"/>
                <a:gd name="T6" fmla="*/ 2147483647 w 345"/>
                <a:gd name="T7" fmla="*/ 2147483647 h 468"/>
                <a:gd name="T8" fmla="*/ 2147483647 w 345"/>
                <a:gd name="T9" fmla="*/ 2147483647 h 468"/>
                <a:gd name="T10" fmla="*/ 2147483647 w 345"/>
                <a:gd name="T11" fmla="*/ 2147483647 h 468"/>
                <a:gd name="T12" fmla="*/ 0 w 345"/>
                <a:gd name="T13" fmla="*/ 2147483647 h 468"/>
                <a:gd name="T14" fmla="*/ 2147483647 w 345"/>
                <a:gd name="T15" fmla="*/ 2147483647 h 468"/>
                <a:gd name="T16" fmla="*/ 2147483647 w 345"/>
                <a:gd name="T17" fmla="*/ 2147483647 h 468"/>
                <a:gd name="T18" fmla="*/ 2147483647 w 345"/>
                <a:gd name="T19" fmla="*/ 2147483647 h 468"/>
                <a:gd name="T20" fmla="*/ 2147483647 w 345"/>
                <a:gd name="T21" fmla="*/ 2147483647 h 468"/>
                <a:gd name="T22" fmla="*/ 2147483647 w 345"/>
                <a:gd name="T23" fmla="*/ 2147483647 h 468"/>
                <a:gd name="T24" fmla="*/ 2147483647 w 345"/>
                <a:gd name="T25" fmla="*/ 2147483647 h 468"/>
                <a:gd name="T26" fmla="*/ 2147483647 w 345"/>
                <a:gd name="T27" fmla="*/ 2147483647 h 468"/>
                <a:gd name="T28" fmla="*/ 2147483647 w 345"/>
                <a:gd name="T29" fmla="*/ 2147483647 h 468"/>
                <a:gd name="T30" fmla="*/ 2147483647 w 345"/>
                <a:gd name="T31" fmla="*/ 2147483647 h 468"/>
                <a:gd name="T32" fmla="*/ 2147483647 w 345"/>
                <a:gd name="T33" fmla="*/ 2147483647 h 468"/>
                <a:gd name="T34" fmla="*/ 2147483647 w 345"/>
                <a:gd name="T35" fmla="*/ 2147483647 h 468"/>
                <a:gd name="T36" fmla="*/ 2147483647 w 345"/>
                <a:gd name="T37" fmla="*/ 2147483647 h 468"/>
                <a:gd name="T38" fmla="*/ 2147483647 w 345"/>
                <a:gd name="T39" fmla="*/ 2147483647 h 468"/>
                <a:gd name="T40" fmla="*/ 2147483647 w 345"/>
                <a:gd name="T41" fmla="*/ 2147483647 h 468"/>
                <a:gd name="T42" fmla="*/ 2147483647 w 345"/>
                <a:gd name="T43" fmla="*/ 2147483647 h 468"/>
                <a:gd name="T44" fmla="*/ 2147483647 w 345"/>
                <a:gd name="T45" fmla="*/ 2147483647 h 468"/>
                <a:gd name="T46" fmla="*/ 2147483647 w 345"/>
                <a:gd name="T47" fmla="*/ 2147483647 h 468"/>
                <a:gd name="T48" fmla="*/ 2147483647 w 345"/>
                <a:gd name="T49" fmla="*/ 2147483647 h 468"/>
                <a:gd name="T50" fmla="*/ 2147483647 w 345"/>
                <a:gd name="T51" fmla="*/ 2147483647 h 468"/>
                <a:gd name="T52" fmla="*/ 2147483647 w 345"/>
                <a:gd name="T53" fmla="*/ 2147483647 h 468"/>
                <a:gd name="T54" fmla="*/ 2147483647 w 345"/>
                <a:gd name="T55" fmla="*/ 2147483647 h 468"/>
                <a:gd name="T56" fmla="*/ 2147483647 w 345"/>
                <a:gd name="T57" fmla="*/ 2147483647 h 468"/>
                <a:gd name="T58" fmla="*/ 2147483647 w 345"/>
                <a:gd name="T59" fmla="*/ 2147483647 h 468"/>
                <a:gd name="T60" fmla="*/ 2147483647 w 345"/>
                <a:gd name="T61" fmla="*/ 2147483647 h 468"/>
                <a:gd name="T62" fmla="*/ 2147483647 w 345"/>
                <a:gd name="T63" fmla="*/ 2147483647 h 468"/>
                <a:gd name="T64" fmla="*/ 2147483647 w 345"/>
                <a:gd name="T65" fmla="*/ 2147483647 h 468"/>
                <a:gd name="T66" fmla="*/ 2147483647 w 345"/>
                <a:gd name="T67" fmla="*/ 2147483647 h 468"/>
                <a:gd name="T68" fmla="*/ 2147483647 w 345"/>
                <a:gd name="T69" fmla="*/ 2147483647 h 468"/>
                <a:gd name="T70" fmla="*/ 2147483647 w 345"/>
                <a:gd name="T71" fmla="*/ 2147483647 h 468"/>
                <a:gd name="T72" fmla="*/ 2147483647 w 345"/>
                <a:gd name="T73" fmla="*/ 2147483647 h 468"/>
                <a:gd name="T74" fmla="*/ 2147483647 w 345"/>
                <a:gd name="T75" fmla="*/ 2147483647 h 468"/>
                <a:gd name="T76" fmla="*/ 2147483647 w 345"/>
                <a:gd name="T77" fmla="*/ 2147483647 h 468"/>
                <a:gd name="T78" fmla="*/ 2147483647 w 345"/>
                <a:gd name="T79" fmla="*/ 2147483647 h 468"/>
                <a:gd name="T80" fmla="*/ 2147483647 w 345"/>
                <a:gd name="T81" fmla="*/ 2147483647 h 468"/>
                <a:gd name="T82" fmla="*/ 2147483647 w 345"/>
                <a:gd name="T83" fmla="*/ 0 h 468"/>
                <a:gd name="T84" fmla="*/ 2147483647 w 345"/>
                <a:gd name="T85" fmla="*/ 2147483647 h 4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5"/>
                <a:gd name="T130" fmla="*/ 0 h 468"/>
                <a:gd name="T131" fmla="*/ 345 w 345"/>
                <a:gd name="T132" fmla="*/ 468 h 4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5" h="468">
                  <a:moveTo>
                    <a:pt x="87" y="20"/>
                  </a:moveTo>
                  <a:lnTo>
                    <a:pt x="100" y="49"/>
                  </a:lnTo>
                  <a:lnTo>
                    <a:pt x="76" y="66"/>
                  </a:lnTo>
                  <a:lnTo>
                    <a:pt x="74" y="141"/>
                  </a:lnTo>
                  <a:lnTo>
                    <a:pt x="61" y="92"/>
                  </a:lnTo>
                  <a:lnTo>
                    <a:pt x="11" y="139"/>
                  </a:lnTo>
                  <a:lnTo>
                    <a:pt x="0" y="273"/>
                  </a:lnTo>
                  <a:lnTo>
                    <a:pt x="32" y="339"/>
                  </a:lnTo>
                  <a:lnTo>
                    <a:pt x="36" y="373"/>
                  </a:lnTo>
                  <a:lnTo>
                    <a:pt x="37" y="401"/>
                  </a:lnTo>
                  <a:lnTo>
                    <a:pt x="36" y="425"/>
                  </a:lnTo>
                  <a:lnTo>
                    <a:pt x="29" y="468"/>
                  </a:lnTo>
                  <a:lnTo>
                    <a:pt x="165" y="460"/>
                  </a:lnTo>
                  <a:lnTo>
                    <a:pt x="344" y="444"/>
                  </a:lnTo>
                  <a:lnTo>
                    <a:pt x="312" y="434"/>
                  </a:lnTo>
                  <a:lnTo>
                    <a:pt x="294" y="410"/>
                  </a:lnTo>
                  <a:lnTo>
                    <a:pt x="321" y="389"/>
                  </a:lnTo>
                  <a:lnTo>
                    <a:pt x="321" y="363"/>
                  </a:lnTo>
                  <a:lnTo>
                    <a:pt x="308" y="341"/>
                  </a:lnTo>
                  <a:lnTo>
                    <a:pt x="321" y="325"/>
                  </a:lnTo>
                  <a:lnTo>
                    <a:pt x="345" y="326"/>
                  </a:lnTo>
                  <a:lnTo>
                    <a:pt x="341" y="262"/>
                  </a:lnTo>
                  <a:lnTo>
                    <a:pt x="334" y="223"/>
                  </a:lnTo>
                  <a:lnTo>
                    <a:pt x="320" y="199"/>
                  </a:lnTo>
                  <a:lnTo>
                    <a:pt x="305" y="184"/>
                  </a:lnTo>
                  <a:lnTo>
                    <a:pt x="283" y="179"/>
                  </a:lnTo>
                  <a:lnTo>
                    <a:pt x="262" y="179"/>
                  </a:lnTo>
                  <a:lnTo>
                    <a:pt x="239" y="210"/>
                  </a:lnTo>
                  <a:lnTo>
                    <a:pt x="224" y="220"/>
                  </a:lnTo>
                  <a:lnTo>
                    <a:pt x="215" y="223"/>
                  </a:lnTo>
                  <a:lnTo>
                    <a:pt x="203" y="218"/>
                  </a:lnTo>
                  <a:lnTo>
                    <a:pt x="200" y="204"/>
                  </a:lnTo>
                  <a:lnTo>
                    <a:pt x="203" y="194"/>
                  </a:lnTo>
                  <a:lnTo>
                    <a:pt x="213" y="184"/>
                  </a:lnTo>
                  <a:lnTo>
                    <a:pt x="223" y="179"/>
                  </a:lnTo>
                  <a:lnTo>
                    <a:pt x="232" y="178"/>
                  </a:lnTo>
                  <a:lnTo>
                    <a:pt x="232" y="160"/>
                  </a:lnTo>
                  <a:lnTo>
                    <a:pt x="258" y="141"/>
                  </a:lnTo>
                  <a:lnTo>
                    <a:pt x="232" y="79"/>
                  </a:lnTo>
                  <a:lnTo>
                    <a:pt x="232" y="50"/>
                  </a:lnTo>
                  <a:lnTo>
                    <a:pt x="189" y="39"/>
                  </a:lnTo>
                  <a:lnTo>
                    <a:pt x="126" y="0"/>
                  </a:lnTo>
                  <a:lnTo>
                    <a:pt x="87" y="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7" name="Freeform 32"/>
            <p:cNvSpPr>
              <a:spLocks/>
            </p:cNvSpPr>
            <p:nvPr/>
          </p:nvSpPr>
          <p:spPr bwMode="auto">
            <a:xfrm>
              <a:off x="6486162" y="3769104"/>
              <a:ext cx="441721" cy="808305"/>
            </a:xfrm>
            <a:custGeom>
              <a:avLst/>
              <a:gdLst>
                <a:gd name="T0" fmla="*/ 2147483647 w 374"/>
                <a:gd name="T1" fmla="*/ 2147483647 h 618"/>
                <a:gd name="T2" fmla="*/ 2147483647 w 374"/>
                <a:gd name="T3" fmla="*/ 0 h 618"/>
                <a:gd name="T4" fmla="*/ 2147483647 w 374"/>
                <a:gd name="T5" fmla="*/ 2147483647 h 618"/>
                <a:gd name="T6" fmla="*/ 2147483647 w 374"/>
                <a:gd name="T7" fmla="*/ 2147483647 h 618"/>
                <a:gd name="T8" fmla="*/ 2147483647 w 374"/>
                <a:gd name="T9" fmla="*/ 2147483647 h 618"/>
                <a:gd name="T10" fmla="*/ 2147483647 w 374"/>
                <a:gd name="T11" fmla="*/ 2147483647 h 618"/>
                <a:gd name="T12" fmla="*/ 2147483647 w 374"/>
                <a:gd name="T13" fmla="*/ 2147483647 h 618"/>
                <a:gd name="T14" fmla="*/ 2147483647 w 374"/>
                <a:gd name="T15" fmla="*/ 2147483647 h 618"/>
                <a:gd name="T16" fmla="*/ 2147483647 w 374"/>
                <a:gd name="T17" fmla="*/ 2147483647 h 618"/>
                <a:gd name="T18" fmla="*/ 2147483647 w 374"/>
                <a:gd name="T19" fmla="*/ 2147483647 h 618"/>
                <a:gd name="T20" fmla="*/ 2147483647 w 374"/>
                <a:gd name="T21" fmla="*/ 2147483647 h 618"/>
                <a:gd name="T22" fmla="*/ 2147483647 w 374"/>
                <a:gd name="T23" fmla="*/ 2147483647 h 618"/>
                <a:gd name="T24" fmla="*/ 2147483647 w 374"/>
                <a:gd name="T25" fmla="*/ 2147483647 h 618"/>
                <a:gd name="T26" fmla="*/ 2147483647 w 374"/>
                <a:gd name="T27" fmla="*/ 2147483647 h 618"/>
                <a:gd name="T28" fmla="*/ 2147483647 w 374"/>
                <a:gd name="T29" fmla="*/ 2147483647 h 618"/>
                <a:gd name="T30" fmla="*/ 2147483647 w 374"/>
                <a:gd name="T31" fmla="*/ 2147483647 h 618"/>
                <a:gd name="T32" fmla="*/ 2147483647 w 374"/>
                <a:gd name="T33" fmla="*/ 2147483647 h 618"/>
                <a:gd name="T34" fmla="*/ 0 w 374"/>
                <a:gd name="T35" fmla="*/ 2147483647 h 618"/>
                <a:gd name="T36" fmla="*/ 2147483647 w 374"/>
                <a:gd name="T37" fmla="*/ 2147483647 h 618"/>
                <a:gd name="T38" fmla="*/ 2147483647 w 374"/>
                <a:gd name="T39" fmla="*/ 2147483647 h 618"/>
                <a:gd name="T40" fmla="*/ 2147483647 w 374"/>
                <a:gd name="T41" fmla="*/ 2147483647 h 618"/>
                <a:gd name="T42" fmla="*/ 2147483647 w 374"/>
                <a:gd name="T43" fmla="*/ 2147483647 h 618"/>
                <a:gd name="T44" fmla="*/ 2147483647 w 374"/>
                <a:gd name="T45" fmla="*/ 2147483647 h 6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"/>
                <a:gd name="T70" fmla="*/ 0 h 618"/>
                <a:gd name="T71" fmla="*/ 374 w 374"/>
                <a:gd name="T72" fmla="*/ 618 h 6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" h="618">
                  <a:moveTo>
                    <a:pt x="69" y="36"/>
                  </a:moveTo>
                  <a:lnTo>
                    <a:pt x="284" y="0"/>
                  </a:lnTo>
                  <a:lnTo>
                    <a:pt x="318" y="76"/>
                  </a:lnTo>
                  <a:lnTo>
                    <a:pt x="361" y="392"/>
                  </a:lnTo>
                  <a:lnTo>
                    <a:pt x="374" y="434"/>
                  </a:lnTo>
                  <a:lnTo>
                    <a:pt x="340" y="518"/>
                  </a:lnTo>
                  <a:lnTo>
                    <a:pt x="340" y="576"/>
                  </a:lnTo>
                  <a:lnTo>
                    <a:pt x="302" y="570"/>
                  </a:lnTo>
                  <a:lnTo>
                    <a:pt x="303" y="618"/>
                  </a:lnTo>
                  <a:lnTo>
                    <a:pt x="263" y="599"/>
                  </a:lnTo>
                  <a:lnTo>
                    <a:pt x="242" y="605"/>
                  </a:lnTo>
                  <a:lnTo>
                    <a:pt x="211" y="601"/>
                  </a:lnTo>
                  <a:lnTo>
                    <a:pt x="189" y="526"/>
                  </a:lnTo>
                  <a:lnTo>
                    <a:pt x="145" y="504"/>
                  </a:lnTo>
                  <a:lnTo>
                    <a:pt x="145" y="425"/>
                  </a:lnTo>
                  <a:lnTo>
                    <a:pt x="102" y="434"/>
                  </a:lnTo>
                  <a:lnTo>
                    <a:pt x="77" y="376"/>
                  </a:lnTo>
                  <a:lnTo>
                    <a:pt x="0" y="308"/>
                  </a:lnTo>
                  <a:lnTo>
                    <a:pt x="56" y="202"/>
                  </a:lnTo>
                  <a:lnTo>
                    <a:pt x="40" y="152"/>
                  </a:lnTo>
                  <a:lnTo>
                    <a:pt x="97" y="142"/>
                  </a:lnTo>
                  <a:lnTo>
                    <a:pt x="102" y="73"/>
                  </a:lnTo>
                  <a:lnTo>
                    <a:pt x="69" y="36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8" name="Freeform 33"/>
            <p:cNvSpPr>
              <a:spLocks/>
            </p:cNvSpPr>
            <p:nvPr/>
          </p:nvSpPr>
          <p:spPr bwMode="auto">
            <a:xfrm>
              <a:off x="6097948" y="4096979"/>
              <a:ext cx="701290" cy="638674"/>
            </a:xfrm>
            <a:custGeom>
              <a:avLst/>
              <a:gdLst>
                <a:gd name="T0" fmla="*/ 0 w 594"/>
                <a:gd name="T1" fmla="*/ 2147483647 h 489"/>
                <a:gd name="T2" fmla="*/ 2147483647 w 594"/>
                <a:gd name="T3" fmla="*/ 0 h 489"/>
                <a:gd name="T4" fmla="*/ 2147483647 w 594"/>
                <a:gd name="T5" fmla="*/ 0 h 489"/>
                <a:gd name="T6" fmla="*/ 2147483647 w 594"/>
                <a:gd name="T7" fmla="*/ 2147483647 h 489"/>
                <a:gd name="T8" fmla="*/ 2147483647 w 594"/>
                <a:gd name="T9" fmla="*/ 2147483647 h 489"/>
                <a:gd name="T10" fmla="*/ 2147483647 w 594"/>
                <a:gd name="T11" fmla="*/ 2147483647 h 489"/>
                <a:gd name="T12" fmla="*/ 2147483647 w 594"/>
                <a:gd name="T13" fmla="*/ 2147483647 h 489"/>
                <a:gd name="T14" fmla="*/ 2147483647 w 594"/>
                <a:gd name="T15" fmla="*/ 2147483647 h 489"/>
                <a:gd name="T16" fmla="*/ 2147483647 w 594"/>
                <a:gd name="T17" fmla="*/ 2147483647 h 489"/>
                <a:gd name="T18" fmla="*/ 2147483647 w 594"/>
                <a:gd name="T19" fmla="*/ 2147483647 h 489"/>
                <a:gd name="T20" fmla="*/ 2147483647 w 594"/>
                <a:gd name="T21" fmla="*/ 2147483647 h 489"/>
                <a:gd name="T22" fmla="*/ 2147483647 w 594"/>
                <a:gd name="T23" fmla="*/ 2147483647 h 489"/>
                <a:gd name="T24" fmla="*/ 2147483647 w 594"/>
                <a:gd name="T25" fmla="*/ 2147483647 h 489"/>
                <a:gd name="T26" fmla="*/ 2147483647 w 594"/>
                <a:gd name="T27" fmla="*/ 2147483647 h 489"/>
                <a:gd name="T28" fmla="*/ 2147483647 w 594"/>
                <a:gd name="T29" fmla="*/ 2147483647 h 489"/>
                <a:gd name="T30" fmla="*/ 2147483647 w 594"/>
                <a:gd name="T31" fmla="*/ 2147483647 h 489"/>
                <a:gd name="T32" fmla="*/ 2147483647 w 594"/>
                <a:gd name="T33" fmla="*/ 2147483647 h 489"/>
                <a:gd name="T34" fmla="*/ 2147483647 w 594"/>
                <a:gd name="T35" fmla="*/ 2147483647 h 489"/>
                <a:gd name="T36" fmla="*/ 2147483647 w 594"/>
                <a:gd name="T37" fmla="*/ 2147483647 h 489"/>
                <a:gd name="T38" fmla="*/ 2147483647 w 594"/>
                <a:gd name="T39" fmla="*/ 2147483647 h 489"/>
                <a:gd name="T40" fmla="*/ 2147483647 w 594"/>
                <a:gd name="T41" fmla="*/ 2147483647 h 489"/>
                <a:gd name="T42" fmla="*/ 2147483647 w 594"/>
                <a:gd name="T43" fmla="*/ 2147483647 h 489"/>
                <a:gd name="T44" fmla="*/ 2147483647 w 594"/>
                <a:gd name="T45" fmla="*/ 2147483647 h 489"/>
                <a:gd name="T46" fmla="*/ 2147483647 w 594"/>
                <a:gd name="T47" fmla="*/ 2147483647 h 489"/>
                <a:gd name="T48" fmla="*/ 2147483647 w 594"/>
                <a:gd name="T49" fmla="*/ 2147483647 h 489"/>
                <a:gd name="T50" fmla="*/ 0 w 594"/>
                <a:gd name="T51" fmla="*/ 2147483647 h 48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94"/>
                <a:gd name="T79" fmla="*/ 0 h 489"/>
                <a:gd name="T80" fmla="*/ 594 w 594"/>
                <a:gd name="T81" fmla="*/ 489 h 48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94" h="489">
                  <a:moveTo>
                    <a:pt x="0" y="16"/>
                  </a:moveTo>
                  <a:lnTo>
                    <a:pt x="260" y="0"/>
                  </a:lnTo>
                  <a:lnTo>
                    <a:pt x="315" y="0"/>
                  </a:lnTo>
                  <a:lnTo>
                    <a:pt x="357" y="15"/>
                  </a:lnTo>
                  <a:lnTo>
                    <a:pt x="334" y="57"/>
                  </a:lnTo>
                  <a:lnTo>
                    <a:pt x="410" y="126"/>
                  </a:lnTo>
                  <a:lnTo>
                    <a:pt x="435" y="184"/>
                  </a:lnTo>
                  <a:lnTo>
                    <a:pt x="480" y="170"/>
                  </a:lnTo>
                  <a:lnTo>
                    <a:pt x="478" y="252"/>
                  </a:lnTo>
                  <a:lnTo>
                    <a:pt x="523" y="276"/>
                  </a:lnTo>
                  <a:lnTo>
                    <a:pt x="544" y="349"/>
                  </a:lnTo>
                  <a:lnTo>
                    <a:pt x="577" y="355"/>
                  </a:lnTo>
                  <a:lnTo>
                    <a:pt x="594" y="386"/>
                  </a:lnTo>
                  <a:lnTo>
                    <a:pt x="554" y="428"/>
                  </a:lnTo>
                  <a:lnTo>
                    <a:pt x="541" y="476"/>
                  </a:lnTo>
                  <a:lnTo>
                    <a:pt x="485" y="489"/>
                  </a:lnTo>
                  <a:lnTo>
                    <a:pt x="499" y="436"/>
                  </a:lnTo>
                  <a:lnTo>
                    <a:pt x="276" y="455"/>
                  </a:lnTo>
                  <a:lnTo>
                    <a:pt x="117" y="475"/>
                  </a:lnTo>
                  <a:lnTo>
                    <a:pt x="107" y="423"/>
                  </a:lnTo>
                  <a:lnTo>
                    <a:pt x="96" y="267"/>
                  </a:lnTo>
                  <a:lnTo>
                    <a:pt x="94" y="181"/>
                  </a:lnTo>
                  <a:lnTo>
                    <a:pt x="41" y="142"/>
                  </a:lnTo>
                  <a:lnTo>
                    <a:pt x="60" y="107"/>
                  </a:lnTo>
                  <a:lnTo>
                    <a:pt x="34" y="87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9" name="Freeform 34"/>
            <p:cNvSpPr>
              <a:spLocks/>
            </p:cNvSpPr>
            <p:nvPr/>
          </p:nvSpPr>
          <p:spPr bwMode="auto">
            <a:xfrm>
              <a:off x="6862991" y="3824888"/>
              <a:ext cx="342676" cy="625013"/>
            </a:xfrm>
            <a:custGeom>
              <a:avLst/>
              <a:gdLst>
                <a:gd name="T0" fmla="*/ 0 w 290"/>
                <a:gd name="T1" fmla="*/ 2147483647 h 477"/>
                <a:gd name="T2" fmla="*/ 2147483647 w 290"/>
                <a:gd name="T3" fmla="*/ 2147483647 h 477"/>
                <a:gd name="T4" fmla="*/ 2147483647 w 290"/>
                <a:gd name="T5" fmla="*/ 2147483647 h 477"/>
                <a:gd name="T6" fmla="*/ 2147483647 w 290"/>
                <a:gd name="T7" fmla="*/ 2147483647 h 477"/>
                <a:gd name="T8" fmla="*/ 2147483647 w 290"/>
                <a:gd name="T9" fmla="*/ 2147483647 h 477"/>
                <a:gd name="T10" fmla="*/ 2147483647 w 290"/>
                <a:gd name="T11" fmla="*/ 0 h 477"/>
                <a:gd name="T12" fmla="*/ 2147483647 w 290"/>
                <a:gd name="T13" fmla="*/ 2147483647 h 477"/>
                <a:gd name="T14" fmla="*/ 2147483647 w 290"/>
                <a:gd name="T15" fmla="*/ 2147483647 h 477"/>
                <a:gd name="T16" fmla="*/ 2147483647 w 290"/>
                <a:gd name="T17" fmla="*/ 2147483647 h 477"/>
                <a:gd name="T18" fmla="*/ 2147483647 w 290"/>
                <a:gd name="T19" fmla="*/ 2147483647 h 477"/>
                <a:gd name="T20" fmla="*/ 2147483647 w 290"/>
                <a:gd name="T21" fmla="*/ 2147483647 h 477"/>
                <a:gd name="T22" fmla="*/ 2147483647 w 290"/>
                <a:gd name="T23" fmla="*/ 2147483647 h 477"/>
                <a:gd name="T24" fmla="*/ 2147483647 w 290"/>
                <a:gd name="T25" fmla="*/ 2147483647 h 477"/>
                <a:gd name="T26" fmla="*/ 2147483647 w 290"/>
                <a:gd name="T27" fmla="*/ 2147483647 h 477"/>
                <a:gd name="T28" fmla="*/ 2147483647 w 290"/>
                <a:gd name="T29" fmla="*/ 2147483647 h 477"/>
                <a:gd name="T30" fmla="*/ 0 w 290"/>
                <a:gd name="T31" fmla="*/ 2147483647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0"/>
                <a:gd name="T49" fmla="*/ 0 h 477"/>
                <a:gd name="T50" fmla="*/ 290 w 290"/>
                <a:gd name="T51" fmla="*/ 477 h 47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0" h="477">
                  <a:moveTo>
                    <a:pt x="0" y="34"/>
                  </a:moveTo>
                  <a:lnTo>
                    <a:pt x="34" y="51"/>
                  </a:lnTo>
                  <a:lnTo>
                    <a:pt x="66" y="48"/>
                  </a:lnTo>
                  <a:lnTo>
                    <a:pt x="77" y="38"/>
                  </a:lnTo>
                  <a:lnTo>
                    <a:pt x="85" y="9"/>
                  </a:lnTo>
                  <a:lnTo>
                    <a:pt x="226" y="0"/>
                  </a:lnTo>
                  <a:lnTo>
                    <a:pt x="290" y="337"/>
                  </a:lnTo>
                  <a:lnTo>
                    <a:pt x="286" y="334"/>
                  </a:lnTo>
                  <a:lnTo>
                    <a:pt x="237" y="353"/>
                  </a:lnTo>
                  <a:lnTo>
                    <a:pt x="203" y="444"/>
                  </a:lnTo>
                  <a:lnTo>
                    <a:pt x="153" y="431"/>
                  </a:lnTo>
                  <a:lnTo>
                    <a:pt x="95" y="465"/>
                  </a:lnTo>
                  <a:lnTo>
                    <a:pt x="19" y="477"/>
                  </a:lnTo>
                  <a:lnTo>
                    <a:pt x="53" y="389"/>
                  </a:lnTo>
                  <a:lnTo>
                    <a:pt x="39" y="339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0" name="Freeform 35"/>
            <p:cNvSpPr>
              <a:spLocks/>
            </p:cNvSpPr>
            <p:nvPr/>
          </p:nvSpPr>
          <p:spPr bwMode="auto">
            <a:xfrm>
              <a:off x="7130529" y="3699657"/>
              <a:ext cx="440583" cy="562398"/>
            </a:xfrm>
            <a:custGeom>
              <a:avLst/>
              <a:gdLst>
                <a:gd name="T0" fmla="*/ 0 w 432"/>
                <a:gd name="T1" fmla="*/ 2147483647 h 499"/>
                <a:gd name="T2" fmla="*/ 2147483647 w 432"/>
                <a:gd name="T3" fmla="*/ 2147483647 h 499"/>
                <a:gd name="T4" fmla="*/ 2147483647 w 432"/>
                <a:gd name="T5" fmla="*/ 2147483647 h 499"/>
                <a:gd name="T6" fmla="*/ 2147483647 w 432"/>
                <a:gd name="T7" fmla="*/ 2147483647 h 499"/>
                <a:gd name="T8" fmla="*/ 2147483647 w 432"/>
                <a:gd name="T9" fmla="*/ 2147483647 h 499"/>
                <a:gd name="T10" fmla="*/ 2147483647 w 432"/>
                <a:gd name="T11" fmla="*/ 0 h 499"/>
                <a:gd name="T12" fmla="*/ 2147483647 w 432"/>
                <a:gd name="T13" fmla="*/ 2147483647 h 499"/>
                <a:gd name="T14" fmla="*/ 2147483647 w 432"/>
                <a:gd name="T15" fmla="*/ 2147483647 h 499"/>
                <a:gd name="T16" fmla="*/ 2147483647 w 432"/>
                <a:gd name="T17" fmla="*/ 2147483647 h 499"/>
                <a:gd name="T18" fmla="*/ 2147483647 w 432"/>
                <a:gd name="T19" fmla="*/ 2147483647 h 499"/>
                <a:gd name="T20" fmla="*/ 2147483647 w 432"/>
                <a:gd name="T21" fmla="*/ 2147483647 h 499"/>
                <a:gd name="T22" fmla="*/ 2147483647 w 432"/>
                <a:gd name="T23" fmla="*/ 2147483647 h 499"/>
                <a:gd name="T24" fmla="*/ 2147483647 w 432"/>
                <a:gd name="T25" fmla="*/ 2147483647 h 499"/>
                <a:gd name="T26" fmla="*/ 2147483647 w 432"/>
                <a:gd name="T27" fmla="*/ 2147483647 h 499"/>
                <a:gd name="T28" fmla="*/ 2147483647 w 432"/>
                <a:gd name="T29" fmla="*/ 2147483647 h 499"/>
                <a:gd name="T30" fmla="*/ 2147483647 w 432"/>
                <a:gd name="T31" fmla="*/ 2147483647 h 499"/>
                <a:gd name="T32" fmla="*/ 2147483647 w 432"/>
                <a:gd name="T33" fmla="*/ 2147483647 h 499"/>
                <a:gd name="T34" fmla="*/ 2147483647 w 432"/>
                <a:gd name="T35" fmla="*/ 2147483647 h 499"/>
                <a:gd name="T36" fmla="*/ 0 w 432"/>
                <a:gd name="T37" fmla="*/ 2147483647 h 4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2"/>
                <a:gd name="T58" fmla="*/ 0 h 499"/>
                <a:gd name="T59" fmla="*/ 432 w 432"/>
                <a:gd name="T60" fmla="*/ 499 h 49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2" h="499">
                  <a:moveTo>
                    <a:pt x="0" y="112"/>
                  </a:moveTo>
                  <a:lnTo>
                    <a:pt x="195" y="94"/>
                  </a:lnTo>
                  <a:lnTo>
                    <a:pt x="235" y="101"/>
                  </a:lnTo>
                  <a:lnTo>
                    <a:pt x="327" y="58"/>
                  </a:lnTo>
                  <a:lnTo>
                    <a:pt x="347" y="19"/>
                  </a:lnTo>
                  <a:lnTo>
                    <a:pt x="402" y="0"/>
                  </a:lnTo>
                  <a:lnTo>
                    <a:pt x="432" y="189"/>
                  </a:lnTo>
                  <a:lnTo>
                    <a:pt x="409" y="210"/>
                  </a:lnTo>
                  <a:lnTo>
                    <a:pt x="415" y="340"/>
                  </a:lnTo>
                  <a:lnTo>
                    <a:pt x="372" y="351"/>
                  </a:lnTo>
                  <a:lnTo>
                    <a:pt x="347" y="424"/>
                  </a:lnTo>
                  <a:lnTo>
                    <a:pt x="314" y="414"/>
                  </a:lnTo>
                  <a:lnTo>
                    <a:pt x="302" y="499"/>
                  </a:lnTo>
                  <a:lnTo>
                    <a:pt x="254" y="463"/>
                  </a:lnTo>
                  <a:lnTo>
                    <a:pt x="159" y="485"/>
                  </a:lnTo>
                  <a:lnTo>
                    <a:pt x="115" y="452"/>
                  </a:lnTo>
                  <a:lnTo>
                    <a:pt x="64" y="452"/>
                  </a:lnTo>
                  <a:lnTo>
                    <a:pt x="36" y="311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2" name="Freeform 36"/>
            <p:cNvSpPr>
              <a:spLocks/>
            </p:cNvSpPr>
            <p:nvPr/>
          </p:nvSpPr>
          <p:spPr bwMode="auto">
            <a:xfrm>
              <a:off x="6735484" y="4208548"/>
              <a:ext cx="778705" cy="477013"/>
            </a:xfrm>
            <a:custGeom>
              <a:avLst/>
              <a:gdLst>
                <a:gd name="T0" fmla="*/ 0 w 761"/>
                <a:gd name="T1" fmla="*/ 2147483647 h 422"/>
                <a:gd name="T2" fmla="*/ 2147483647 w 761"/>
                <a:gd name="T3" fmla="*/ 2147483647 h 422"/>
                <a:gd name="T4" fmla="*/ 2147483647 w 761"/>
                <a:gd name="T5" fmla="*/ 2147483647 h 422"/>
                <a:gd name="T6" fmla="*/ 2147483647 w 761"/>
                <a:gd name="T7" fmla="*/ 2147483647 h 422"/>
                <a:gd name="T8" fmla="*/ 2147483647 w 761"/>
                <a:gd name="T9" fmla="*/ 2147483647 h 422"/>
                <a:gd name="T10" fmla="*/ 2147483647 w 761"/>
                <a:gd name="T11" fmla="*/ 2147483647 h 422"/>
                <a:gd name="T12" fmla="*/ 2147483647 w 761"/>
                <a:gd name="T13" fmla="*/ 2147483647 h 422"/>
                <a:gd name="T14" fmla="*/ 2147483647 w 761"/>
                <a:gd name="T15" fmla="*/ 2147483647 h 422"/>
                <a:gd name="T16" fmla="*/ 2147483647 w 761"/>
                <a:gd name="T17" fmla="*/ 2147483647 h 422"/>
                <a:gd name="T18" fmla="*/ 2147483647 w 761"/>
                <a:gd name="T19" fmla="*/ 2147483647 h 422"/>
                <a:gd name="T20" fmla="*/ 2147483647 w 761"/>
                <a:gd name="T21" fmla="*/ 2147483647 h 422"/>
                <a:gd name="T22" fmla="*/ 2147483647 w 761"/>
                <a:gd name="T23" fmla="*/ 2147483647 h 422"/>
                <a:gd name="T24" fmla="*/ 2147483647 w 761"/>
                <a:gd name="T25" fmla="*/ 2147483647 h 422"/>
                <a:gd name="T26" fmla="*/ 2147483647 w 761"/>
                <a:gd name="T27" fmla="*/ 2147483647 h 422"/>
                <a:gd name="T28" fmla="*/ 2147483647 w 761"/>
                <a:gd name="T29" fmla="*/ 0 h 422"/>
                <a:gd name="T30" fmla="*/ 2147483647 w 761"/>
                <a:gd name="T31" fmla="*/ 2147483647 h 422"/>
                <a:gd name="T32" fmla="*/ 2147483647 w 761"/>
                <a:gd name="T33" fmla="*/ 2147483647 h 422"/>
                <a:gd name="T34" fmla="*/ 2147483647 w 761"/>
                <a:gd name="T35" fmla="*/ 2147483647 h 422"/>
                <a:gd name="T36" fmla="*/ 2147483647 w 761"/>
                <a:gd name="T37" fmla="*/ 2147483647 h 422"/>
                <a:gd name="T38" fmla="*/ 2147483647 w 761"/>
                <a:gd name="T39" fmla="*/ 2147483647 h 422"/>
                <a:gd name="T40" fmla="*/ 2147483647 w 761"/>
                <a:gd name="T41" fmla="*/ 2147483647 h 422"/>
                <a:gd name="T42" fmla="*/ 2147483647 w 761"/>
                <a:gd name="T43" fmla="*/ 2147483647 h 422"/>
                <a:gd name="T44" fmla="*/ 2147483647 w 761"/>
                <a:gd name="T45" fmla="*/ 2147483647 h 422"/>
                <a:gd name="T46" fmla="*/ 2147483647 w 761"/>
                <a:gd name="T47" fmla="*/ 2147483647 h 422"/>
                <a:gd name="T48" fmla="*/ 2147483647 w 761"/>
                <a:gd name="T49" fmla="*/ 2147483647 h 422"/>
                <a:gd name="T50" fmla="*/ 2147483647 w 761"/>
                <a:gd name="T51" fmla="*/ 2147483647 h 422"/>
                <a:gd name="T52" fmla="*/ 2147483647 w 761"/>
                <a:gd name="T53" fmla="*/ 2147483647 h 422"/>
                <a:gd name="T54" fmla="*/ 2147483647 w 761"/>
                <a:gd name="T55" fmla="*/ 2147483647 h 422"/>
                <a:gd name="T56" fmla="*/ 0 w 761"/>
                <a:gd name="T57" fmla="*/ 2147483647 h 4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61"/>
                <a:gd name="T88" fmla="*/ 0 h 422"/>
                <a:gd name="T89" fmla="*/ 761 w 761"/>
                <a:gd name="T90" fmla="*/ 422 h 4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61" h="422">
                  <a:moveTo>
                    <a:pt x="0" y="422"/>
                  </a:moveTo>
                  <a:lnTo>
                    <a:pt x="185" y="395"/>
                  </a:lnTo>
                  <a:lnTo>
                    <a:pt x="185" y="377"/>
                  </a:lnTo>
                  <a:lnTo>
                    <a:pt x="632" y="316"/>
                  </a:lnTo>
                  <a:lnTo>
                    <a:pt x="639" y="283"/>
                  </a:lnTo>
                  <a:lnTo>
                    <a:pt x="705" y="259"/>
                  </a:lnTo>
                  <a:lnTo>
                    <a:pt x="712" y="225"/>
                  </a:lnTo>
                  <a:lnTo>
                    <a:pt x="741" y="214"/>
                  </a:lnTo>
                  <a:lnTo>
                    <a:pt x="761" y="164"/>
                  </a:lnTo>
                  <a:lnTo>
                    <a:pt x="700" y="113"/>
                  </a:lnTo>
                  <a:lnTo>
                    <a:pt x="688" y="46"/>
                  </a:lnTo>
                  <a:lnTo>
                    <a:pt x="639" y="13"/>
                  </a:lnTo>
                  <a:lnTo>
                    <a:pt x="541" y="31"/>
                  </a:lnTo>
                  <a:lnTo>
                    <a:pt x="501" y="3"/>
                  </a:lnTo>
                  <a:lnTo>
                    <a:pt x="449" y="0"/>
                  </a:lnTo>
                  <a:lnTo>
                    <a:pt x="459" y="46"/>
                  </a:lnTo>
                  <a:lnTo>
                    <a:pt x="397" y="71"/>
                  </a:lnTo>
                  <a:lnTo>
                    <a:pt x="356" y="176"/>
                  </a:lnTo>
                  <a:lnTo>
                    <a:pt x="300" y="158"/>
                  </a:lnTo>
                  <a:lnTo>
                    <a:pt x="233" y="198"/>
                  </a:lnTo>
                  <a:lnTo>
                    <a:pt x="146" y="213"/>
                  </a:lnTo>
                  <a:lnTo>
                    <a:pt x="146" y="273"/>
                  </a:lnTo>
                  <a:lnTo>
                    <a:pt x="103" y="271"/>
                  </a:lnTo>
                  <a:lnTo>
                    <a:pt x="105" y="323"/>
                  </a:lnTo>
                  <a:lnTo>
                    <a:pt x="60" y="302"/>
                  </a:lnTo>
                  <a:lnTo>
                    <a:pt x="34" y="311"/>
                  </a:lnTo>
                  <a:lnTo>
                    <a:pt x="57" y="347"/>
                  </a:lnTo>
                  <a:lnTo>
                    <a:pt x="9" y="393"/>
                  </a:lnTo>
                  <a:lnTo>
                    <a:pt x="0" y="422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3" name="Freeform 37"/>
            <p:cNvSpPr>
              <a:spLocks/>
            </p:cNvSpPr>
            <p:nvPr/>
          </p:nvSpPr>
          <p:spPr bwMode="auto">
            <a:xfrm>
              <a:off x="6685392" y="4517069"/>
              <a:ext cx="895966" cy="360891"/>
            </a:xfrm>
            <a:custGeom>
              <a:avLst/>
              <a:gdLst>
                <a:gd name="T0" fmla="*/ 2147483647 w 757"/>
                <a:gd name="T1" fmla="*/ 2147483647 h 276"/>
                <a:gd name="T2" fmla="*/ 2147483647 w 757"/>
                <a:gd name="T3" fmla="*/ 2147483647 h 276"/>
                <a:gd name="T4" fmla="*/ 2147483647 w 757"/>
                <a:gd name="T5" fmla="*/ 2147483647 h 276"/>
                <a:gd name="T6" fmla="*/ 2147483647 w 757"/>
                <a:gd name="T7" fmla="*/ 2147483647 h 276"/>
                <a:gd name="T8" fmla="*/ 0 w 757"/>
                <a:gd name="T9" fmla="*/ 2147483647 h 276"/>
                <a:gd name="T10" fmla="*/ 2147483647 w 757"/>
                <a:gd name="T11" fmla="*/ 2147483647 h 276"/>
                <a:gd name="T12" fmla="*/ 2147483647 w 757"/>
                <a:gd name="T13" fmla="*/ 2147483647 h 276"/>
                <a:gd name="T14" fmla="*/ 2147483647 w 757"/>
                <a:gd name="T15" fmla="*/ 2147483647 h 276"/>
                <a:gd name="T16" fmla="*/ 2147483647 w 757"/>
                <a:gd name="T17" fmla="*/ 2147483647 h 276"/>
                <a:gd name="T18" fmla="*/ 2147483647 w 757"/>
                <a:gd name="T19" fmla="*/ 2147483647 h 276"/>
                <a:gd name="T20" fmla="*/ 2147483647 w 757"/>
                <a:gd name="T21" fmla="*/ 2147483647 h 276"/>
                <a:gd name="T22" fmla="*/ 2147483647 w 757"/>
                <a:gd name="T23" fmla="*/ 0 h 276"/>
                <a:gd name="T24" fmla="*/ 2147483647 w 757"/>
                <a:gd name="T25" fmla="*/ 2147483647 h 276"/>
                <a:gd name="T26" fmla="*/ 2147483647 w 757"/>
                <a:gd name="T27" fmla="*/ 2147483647 h 276"/>
                <a:gd name="T28" fmla="*/ 2147483647 w 757"/>
                <a:gd name="T29" fmla="*/ 2147483647 h 276"/>
                <a:gd name="T30" fmla="*/ 2147483647 w 757"/>
                <a:gd name="T31" fmla="*/ 2147483647 h 2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7"/>
                <a:gd name="T49" fmla="*/ 0 h 276"/>
                <a:gd name="T50" fmla="*/ 757 w 757"/>
                <a:gd name="T51" fmla="*/ 276 h 2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7" h="276">
                  <a:moveTo>
                    <a:pt x="45" y="125"/>
                  </a:moveTo>
                  <a:lnTo>
                    <a:pt x="45" y="130"/>
                  </a:lnTo>
                  <a:lnTo>
                    <a:pt x="32" y="156"/>
                  </a:lnTo>
                  <a:lnTo>
                    <a:pt x="47" y="192"/>
                  </a:lnTo>
                  <a:lnTo>
                    <a:pt x="0" y="222"/>
                  </a:lnTo>
                  <a:lnTo>
                    <a:pt x="9" y="276"/>
                  </a:lnTo>
                  <a:lnTo>
                    <a:pt x="208" y="259"/>
                  </a:lnTo>
                  <a:lnTo>
                    <a:pt x="444" y="232"/>
                  </a:lnTo>
                  <a:lnTo>
                    <a:pt x="562" y="211"/>
                  </a:lnTo>
                  <a:lnTo>
                    <a:pt x="586" y="140"/>
                  </a:lnTo>
                  <a:lnTo>
                    <a:pt x="628" y="137"/>
                  </a:lnTo>
                  <a:lnTo>
                    <a:pt x="757" y="0"/>
                  </a:lnTo>
                  <a:lnTo>
                    <a:pt x="589" y="33"/>
                  </a:lnTo>
                  <a:lnTo>
                    <a:pt x="198" y="90"/>
                  </a:lnTo>
                  <a:lnTo>
                    <a:pt x="202" y="106"/>
                  </a:lnTo>
                  <a:lnTo>
                    <a:pt x="45" y="12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4" name="Freeform 38"/>
            <p:cNvSpPr>
              <a:spLocks/>
            </p:cNvSpPr>
            <p:nvPr/>
          </p:nvSpPr>
          <p:spPr bwMode="auto">
            <a:xfrm>
              <a:off x="6598869" y="4848361"/>
              <a:ext cx="365445" cy="706982"/>
            </a:xfrm>
            <a:custGeom>
              <a:avLst/>
              <a:gdLst>
                <a:gd name="T0" fmla="*/ 2147483647 w 310"/>
                <a:gd name="T1" fmla="*/ 2147483647 h 540"/>
                <a:gd name="T2" fmla="*/ 2147483647 w 310"/>
                <a:gd name="T3" fmla="*/ 2147483647 h 540"/>
                <a:gd name="T4" fmla="*/ 0 w 310"/>
                <a:gd name="T5" fmla="*/ 2147483647 h 540"/>
                <a:gd name="T6" fmla="*/ 2147483647 w 310"/>
                <a:gd name="T7" fmla="*/ 2147483647 h 540"/>
                <a:gd name="T8" fmla="*/ 2147483647 w 310"/>
                <a:gd name="T9" fmla="*/ 2147483647 h 540"/>
                <a:gd name="T10" fmla="*/ 2147483647 w 310"/>
                <a:gd name="T11" fmla="*/ 2147483647 h 540"/>
                <a:gd name="T12" fmla="*/ 2147483647 w 310"/>
                <a:gd name="T13" fmla="*/ 2147483647 h 540"/>
                <a:gd name="T14" fmla="*/ 2147483647 w 310"/>
                <a:gd name="T15" fmla="*/ 2147483647 h 540"/>
                <a:gd name="T16" fmla="*/ 2147483647 w 310"/>
                <a:gd name="T17" fmla="*/ 2147483647 h 540"/>
                <a:gd name="T18" fmla="*/ 2147483647 w 310"/>
                <a:gd name="T19" fmla="*/ 2147483647 h 540"/>
                <a:gd name="T20" fmla="*/ 2147483647 w 310"/>
                <a:gd name="T21" fmla="*/ 2147483647 h 540"/>
                <a:gd name="T22" fmla="*/ 2147483647 w 310"/>
                <a:gd name="T23" fmla="*/ 2147483647 h 540"/>
                <a:gd name="T24" fmla="*/ 2147483647 w 310"/>
                <a:gd name="T25" fmla="*/ 2147483647 h 540"/>
                <a:gd name="T26" fmla="*/ 2147483647 w 310"/>
                <a:gd name="T27" fmla="*/ 0 h 540"/>
                <a:gd name="T28" fmla="*/ 2147483647 w 310"/>
                <a:gd name="T29" fmla="*/ 2147483647 h 5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0"/>
                <a:gd name="T46" fmla="*/ 0 h 540"/>
                <a:gd name="T47" fmla="*/ 310 w 310"/>
                <a:gd name="T48" fmla="*/ 540 h 5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0" h="540">
                  <a:moveTo>
                    <a:pt x="88" y="17"/>
                  </a:moveTo>
                  <a:lnTo>
                    <a:pt x="41" y="109"/>
                  </a:lnTo>
                  <a:lnTo>
                    <a:pt x="0" y="169"/>
                  </a:lnTo>
                  <a:lnTo>
                    <a:pt x="13" y="240"/>
                  </a:lnTo>
                  <a:lnTo>
                    <a:pt x="62" y="337"/>
                  </a:lnTo>
                  <a:lnTo>
                    <a:pt x="25" y="435"/>
                  </a:lnTo>
                  <a:lnTo>
                    <a:pt x="9" y="487"/>
                  </a:lnTo>
                  <a:lnTo>
                    <a:pt x="189" y="466"/>
                  </a:lnTo>
                  <a:lnTo>
                    <a:pt x="197" y="532"/>
                  </a:lnTo>
                  <a:lnTo>
                    <a:pt x="235" y="540"/>
                  </a:lnTo>
                  <a:lnTo>
                    <a:pt x="244" y="506"/>
                  </a:lnTo>
                  <a:lnTo>
                    <a:pt x="310" y="497"/>
                  </a:lnTo>
                  <a:lnTo>
                    <a:pt x="296" y="387"/>
                  </a:lnTo>
                  <a:lnTo>
                    <a:pt x="293" y="0"/>
                  </a:lnTo>
                  <a:lnTo>
                    <a:pt x="88" y="1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5" name="Freeform 39"/>
            <p:cNvSpPr>
              <a:spLocks/>
            </p:cNvSpPr>
            <p:nvPr/>
          </p:nvSpPr>
          <p:spPr bwMode="auto">
            <a:xfrm>
              <a:off x="6941545" y="4815345"/>
              <a:ext cx="412122" cy="712674"/>
            </a:xfrm>
            <a:custGeom>
              <a:avLst/>
              <a:gdLst>
                <a:gd name="T0" fmla="*/ 0 w 350"/>
                <a:gd name="T1" fmla="*/ 2147483647 h 545"/>
                <a:gd name="T2" fmla="*/ 2147483647 w 350"/>
                <a:gd name="T3" fmla="*/ 0 h 545"/>
                <a:gd name="T4" fmla="*/ 2147483647 w 350"/>
                <a:gd name="T5" fmla="*/ 2147483647 h 545"/>
                <a:gd name="T6" fmla="*/ 2147483647 w 350"/>
                <a:gd name="T7" fmla="*/ 2147483647 h 545"/>
                <a:gd name="T8" fmla="*/ 2147483647 w 350"/>
                <a:gd name="T9" fmla="*/ 2147483647 h 545"/>
                <a:gd name="T10" fmla="*/ 2147483647 w 350"/>
                <a:gd name="T11" fmla="*/ 2147483647 h 545"/>
                <a:gd name="T12" fmla="*/ 2147483647 w 350"/>
                <a:gd name="T13" fmla="*/ 2147483647 h 545"/>
                <a:gd name="T14" fmla="*/ 2147483647 w 350"/>
                <a:gd name="T15" fmla="*/ 2147483647 h 545"/>
                <a:gd name="T16" fmla="*/ 2147483647 w 350"/>
                <a:gd name="T17" fmla="*/ 2147483647 h 545"/>
                <a:gd name="T18" fmla="*/ 2147483647 w 350"/>
                <a:gd name="T19" fmla="*/ 2147483647 h 545"/>
                <a:gd name="T20" fmla="*/ 2147483647 w 350"/>
                <a:gd name="T21" fmla="*/ 2147483647 h 545"/>
                <a:gd name="T22" fmla="*/ 2147483647 w 350"/>
                <a:gd name="T23" fmla="*/ 2147483647 h 545"/>
                <a:gd name="T24" fmla="*/ 2147483647 w 350"/>
                <a:gd name="T25" fmla="*/ 2147483647 h 545"/>
                <a:gd name="T26" fmla="*/ 2147483647 w 350"/>
                <a:gd name="T27" fmla="*/ 2147483647 h 545"/>
                <a:gd name="T28" fmla="*/ 0 w 350"/>
                <a:gd name="T29" fmla="*/ 2147483647 h 5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0"/>
                <a:gd name="T46" fmla="*/ 0 h 545"/>
                <a:gd name="T47" fmla="*/ 350 w 350"/>
                <a:gd name="T48" fmla="*/ 545 h 5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0" h="545">
                  <a:moveTo>
                    <a:pt x="0" y="27"/>
                  </a:moveTo>
                  <a:lnTo>
                    <a:pt x="228" y="0"/>
                  </a:lnTo>
                  <a:lnTo>
                    <a:pt x="300" y="252"/>
                  </a:lnTo>
                  <a:lnTo>
                    <a:pt x="350" y="292"/>
                  </a:lnTo>
                  <a:lnTo>
                    <a:pt x="310" y="366"/>
                  </a:lnTo>
                  <a:lnTo>
                    <a:pt x="349" y="437"/>
                  </a:lnTo>
                  <a:lnTo>
                    <a:pt x="116" y="463"/>
                  </a:lnTo>
                  <a:lnTo>
                    <a:pt x="126" y="524"/>
                  </a:lnTo>
                  <a:lnTo>
                    <a:pt x="92" y="545"/>
                  </a:lnTo>
                  <a:lnTo>
                    <a:pt x="65" y="468"/>
                  </a:lnTo>
                  <a:lnTo>
                    <a:pt x="49" y="531"/>
                  </a:lnTo>
                  <a:lnTo>
                    <a:pt x="19" y="524"/>
                  </a:lnTo>
                  <a:lnTo>
                    <a:pt x="10" y="461"/>
                  </a:lnTo>
                  <a:lnTo>
                    <a:pt x="2" y="40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0" name="Freeform 40"/>
            <p:cNvSpPr>
              <a:spLocks/>
            </p:cNvSpPr>
            <p:nvPr/>
          </p:nvSpPr>
          <p:spPr bwMode="auto">
            <a:xfrm>
              <a:off x="7212498" y="4778915"/>
              <a:ext cx="569229" cy="656890"/>
            </a:xfrm>
            <a:custGeom>
              <a:avLst/>
              <a:gdLst>
                <a:gd name="T0" fmla="*/ 0 w 484"/>
                <a:gd name="T1" fmla="*/ 2147483647 h 502"/>
                <a:gd name="T2" fmla="*/ 2147483647 w 484"/>
                <a:gd name="T3" fmla="*/ 2147483647 h 502"/>
                <a:gd name="T4" fmla="*/ 2147483647 w 484"/>
                <a:gd name="T5" fmla="*/ 2147483647 h 502"/>
                <a:gd name="T6" fmla="*/ 2147483647 w 484"/>
                <a:gd name="T7" fmla="*/ 0 h 502"/>
                <a:gd name="T8" fmla="*/ 2147483647 w 484"/>
                <a:gd name="T9" fmla="*/ 2147483647 h 502"/>
                <a:gd name="T10" fmla="*/ 2147483647 w 484"/>
                <a:gd name="T11" fmla="*/ 2147483647 h 502"/>
                <a:gd name="T12" fmla="*/ 2147483647 w 484"/>
                <a:gd name="T13" fmla="*/ 2147483647 h 502"/>
                <a:gd name="T14" fmla="*/ 2147483647 w 484"/>
                <a:gd name="T15" fmla="*/ 2147483647 h 502"/>
                <a:gd name="T16" fmla="*/ 2147483647 w 484"/>
                <a:gd name="T17" fmla="*/ 2147483647 h 502"/>
                <a:gd name="T18" fmla="*/ 2147483647 w 484"/>
                <a:gd name="T19" fmla="*/ 2147483647 h 502"/>
                <a:gd name="T20" fmla="*/ 2147483647 w 484"/>
                <a:gd name="T21" fmla="*/ 2147483647 h 502"/>
                <a:gd name="T22" fmla="*/ 2147483647 w 484"/>
                <a:gd name="T23" fmla="*/ 2147483647 h 502"/>
                <a:gd name="T24" fmla="*/ 2147483647 w 484"/>
                <a:gd name="T25" fmla="*/ 2147483647 h 502"/>
                <a:gd name="T26" fmla="*/ 2147483647 w 484"/>
                <a:gd name="T27" fmla="*/ 2147483647 h 502"/>
                <a:gd name="T28" fmla="*/ 2147483647 w 484"/>
                <a:gd name="T29" fmla="*/ 2147483647 h 502"/>
                <a:gd name="T30" fmla="*/ 2147483647 w 484"/>
                <a:gd name="T31" fmla="*/ 2147483647 h 502"/>
                <a:gd name="T32" fmla="*/ 2147483647 w 484"/>
                <a:gd name="T33" fmla="*/ 2147483647 h 502"/>
                <a:gd name="T34" fmla="*/ 2147483647 w 484"/>
                <a:gd name="T35" fmla="*/ 2147483647 h 502"/>
                <a:gd name="T36" fmla="*/ 0 w 484"/>
                <a:gd name="T37" fmla="*/ 2147483647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4"/>
                <a:gd name="T58" fmla="*/ 0 h 502"/>
                <a:gd name="T59" fmla="*/ 484 w 484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4" h="502">
                  <a:moveTo>
                    <a:pt x="0" y="31"/>
                  </a:moveTo>
                  <a:lnTo>
                    <a:pt x="5" y="31"/>
                  </a:lnTo>
                  <a:lnTo>
                    <a:pt x="118" y="10"/>
                  </a:lnTo>
                  <a:lnTo>
                    <a:pt x="218" y="0"/>
                  </a:lnTo>
                  <a:lnTo>
                    <a:pt x="203" y="26"/>
                  </a:lnTo>
                  <a:lnTo>
                    <a:pt x="234" y="26"/>
                  </a:lnTo>
                  <a:lnTo>
                    <a:pt x="407" y="181"/>
                  </a:lnTo>
                  <a:lnTo>
                    <a:pt x="474" y="281"/>
                  </a:lnTo>
                  <a:lnTo>
                    <a:pt x="484" y="349"/>
                  </a:lnTo>
                  <a:lnTo>
                    <a:pt x="461" y="365"/>
                  </a:lnTo>
                  <a:lnTo>
                    <a:pt x="474" y="433"/>
                  </a:lnTo>
                  <a:lnTo>
                    <a:pt x="426" y="436"/>
                  </a:lnTo>
                  <a:lnTo>
                    <a:pt x="426" y="494"/>
                  </a:lnTo>
                  <a:lnTo>
                    <a:pt x="387" y="465"/>
                  </a:lnTo>
                  <a:lnTo>
                    <a:pt x="139" y="502"/>
                  </a:lnTo>
                  <a:lnTo>
                    <a:pt x="82" y="394"/>
                  </a:lnTo>
                  <a:lnTo>
                    <a:pt x="122" y="320"/>
                  </a:lnTo>
                  <a:lnTo>
                    <a:pt x="69" y="283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1" name="Freeform 41"/>
            <p:cNvSpPr>
              <a:spLocks/>
            </p:cNvSpPr>
            <p:nvPr/>
          </p:nvSpPr>
          <p:spPr bwMode="auto">
            <a:xfrm>
              <a:off x="7451574" y="4691254"/>
              <a:ext cx="522552" cy="457660"/>
            </a:xfrm>
            <a:custGeom>
              <a:avLst/>
              <a:gdLst>
                <a:gd name="T0" fmla="*/ 2147483647 w 442"/>
                <a:gd name="T1" fmla="*/ 2147483647 h 351"/>
                <a:gd name="T2" fmla="*/ 2147483647 w 442"/>
                <a:gd name="T3" fmla="*/ 2147483647 h 351"/>
                <a:gd name="T4" fmla="*/ 2147483647 w 442"/>
                <a:gd name="T5" fmla="*/ 0 h 351"/>
                <a:gd name="T6" fmla="*/ 2147483647 w 442"/>
                <a:gd name="T7" fmla="*/ 2147483647 h 351"/>
                <a:gd name="T8" fmla="*/ 2147483647 w 442"/>
                <a:gd name="T9" fmla="*/ 2147483647 h 351"/>
                <a:gd name="T10" fmla="*/ 2147483647 w 442"/>
                <a:gd name="T11" fmla="*/ 2147483647 h 351"/>
                <a:gd name="T12" fmla="*/ 2147483647 w 442"/>
                <a:gd name="T13" fmla="*/ 2147483647 h 351"/>
                <a:gd name="T14" fmla="*/ 2147483647 w 442"/>
                <a:gd name="T15" fmla="*/ 2147483647 h 351"/>
                <a:gd name="T16" fmla="*/ 2147483647 w 442"/>
                <a:gd name="T17" fmla="*/ 2147483647 h 351"/>
                <a:gd name="T18" fmla="*/ 2147483647 w 442"/>
                <a:gd name="T19" fmla="*/ 2147483647 h 351"/>
                <a:gd name="T20" fmla="*/ 2147483647 w 442"/>
                <a:gd name="T21" fmla="*/ 2147483647 h 351"/>
                <a:gd name="T22" fmla="*/ 2147483647 w 442"/>
                <a:gd name="T23" fmla="*/ 2147483647 h 351"/>
                <a:gd name="T24" fmla="*/ 2147483647 w 442"/>
                <a:gd name="T25" fmla="*/ 2147483647 h 351"/>
                <a:gd name="T26" fmla="*/ 2147483647 w 442"/>
                <a:gd name="T27" fmla="*/ 2147483647 h 351"/>
                <a:gd name="T28" fmla="*/ 0 w 442"/>
                <a:gd name="T29" fmla="*/ 2147483647 h 351"/>
                <a:gd name="T30" fmla="*/ 2147483647 w 442"/>
                <a:gd name="T31" fmla="*/ 2147483647 h 3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2"/>
                <a:gd name="T49" fmla="*/ 0 h 351"/>
                <a:gd name="T50" fmla="*/ 442 w 442"/>
                <a:gd name="T51" fmla="*/ 351 h 3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2" h="351">
                  <a:moveTo>
                    <a:pt x="16" y="63"/>
                  </a:moveTo>
                  <a:lnTo>
                    <a:pt x="52" y="30"/>
                  </a:lnTo>
                  <a:lnTo>
                    <a:pt x="184" y="0"/>
                  </a:lnTo>
                  <a:lnTo>
                    <a:pt x="225" y="20"/>
                  </a:lnTo>
                  <a:lnTo>
                    <a:pt x="310" y="5"/>
                  </a:lnTo>
                  <a:lnTo>
                    <a:pt x="379" y="55"/>
                  </a:lnTo>
                  <a:lnTo>
                    <a:pt x="442" y="94"/>
                  </a:lnTo>
                  <a:lnTo>
                    <a:pt x="407" y="199"/>
                  </a:lnTo>
                  <a:lnTo>
                    <a:pt x="354" y="252"/>
                  </a:lnTo>
                  <a:lnTo>
                    <a:pt x="296" y="268"/>
                  </a:lnTo>
                  <a:lnTo>
                    <a:pt x="307" y="310"/>
                  </a:lnTo>
                  <a:lnTo>
                    <a:pt x="271" y="351"/>
                  </a:lnTo>
                  <a:lnTo>
                    <a:pt x="204" y="252"/>
                  </a:lnTo>
                  <a:lnTo>
                    <a:pt x="29" y="94"/>
                  </a:lnTo>
                  <a:lnTo>
                    <a:pt x="0" y="94"/>
                  </a:lnTo>
                  <a:lnTo>
                    <a:pt x="16" y="63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5" name="Freeform 42"/>
            <p:cNvSpPr>
              <a:spLocks/>
            </p:cNvSpPr>
            <p:nvPr/>
          </p:nvSpPr>
          <p:spPr bwMode="auto">
            <a:xfrm>
              <a:off x="7079298" y="5344728"/>
              <a:ext cx="977935" cy="733166"/>
            </a:xfrm>
            <a:custGeom>
              <a:avLst/>
              <a:gdLst>
                <a:gd name="T0" fmla="*/ 0 w 828"/>
                <a:gd name="T1" fmla="*/ 2147483647 h 562"/>
                <a:gd name="T2" fmla="*/ 2147483647 w 828"/>
                <a:gd name="T3" fmla="*/ 2147483647 h 562"/>
                <a:gd name="T4" fmla="*/ 2147483647 w 828"/>
                <a:gd name="T5" fmla="*/ 2147483647 h 562"/>
                <a:gd name="T6" fmla="*/ 2147483647 w 828"/>
                <a:gd name="T7" fmla="*/ 2147483647 h 562"/>
                <a:gd name="T8" fmla="*/ 2147483647 w 828"/>
                <a:gd name="T9" fmla="*/ 2147483647 h 562"/>
                <a:gd name="T10" fmla="*/ 2147483647 w 828"/>
                <a:gd name="T11" fmla="*/ 2147483647 h 562"/>
                <a:gd name="T12" fmla="*/ 2147483647 w 828"/>
                <a:gd name="T13" fmla="*/ 0 h 562"/>
                <a:gd name="T14" fmla="*/ 2147483647 w 828"/>
                <a:gd name="T15" fmla="*/ 2147483647 h 562"/>
                <a:gd name="T16" fmla="*/ 2147483647 w 828"/>
                <a:gd name="T17" fmla="*/ 2147483647 h 562"/>
                <a:gd name="T18" fmla="*/ 2147483647 w 828"/>
                <a:gd name="T19" fmla="*/ 2147483647 h 562"/>
                <a:gd name="T20" fmla="*/ 2147483647 w 828"/>
                <a:gd name="T21" fmla="*/ 2147483647 h 562"/>
                <a:gd name="T22" fmla="*/ 2147483647 w 828"/>
                <a:gd name="T23" fmla="*/ 2147483647 h 562"/>
                <a:gd name="T24" fmla="*/ 2147483647 w 828"/>
                <a:gd name="T25" fmla="*/ 2147483647 h 562"/>
                <a:gd name="T26" fmla="*/ 2147483647 w 828"/>
                <a:gd name="T27" fmla="*/ 2147483647 h 562"/>
                <a:gd name="T28" fmla="*/ 2147483647 w 828"/>
                <a:gd name="T29" fmla="*/ 2147483647 h 562"/>
                <a:gd name="T30" fmla="*/ 2147483647 w 828"/>
                <a:gd name="T31" fmla="*/ 2147483647 h 562"/>
                <a:gd name="T32" fmla="*/ 2147483647 w 828"/>
                <a:gd name="T33" fmla="*/ 2147483647 h 562"/>
                <a:gd name="T34" fmla="*/ 2147483647 w 828"/>
                <a:gd name="T35" fmla="*/ 2147483647 h 562"/>
                <a:gd name="T36" fmla="*/ 2147483647 w 828"/>
                <a:gd name="T37" fmla="*/ 2147483647 h 562"/>
                <a:gd name="T38" fmla="*/ 2147483647 w 828"/>
                <a:gd name="T39" fmla="*/ 2147483647 h 562"/>
                <a:gd name="T40" fmla="*/ 2147483647 w 828"/>
                <a:gd name="T41" fmla="*/ 2147483647 h 562"/>
                <a:gd name="T42" fmla="*/ 2147483647 w 828"/>
                <a:gd name="T43" fmla="*/ 2147483647 h 562"/>
                <a:gd name="T44" fmla="*/ 2147483647 w 828"/>
                <a:gd name="T45" fmla="*/ 2147483647 h 562"/>
                <a:gd name="T46" fmla="*/ 2147483647 w 828"/>
                <a:gd name="T47" fmla="*/ 2147483647 h 562"/>
                <a:gd name="T48" fmla="*/ 2147483647 w 828"/>
                <a:gd name="T49" fmla="*/ 2147483647 h 562"/>
                <a:gd name="T50" fmla="*/ 2147483647 w 828"/>
                <a:gd name="T51" fmla="*/ 2147483647 h 562"/>
                <a:gd name="T52" fmla="*/ 2147483647 w 828"/>
                <a:gd name="T53" fmla="*/ 2147483647 h 562"/>
                <a:gd name="T54" fmla="*/ 2147483647 w 828"/>
                <a:gd name="T55" fmla="*/ 2147483647 h 562"/>
                <a:gd name="T56" fmla="*/ 2147483647 w 828"/>
                <a:gd name="T57" fmla="*/ 2147483647 h 562"/>
                <a:gd name="T58" fmla="*/ 2147483647 w 828"/>
                <a:gd name="T59" fmla="*/ 2147483647 h 562"/>
                <a:gd name="T60" fmla="*/ 2147483647 w 828"/>
                <a:gd name="T61" fmla="*/ 2147483647 h 562"/>
                <a:gd name="T62" fmla="*/ 2147483647 w 828"/>
                <a:gd name="T63" fmla="*/ 2147483647 h 562"/>
                <a:gd name="T64" fmla="*/ 2147483647 w 828"/>
                <a:gd name="T65" fmla="*/ 2147483647 h 562"/>
                <a:gd name="T66" fmla="*/ 2147483647 w 828"/>
                <a:gd name="T67" fmla="*/ 2147483647 h 562"/>
                <a:gd name="T68" fmla="*/ 2147483647 w 828"/>
                <a:gd name="T69" fmla="*/ 2147483647 h 562"/>
                <a:gd name="T70" fmla="*/ 2147483647 w 828"/>
                <a:gd name="T71" fmla="*/ 2147483647 h 562"/>
                <a:gd name="T72" fmla="*/ 2147483647 w 828"/>
                <a:gd name="T73" fmla="*/ 2147483647 h 562"/>
                <a:gd name="T74" fmla="*/ 2147483647 w 828"/>
                <a:gd name="T75" fmla="*/ 2147483647 h 562"/>
                <a:gd name="T76" fmla="*/ 2147483647 w 828"/>
                <a:gd name="T77" fmla="*/ 2147483647 h 562"/>
                <a:gd name="T78" fmla="*/ 0 w 828"/>
                <a:gd name="T79" fmla="*/ 2147483647 h 56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28"/>
                <a:gd name="T121" fmla="*/ 0 h 562"/>
                <a:gd name="T122" fmla="*/ 828 w 828"/>
                <a:gd name="T123" fmla="*/ 562 h 56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28" h="562">
                  <a:moveTo>
                    <a:pt x="0" y="55"/>
                  </a:moveTo>
                  <a:lnTo>
                    <a:pt x="228" y="32"/>
                  </a:lnTo>
                  <a:lnTo>
                    <a:pt x="252" y="69"/>
                  </a:lnTo>
                  <a:lnTo>
                    <a:pt x="496" y="32"/>
                  </a:lnTo>
                  <a:lnTo>
                    <a:pt x="538" y="63"/>
                  </a:lnTo>
                  <a:lnTo>
                    <a:pt x="538" y="5"/>
                  </a:lnTo>
                  <a:lnTo>
                    <a:pt x="535" y="0"/>
                  </a:lnTo>
                  <a:lnTo>
                    <a:pt x="583" y="3"/>
                  </a:lnTo>
                  <a:lnTo>
                    <a:pt x="635" y="90"/>
                  </a:lnTo>
                  <a:lnTo>
                    <a:pt x="717" y="208"/>
                  </a:lnTo>
                  <a:lnTo>
                    <a:pt x="757" y="310"/>
                  </a:lnTo>
                  <a:lnTo>
                    <a:pt x="819" y="381"/>
                  </a:lnTo>
                  <a:lnTo>
                    <a:pt x="828" y="484"/>
                  </a:lnTo>
                  <a:lnTo>
                    <a:pt x="809" y="546"/>
                  </a:lnTo>
                  <a:lnTo>
                    <a:pt x="722" y="562"/>
                  </a:lnTo>
                  <a:lnTo>
                    <a:pt x="707" y="536"/>
                  </a:lnTo>
                  <a:lnTo>
                    <a:pt x="646" y="499"/>
                  </a:lnTo>
                  <a:lnTo>
                    <a:pt x="627" y="460"/>
                  </a:lnTo>
                  <a:lnTo>
                    <a:pt x="611" y="445"/>
                  </a:lnTo>
                  <a:lnTo>
                    <a:pt x="601" y="410"/>
                  </a:lnTo>
                  <a:lnTo>
                    <a:pt x="586" y="420"/>
                  </a:lnTo>
                  <a:lnTo>
                    <a:pt x="538" y="373"/>
                  </a:lnTo>
                  <a:lnTo>
                    <a:pt x="549" y="329"/>
                  </a:lnTo>
                  <a:lnTo>
                    <a:pt x="538" y="305"/>
                  </a:lnTo>
                  <a:lnTo>
                    <a:pt x="523" y="313"/>
                  </a:lnTo>
                  <a:lnTo>
                    <a:pt x="525" y="339"/>
                  </a:lnTo>
                  <a:lnTo>
                    <a:pt x="509" y="305"/>
                  </a:lnTo>
                  <a:lnTo>
                    <a:pt x="510" y="226"/>
                  </a:lnTo>
                  <a:lnTo>
                    <a:pt x="480" y="179"/>
                  </a:lnTo>
                  <a:lnTo>
                    <a:pt x="402" y="140"/>
                  </a:lnTo>
                  <a:lnTo>
                    <a:pt x="364" y="97"/>
                  </a:lnTo>
                  <a:lnTo>
                    <a:pt x="320" y="92"/>
                  </a:lnTo>
                  <a:lnTo>
                    <a:pt x="302" y="119"/>
                  </a:lnTo>
                  <a:lnTo>
                    <a:pt x="238" y="139"/>
                  </a:lnTo>
                  <a:lnTo>
                    <a:pt x="200" y="119"/>
                  </a:lnTo>
                  <a:lnTo>
                    <a:pt x="181" y="90"/>
                  </a:lnTo>
                  <a:lnTo>
                    <a:pt x="60" y="116"/>
                  </a:lnTo>
                  <a:lnTo>
                    <a:pt x="34" y="95"/>
                  </a:lnTo>
                  <a:lnTo>
                    <a:pt x="7" y="118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6" name="Freeform 43"/>
            <p:cNvSpPr>
              <a:spLocks/>
            </p:cNvSpPr>
            <p:nvPr/>
          </p:nvSpPr>
          <p:spPr bwMode="auto">
            <a:xfrm>
              <a:off x="7347974" y="4377040"/>
              <a:ext cx="901658" cy="436029"/>
            </a:xfrm>
            <a:custGeom>
              <a:avLst/>
              <a:gdLst>
                <a:gd name="T0" fmla="*/ 2147483647 w 762"/>
                <a:gd name="T1" fmla="*/ 2147483647 h 334"/>
                <a:gd name="T2" fmla="*/ 0 w 762"/>
                <a:gd name="T3" fmla="*/ 2147483647 h 334"/>
                <a:gd name="T4" fmla="*/ 2147483647 w 762"/>
                <a:gd name="T5" fmla="*/ 2147483647 h 334"/>
                <a:gd name="T6" fmla="*/ 2147483647 w 762"/>
                <a:gd name="T7" fmla="*/ 2147483647 h 334"/>
                <a:gd name="T8" fmla="*/ 2147483647 w 762"/>
                <a:gd name="T9" fmla="*/ 2147483647 h 334"/>
                <a:gd name="T10" fmla="*/ 2147483647 w 762"/>
                <a:gd name="T11" fmla="*/ 2147483647 h 334"/>
                <a:gd name="T12" fmla="*/ 2147483647 w 762"/>
                <a:gd name="T13" fmla="*/ 2147483647 h 334"/>
                <a:gd name="T14" fmla="*/ 2147483647 w 762"/>
                <a:gd name="T15" fmla="*/ 2147483647 h 334"/>
                <a:gd name="T16" fmla="*/ 2147483647 w 762"/>
                <a:gd name="T17" fmla="*/ 2147483647 h 334"/>
                <a:gd name="T18" fmla="*/ 2147483647 w 762"/>
                <a:gd name="T19" fmla="*/ 2147483647 h 334"/>
                <a:gd name="T20" fmla="*/ 2147483647 w 762"/>
                <a:gd name="T21" fmla="*/ 2147483647 h 334"/>
                <a:gd name="T22" fmla="*/ 2147483647 w 762"/>
                <a:gd name="T23" fmla="*/ 2147483647 h 334"/>
                <a:gd name="T24" fmla="*/ 2147483647 w 762"/>
                <a:gd name="T25" fmla="*/ 2147483647 h 334"/>
                <a:gd name="T26" fmla="*/ 2147483647 w 762"/>
                <a:gd name="T27" fmla="*/ 2147483647 h 334"/>
                <a:gd name="T28" fmla="*/ 2147483647 w 762"/>
                <a:gd name="T29" fmla="*/ 2147483647 h 334"/>
                <a:gd name="T30" fmla="*/ 2147483647 w 762"/>
                <a:gd name="T31" fmla="*/ 2147483647 h 334"/>
                <a:gd name="T32" fmla="*/ 2147483647 w 762"/>
                <a:gd name="T33" fmla="*/ 2147483647 h 334"/>
                <a:gd name="T34" fmla="*/ 2147483647 w 762"/>
                <a:gd name="T35" fmla="*/ 2147483647 h 334"/>
                <a:gd name="T36" fmla="*/ 2147483647 w 762"/>
                <a:gd name="T37" fmla="*/ 2147483647 h 334"/>
                <a:gd name="T38" fmla="*/ 2147483647 w 762"/>
                <a:gd name="T39" fmla="*/ 2147483647 h 334"/>
                <a:gd name="T40" fmla="*/ 2147483647 w 762"/>
                <a:gd name="T41" fmla="*/ 2147483647 h 334"/>
                <a:gd name="T42" fmla="*/ 2147483647 w 762"/>
                <a:gd name="T43" fmla="*/ 2147483647 h 334"/>
                <a:gd name="T44" fmla="*/ 2147483647 w 762"/>
                <a:gd name="T45" fmla="*/ 2147483647 h 334"/>
                <a:gd name="T46" fmla="*/ 2147483647 w 762"/>
                <a:gd name="T47" fmla="*/ 2147483647 h 334"/>
                <a:gd name="T48" fmla="*/ 2147483647 w 762"/>
                <a:gd name="T49" fmla="*/ 2147483647 h 334"/>
                <a:gd name="T50" fmla="*/ 2147483647 w 762"/>
                <a:gd name="T51" fmla="*/ 2147483647 h 334"/>
                <a:gd name="T52" fmla="*/ 2147483647 w 762"/>
                <a:gd name="T53" fmla="*/ 2147483647 h 334"/>
                <a:gd name="T54" fmla="*/ 2147483647 w 762"/>
                <a:gd name="T55" fmla="*/ 2147483647 h 334"/>
                <a:gd name="T56" fmla="*/ 2147483647 w 762"/>
                <a:gd name="T57" fmla="*/ 2147483647 h 334"/>
                <a:gd name="T58" fmla="*/ 2147483647 w 762"/>
                <a:gd name="T59" fmla="*/ 0 h 334"/>
                <a:gd name="T60" fmla="*/ 2147483647 w 762"/>
                <a:gd name="T61" fmla="*/ 2147483647 h 334"/>
                <a:gd name="T62" fmla="*/ 2147483647 w 762"/>
                <a:gd name="T63" fmla="*/ 2147483647 h 334"/>
                <a:gd name="T64" fmla="*/ 2147483647 w 762"/>
                <a:gd name="T65" fmla="*/ 2147483647 h 334"/>
                <a:gd name="T66" fmla="*/ 2147483647 w 762"/>
                <a:gd name="T67" fmla="*/ 2147483647 h 3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62"/>
                <a:gd name="T103" fmla="*/ 0 h 334"/>
                <a:gd name="T104" fmla="*/ 762 w 762"/>
                <a:gd name="T105" fmla="*/ 334 h 3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62" h="334">
                  <a:moveTo>
                    <a:pt x="26" y="247"/>
                  </a:moveTo>
                  <a:lnTo>
                    <a:pt x="0" y="318"/>
                  </a:lnTo>
                  <a:lnTo>
                    <a:pt x="98" y="308"/>
                  </a:lnTo>
                  <a:lnTo>
                    <a:pt x="137" y="276"/>
                  </a:lnTo>
                  <a:lnTo>
                    <a:pt x="271" y="240"/>
                  </a:lnTo>
                  <a:lnTo>
                    <a:pt x="308" y="260"/>
                  </a:lnTo>
                  <a:lnTo>
                    <a:pt x="397" y="247"/>
                  </a:lnTo>
                  <a:lnTo>
                    <a:pt x="397" y="252"/>
                  </a:lnTo>
                  <a:lnTo>
                    <a:pt x="529" y="334"/>
                  </a:lnTo>
                  <a:lnTo>
                    <a:pt x="607" y="310"/>
                  </a:lnTo>
                  <a:lnTo>
                    <a:pt x="651" y="218"/>
                  </a:lnTo>
                  <a:lnTo>
                    <a:pt x="726" y="192"/>
                  </a:lnTo>
                  <a:lnTo>
                    <a:pt x="762" y="124"/>
                  </a:lnTo>
                  <a:lnTo>
                    <a:pt x="760" y="42"/>
                  </a:lnTo>
                  <a:lnTo>
                    <a:pt x="751" y="110"/>
                  </a:lnTo>
                  <a:lnTo>
                    <a:pt x="709" y="168"/>
                  </a:lnTo>
                  <a:lnTo>
                    <a:pt x="693" y="163"/>
                  </a:lnTo>
                  <a:lnTo>
                    <a:pt x="636" y="179"/>
                  </a:lnTo>
                  <a:lnTo>
                    <a:pt x="636" y="160"/>
                  </a:lnTo>
                  <a:lnTo>
                    <a:pt x="693" y="140"/>
                  </a:lnTo>
                  <a:lnTo>
                    <a:pt x="641" y="134"/>
                  </a:lnTo>
                  <a:lnTo>
                    <a:pt x="699" y="116"/>
                  </a:lnTo>
                  <a:lnTo>
                    <a:pt x="722" y="126"/>
                  </a:lnTo>
                  <a:lnTo>
                    <a:pt x="733" y="61"/>
                  </a:lnTo>
                  <a:lnTo>
                    <a:pt x="718" y="47"/>
                  </a:lnTo>
                  <a:lnTo>
                    <a:pt x="649" y="73"/>
                  </a:lnTo>
                  <a:lnTo>
                    <a:pt x="651" y="34"/>
                  </a:lnTo>
                  <a:lnTo>
                    <a:pt x="680" y="44"/>
                  </a:lnTo>
                  <a:lnTo>
                    <a:pt x="718" y="14"/>
                  </a:lnTo>
                  <a:lnTo>
                    <a:pt x="697" y="0"/>
                  </a:lnTo>
                  <a:lnTo>
                    <a:pt x="470" y="52"/>
                  </a:lnTo>
                  <a:lnTo>
                    <a:pt x="190" y="108"/>
                  </a:lnTo>
                  <a:lnTo>
                    <a:pt x="63" y="245"/>
                  </a:lnTo>
                  <a:lnTo>
                    <a:pt x="26" y="24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7" name="Freeform 44"/>
            <p:cNvSpPr>
              <a:spLocks/>
            </p:cNvSpPr>
            <p:nvPr/>
          </p:nvSpPr>
          <p:spPr bwMode="auto">
            <a:xfrm>
              <a:off x="7384405" y="4016148"/>
              <a:ext cx="786674" cy="541906"/>
            </a:xfrm>
            <a:custGeom>
              <a:avLst/>
              <a:gdLst>
                <a:gd name="T0" fmla="*/ 2147483647 w 666"/>
                <a:gd name="T1" fmla="*/ 2147483647 h 415"/>
                <a:gd name="T2" fmla="*/ 2147483647 w 666"/>
                <a:gd name="T3" fmla="*/ 2147483647 h 415"/>
                <a:gd name="T4" fmla="*/ 2147483647 w 666"/>
                <a:gd name="T5" fmla="*/ 2147483647 h 415"/>
                <a:gd name="T6" fmla="*/ 2147483647 w 666"/>
                <a:gd name="T7" fmla="*/ 2147483647 h 415"/>
                <a:gd name="T8" fmla="*/ 2147483647 w 666"/>
                <a:gd name="T9" fmla="*/ 2147483647 h 415"/>
                <a:gd name="T10" fmla="*/ 0 w 666"/>
                <a:gd name="T11" fmla="*/ 2147483647 h 415"/>
                <a:gd name="T12" fmla="*/ 2147483647 w 666"/>
                <a:gd name="T13" fmla="*/ 2147483647 h 415"/>
                <a:gd name="T14" fmla="*/ 2147483647 w 666"/>
                <a:gd name="T15" fmla="*/ 2147483647 h 415"/>
                <a:gd name="T16" fmla="*/ 2147483647 w 666"/>
                <a:gd name="T17" fmla="*/ 2147483647 h 415"/>
                <a:gd name="T18" fmla="*/ 2147483647 w 666"/>
                <a:gd name="T19" fmla="*/ 2147483647 h 415"/>
                <a:gd name="T20" fmla="*/ 2147483647 w 666"/>
                <a:gd name="T21" fmla="*/ 2147483647 h 415"/>
                <a:gd name="T22" fmla="*/ 2147483647 w 666"/>
                <a:gd name="T23" fmla="*/ 2147483647 h 415"/>
                <a:gd name="T24" fmla="*/ 2147483647 w 666"/>
                <a:gd name="T25" fmla="*/ 2147483647 h 415"/>
                <a:gd name="T26" fmla="*/ 2147483647 w 666"/>
                <a:gd name="T27" fmla="*/ 2147483647 h 415"/>
                <a:gd name="T28" fmla="*/ 2147483647 w 666"/>
                <a:gd name="T29" fmla="*/ 2147483647 h 415"/>
                <a:gd name="T30" fmla="*/ 2147483647 w 666"/>
                <a:gd name="T31" fmla="*/ 2147483647 h 415"/>
                <a:gd name="T32" fmla="*/ 2147483647 w 666"/>
                <a:gd name="T33" fmla="*/ 2147483647 h 415"/>
                <a:gd name="T34" fmla="*/ 2147483647 w 666"/>
                <a:gd name="T35" fmla="*/ 0 h 415"/>
                <a:gd name="T36" fmla="*/ 2147483647 w 666"/>
                <a:gd name="T37" fmla="*/ 2147483647 h 415"/>
                <a:gd name="T38" fmla="*/ 2147483647 w 666"/>
                <a:gd name="T39" fmla="*/ 2147483647 h 415"/>
                <a:gd name="T40" fmla="*/ 2147483647 w 666"/>
                <a:gd name="T41" fmla="*/ 2147483647 h 415"/>
                <a:gd name="T42" fmla="*/ 2147483647 w 666"/>
                <a:gd name="T43" fmla="*/ 2147483647 h 415"/>
                <a:gd name="T44" fmla="*/ 2147483647 w 666"/>
                <a:gd name="T45" fmla="*/ 2147483647 h 415"/>
                <a:gd name="T46" fmla="*/ 2147483647 w 666"/>
                <a:gd name="T47" fmla="*/ 2147483647 h 415"/>
                <a:gd name="T48" fmla="*/ 2147483647 w 666"/>
                <a:gd name="T49" fmla="*/ 2147483647 h 4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6"/>
                <a:gd name="T76" fmla="*/ 0 h 415"/>
                <a:gd name="T77" fmla="*/ 666 w 666"/>
                <a:gd name="T78" fmla="*/ 415 h 4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6" h="415">
                  <a:moveTo>
                    <a:pt x="109" y="290"/>
                  </a:moveTo>
                  <a:lnTo>
                    <a:pt x="90" y="332"/>
                  </a:lnTo>
                  <a:lnTo>
                    <a:pt x="63" y="344"/>
                  </a:lnTo>
                  <a:lnTo>
                    <a:pt x="61" y="371"/>
                  </a:lnTo>
                  <a:lnTo>
                    <a:pt x="3" y="392"/>
                  </a:lnTo>
                  <a:lnTo>
                    <a:pt x="0" y="415"/>
                  </a:lnTo>
                  <a:lnTo>
                    <a:pt x="158" y="387"/>
                  </a:lnTo>
                  <a:lnTo>
                    <a:pt x="445" y="328"/>
                  </a:lnTo>
                  <a:lnTo>
                    <a:pt x="666" y="274"/>
                  </a:lnTo>
                  <a:lnTo>
                    <a:pt x="666" y="232"/>
                  </a:lnTo>
                  <a:lnTo>
                    <a:pt x="642" y="219"/>
                  </a:lnTo>
                  <a:lnTo>
                    <a:pt x="623" y="240"/>
                  </a:lnTo>
                  <a:lnTo>
                    <a:pt x="611" y="184"/>
                  </a:lnTo>
                  <a:lnTo>
                    <a:pt x="623" y="134"/>
                  </a:lnTo>
                  <a:lnTo>
                    <a:pt x="540" y="97"/>
                  </a:lnTo>
                  <a:lnTo>
                    <a:pt x="484" y="106"/>
                  </a:lnTo>
                  <a:lnTo>
                    <a:pt x="482" y="29"/>
                  </a:lnTo>
                  <a:lnTo>
                    <a:pt x="424" y="0"/>
                  </a:lnTo>
                  <a:lnTo>
                    <a:pt x="381" y="18"/>
                  </a:lnTo>
                  <a:lnTo>
                    <a:pt x="352" y="90"/>
                  </a:lnTo>
                  <a:lnTo>
                    <a:pt x="300" y="119"/>
                  </a:lnTo>
                  <a:lnTo>
                    <a:pt x="279" y="234"/>
                  </a:lnTo>
                  <a:lnTo>
                    <a:pt x="195" y="290"/>
                  </a:lnTo>
                  <a:lnTo>
                    <a:pt x="127" y="313"/>
                  </a:lnTo>
                  <a:lnTo>
                    <a:pt x="109" y="29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8" name="Freeform 45"/>
            <p:cNvSpPr>
              <a:spLocks/>
            </p:cNvSpPr>
            <p:nvPr/>
          </p:nvSpPr>
          <p:spPr bwMode="auto">
            <a:xfrm>
              <a:off x="7440190" y="3907995"/>
              <a:ext cx="447413" cy="516860"/>
            </a:xfrm>
            <a:custGeom>
              <a:avLst/>
              <a:gdLst>
                <a:gd name="T0" fmla="*/ 2147483647 w 440"/>
                <a:gd name="T1" fmla="*/ 2147483647 h 458"/>
                <a:gd name="T2" fmla="*/ 2147483647 w 440"/>
                <a:gd name="T3" fmla="*/ 2147483647 h 458"/>
                <a:gd name="T4" fmla="*/ 0 w 440"/>
                <a:gd name="T5" fmla="*/ 2147483647 h 458"/>
                <a:gd name="T6" fmla="*/ 2147483647 w 440"/>
                <a:gd name="T7" fmla="*/ 2147483647 h 458"/>
                <a:gd name="T8" fmla="*/ 2147483647 w 440"/>
                <a:gd name="T9" fmla="*/ 2147483647 h 458"/>
                <a:gd name="T10" fmla="*/ 2147483647 w 440"/>
                <a:gd name="T11" fmla="*/ 2147483647 h 458"/>
                <a:gd name="T12" fmla="*/ 2147483647 w 440"/>
                <a:gd name="T13" fmla="*/ 2147483647 h 458"/>
                <a:gd name="T14" fmla="*/ 2147483647 w 440"/>
                <a:gd name="T15" fmla="*/ 2147483647 h 458"/>
                <a:gd name="T16" fmla="*/ 2147483647 w 440"/>
                <a:gd name="T17" fmla="*/ 2147483647 h 458"/>
                <a:gd name="T18" fmla="*/ 2147483647 w 440"/>
                <a:gd name="T19" fmla="*/ 2147483647 h 458"/>
                <a:gd name="T20" fmla="*/ 2147483647 w 440"/>
                <a:gd name="T21" fmla="*/ 2147483647 h 458"/>
                <a:gd name="T22" fmla="*/ 2147483647 w 440"/>
                <a:gd name="T23" fmla="*/ 2147483647 h 458"/>
                <a:gd name="T24" fmla="*/ 2147483647 w 440"/>
                <a:gd name="T25" fmla="*/ 2147483647 h 458"/>
                <a:gd name="T26" fmla="*/ 2147483647 w 440"/>
                <a:gd name="T27" fmla="*/ 2147483647 h 458"/>
                <a:gd name="T28" fmla="*/ 2147483647 w 440"/>
                <a:gd name="T29" fmla="*/ 2147483647 h 458"/>
                <a:gd name="T30" fmla="*/ 2147483647 w 440"/>
                <a:gd name="T31" fmla="*/ 2147483647 h 458"/>
                <a:gd name="T32" fmla="*/ 2147483647 w 440"/>
                <a:gd name="T33" fmla="*/ 0 h 458"/>
                <a:gd name="T34" fmla="*/ 2147483647 w 440"/>
                <a:gd name="T35" fmla="*/ 2147483647 h 458"/>
                <a:gd name="T36" fmla="*/ 2147483647 w 440"/>
                <a:gd name="T37" fmla="*/ 2147483647 h 458"/>
                <a:gd name="T38" fmla="*/ 2147483647 w 440"/>
                <a:gd name="T39" fmla="*/ 2147483647 h 458"/>
                <a:gd name="T40" fmla="*/ 2147483647 w 440"/>
                <a:gd name="T41" fmla="*/ 2147483647 h 4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0"/>
                <a:gd name="T64" fmla="*/ 0 h 458"/>
                <a:gd name="T65" fmla="*/ 440 w 440"/>
                <a:gd name="T66" fmla="*/ 458 h 4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0" h="458">
                  <a:moveTo>
                    <a:pt x="45" y="239"/>
                  </a:moveTo>
                  <a:lnTo>
                    <a:pt x="12" y="230"/>
                  </a:lnTo>
                  <a:lnTo>
                    <a:pt x="0" y="303"/>
                  </a:lnTo>
                  <a:lnTo>
                    <a:pt x="12" y="379"/>
                  </a:lnTo>
                  <a:lnTo>
                    <a:pt x="75" y="431"/>
                  </a:lnTo>
                  <a:lnTo>
                    <a:pt x="90" y="458"/>
                  </a:lnTo>
                  <a:lnTo>
                    <a:pt x="170" y="431"/>
                  </a:lnTo>
                  <a:lnTo>
                    <a:pt x="267" y="370"/>
                  </a:lnTo>
                  <a:lnTo>
                    <a:pt x="294" y="235"/>
                  </a:lnTo>
                  <a:lnTo>
                    <a:pt x="356" y="199"/>
                  </a:lnTo>
                  <a:lnTo>
                    <a:pt x="389" y="117"/>
                  </a:lnTo>
                  <a:lnTo>
                    <a:pt x="440" y="93"/>
                  </a:lnTo>
                  <a:lnTo>
                    <a:pt x="374" y="83"/>
                  </a:lnTo>
                  <a:lnTo>
                    <a:pt x="260" y="141"/>
                  </a:lnTo>
                  <a:lnTo>
                    <a:pt x="248" y="86"/>
                  </a:lnTo>
                  <a:lnTo>
                    <a:pt x="152" y="92"/>
                  </a:lnTo>
                  <a:lnTo>
                    <a:pt x="130" y="0"/>
                  </a:lnTo>
                  <a:lnTo>
                    <a:pt x="105" y="24"/>
                  </a:lnTo>
                  <a:lnTo>
                    <a:pt x="112" y="155"/>
                  </a:lnTo>
                  <a:lnTo>
                    <a:pt x="70" y="166"/>
                  </a:lnTo>
                  <a:lnTo>
                    <a:pt x="45" y="23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9" name="Freeform 46"/>
            <p:cNvSpPr>
              <a:spLocks/>
            </p:cNvSpPr>
            <p:nvPr/>
          </p:nvSpPr>
          <p:spPr bwMode="auto">
            <a:xfrm>
              <a:off x="8074310" y="3915964"/>
              <a:ext cx="128646" cy="173045"/>
            </a:xfrm>
            <a:custGeom>
              <a:avLst/>
              <a:gdLst>
                <a:gd name="T0" fmla="*/ 0 w 107"/>
                <a:gd name="T1" fmla="*/ 2147483647 h 132"/>
                <a:gd name="T2" fmla="*/ 2147483647 w 107"/>
                <a:gd name="T3" fmla="*/ 0 h 132"/>
                <a:gd name="T4" fmla="*/ 2147483647 w 107"/>
                <a:gd name="T5" fmla="*/ 2147483647 h 132"/>
                <a:gd name="T6" fmla="*/ 2147483647 w 107"/>
                <a:gd name="T7" fmla="*/ 2147483647 h 132"/>
                <a:gd name="T8" fmla="*/ 2147483647 w 107"/>
                <a:gd name="T9" fmla="*/ 2147483647 h 132"/>
                <a:gd name="T10" fmla="*/ 2147483647 w 107"/>
                <a:gd name="T11" fmla="*/ 2147483647 h 132"/>
                <a:gd name="T12" fmla="*/ 2147483647 w 107"/>
                <a:gd name="T13" fmla="*/ 2147483647 h 132"/>
                <a:gd name="T14" fmla="*/ 0 w 107"/>
                <a:gd name="T15" fmla="*/ 2147483647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"/>
                <a:gd name="T25" fmla="*/ 0 h 132"/>
                <a:gd name="T26" fmla="*/ 107 w 107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" h="132">
                  <a:moveTo>
                    <a:pt x="0" y="8"/>
                  </a:moveTo>
                  <a:lnTo>
                    <a:pt x="23" y="0"/>
                  </a:lnTo>
                  <a:lnTo>
                    <a:pt x="71" y="29"/>
                  </a:lnTo>
                  <a:lnTo>
                    <a:pt x="71" y="58"/>
                  </a:lnTo>
                  <a:lnTo>
                    <a:pt x="105" y="79"/>
                  </a:lnTo>
                  <a:lnTo>
                    <a:pt x="107" y="118"/>
                  </a:lnTo>
                  <a:lnTo>
                    <a:pt x="52" y="132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1" name="Freeform 47"/>
            <p:cNvSpPr>
              <a:spLocks/>
            </p:cNvSpPr>
            <p:nvPr/>
          </p:nvSpPr>
          <p:spPr bwMode="auto">
            <a:xfrm>
              <a:off x="7538097" y="3576704"/>
              <a:ext cx="604520" cy="439444"/>
            </a:xfrm>
            <a:custGeom>
              <a:avLst/>
              <a:gdLst>
                <a:gd name="T0" fmla="*/ 2147483647 w 512"/>
                <a:gd name="T1" fmla="*/ 2147483647 h 336"/>
                <a:gd name="T2" fmla="*/ 0 w 512"/>
                <a:gd name="T3" fmla="*/ 2147483647 h 336"/>
                <a:gd name="T4" fmla="*/ 2147483647 w 512"/>
                <a:gd name="T5" fmla="*/ 2147483647 h 336"/>
                <a:gd name="T6" fmla="*/ 2147483647 w 512"/>
                <a:gd name="T7" fmla="*/ 2147483647 h 336"/>
                <a:gd name="T8" fmla="*/ 2147483647 w 512"/>
                <a:gd name="T9" fmla="*/ 2147483647 h 336"/>
                <a:gd name="T10" fmla="*/ 2147483647 w 512"/>
                <a:gd name="T11" fmla="*/ 2147483647 h 336"/>
                <a:gd name="T12" fmla="*/ 2147483647 w 512"/>
                <a:gd name="T13" fmla="*/ 2147483647 h 336"/>
                <a:gd name="T14" fmla="*/ 2147483647 w 512"/>
                <a:gd name="T15" fmla="*/ 2147483647 h 336"/>
                <a:gd name="T16" fmla="*/ 2147483647 w 512"/>
                <a:gd name="T17" fmla="*/ 2147483647 h 336"/>
                <a:gd name="T18" fmla="*/ 2147483647 w 512"/>
                <a:gd name="T19" fmla="*/ 2147483647 h 336"/>
                <a:gd name="T20" fmla="*/ 2147483647 w 512"/>
                <a:gd name="T21" fmla="*/ 2147483647 h 336"/>
                <a:gd name="T22" fmla="*/ 2147483647 w 512"/>
                <a:gd name="T23" fmla="*/ 2147483647 h 336"/>
                <a:gd name="T24" fmla="*/ 2147483647 w 512"/>
                <a:gd name="T25" fmla="*/ 0 h 336"/>
                <a:gd name="T26" fmla="*/ 2147483647 w 512"/>
                <a:gd name="T27" fmla="*/ 2147483647 h 336"/>
                <a:gd name="T28" fmla="*/ 2147483647 w 512"/>
                <a:gd name="T29" fmla="*/ 2147483647 h 3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12"/>
                <a:gd name="T46" fmla="*/ 0 h 336"/>
                <a:gd name="T47" fmla="*/ 512 w 512"/>
                <a:gd name="T48" fmla="*/ 336 h 3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12" h="336">
                  <a:moveTo>
                    <a:pt x="47" y="49"/>
                  </a:moveTo>
                  <a:lnTo>
                    <a:pt x="0" y="94"/>
                  </a:lnTo>
                  <a:lnTo>
                    <a:pt x="26" y="257"/>
                  </a:lnTo>
                  <a:lnTo>
                    <a:pt x="47" y="336"/>
                  </a:lnTo>
                  <a:lnTo>
                    <a:pt x="134" y="329"/>
                  </a:lnTo>
                  <a:lnTo>
                    <a:pt x="457" y="268"/>
                  </a:lnTo>
                  <a:lnTo>
                    <a:pt x="480" y="258"/>
                  </a:lnTo>
                  <a:lnTo>
                    <a:pt x="512" y="183"/>
                  </a:lnTo>
                  <a:lnTo>
                    <a:pt x="464" y="141"/>
                  </a:lnTo>
                  <a:lnTo>
                    <a:pt x="490" y="44"/>
                  </a:lnTo>
                  <a:lnTo>
                    <a:pt x="452" y="34"/>
                  </a:lnTo>
                  <a:lnTo>
                    <a:pt x="452" y="10"/>
                  </a:lnTo>
                  <a:lnTo>
                    <a:pt x="436" y="0"/>
                  </a:lnTo>
                  <a:lnTo>
                    <a:pt x="62" y="70"/>
                  </a:lnTo>
                  <a:lnTo>
                    <a:pt x="47" y="4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2" name="Freeform 48"/>
            <p:cNvSpPr>
              <a:spLocks/>
            </p:cNvSpPr>
            <p:nvPr/>
          </p:nvSpPr>
          <p:spPr bwMode="auto">
            <a:xfrm>
              <a:off x="8086833" y="3626796"/>
              <a:ext cx="160522" cy="352922"/>
            </a:xfrm>
            <a:custGeom>
              <a:avLst/>
              <a:gdLst>
                <a:gd name="T0" fmla="*/ 2147483647 w 135"/>
                <a:gd name="T1" fmla="*/ 2147483647 h 268"/>
                <a:gd name="T2" fmla="*/ 2147483647 w 135"/>
                <a:gd name="T3" fmla="*/ 0 h 268"/>
                <a:gd name="T4" fmla="*/ 2147483647 w 135"/>
                <a:gd name="T5" fmla="*/ 2147483647 h 268"/>
                <a:gd name="T6" fmla="*/ 2147483647 w 135"/>
                <a:gd name="T7" fmla="*/ 2147483647 h 268"/>
                <a:gd name="T8" fmla="*/ 2147483647 w 135"/>
                <a:gd name="T9" fmla="*/ 2147483647 h 268"/>
                <a:gd name="T10" fmla="*/ 2147483647 w 135"/>
                <a:gd name="T11" fmla="*/ 2147483647 h 268"/>
                <a:gd name="T12" fmla="*/ 2147483647 w 135"/>
                <a:gd name="T13" fmla="*/ 2147483647 h 268"/>
                <a:gd name="T14" fmla="*/ 2147483647 w 135"/>
                <a:gd name="T15" fmla="*/ 2147483647 h 268"/>
                <a:gd name="T16" fmla="*/ 2147483647 w 135"/>
                <a:gd name="T17" fmla="*/ 2147483647 h 268"/>
                <a:gd name="T18" fmla="*/ 2147483647 w 135"/>
                <a:gd name="T19" fmla="*/ 2147483647 h 268"/>
                <a:gd name="T20" fmla="*/ 2147483647 w 135"/>
                <a:gd name="T21" fmla="*/ 2147483647 h 268"/>
                <a:gd name="T22" fmla="*/ 0 w 135"/>
                <a:gd name="T23" fmla="*/ 2147483647 h 268"/>
                <a:gd name="T24" fmla="*/ 2147483647 w 135"/>
                <a:gd name="T25" fmla="*/ 2147483647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5"/>
                <a:gd name="T40" fmla="*/ 0 h 268"/>
                <a:gd name="T41" fmla="*/ 135 w 135"/>
                <a:gd name="T42" fmla="*/ 268 h 2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5" h="268">
                  <a:moveTo>
                    <a:pt x="24" y="2"/>
                  </a:moveTo>
                  <a:lnTo>
                    <a:pt x="56" y="0"/>
                  </a:lnTo>
                  <a:lnTo>
                    <a:pt x="121" y="40"/>
                  </a:lnTo>
                  <a:lnTo>
                    <a:pt x="111" y="73"/>
                  </a:lnTo>
                  <a:lnTo>
                    <a:pt x="134" y="94"/>
                  </a:lnTo>
                  <a:lnTo>
                    <a:pt x="135" y="219"/>
                  </a:lnTo>
                  <a:lnTo>
                    <a:pt x="113" y="268"/>
                  </a:lnTo>
                  <a:lnTo>
                    <a:pt x="87" y="250"/>
                  </a:lnTo>
                  <a:lnTo>
                    <a:pt x="59" y="249"/>
                  </a:lnTo>
                  <a:lnTo>
                    <a:pt x="13" y="223"/>
                  </a:lnTo>
                  <a:lnTo>
                    <a:pt x="48" y="144"/>
                  </a:lnTo>
                  <a:lnTo>
                    <a:pt x="0" y="102"/>
                  </a:lnTo>
                  <a:lnTo>
                    <a:pt x="24" y="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3" name="Freeform 49"/>
            <p:cNvSpPr>
              <a:spLocks/>
            </p:cNvSpPr>
            <p:nvPr/>
          </p:nvSpPr>
          <p:spPr bwMode="auto">
            <a:xfrm>
              <a:off x="7589327" y="3081475"/>
              <a:ext cx="670552" cy="602243"/>
            </a:xfrm>
            <a:custGeom>
              <a:avLst/>
              <a:gdLst>
                <a:gd name="T0" fmla="*/ 2147483647 w 567"/>
                <a:gd name="T1" fmla="*/ 2147483647 h 461"/>
                <a:gd name="T2" fmla="*/ 2147483647 w 567"/>
                <a:gd name="T3" fmla="*/ 2147483647 h 461"/>
                <a:gd name="T4" fmla="*/ 2147483647 w 567"/>
                <a:gd name="T5" fmla="*/ 2147483647 h 461"/>
                <a:gd name="T6" fmla="*/ 2147483647 w 567"/>
                <a:gd name="T7" fmla="*/ 2147483647 h 461"/>
                <a:gd name="T8" fmla="*/ 2147483647 w 567"/>
                <a:gd name="T9" fmla="*/ 2147483647 h 461"/>
                <a:gd name="T10" fmla="*/ 2147483647 w 567"/>
                <a:gd name="T11" fmla="*/ 2147483647 h 461"/>
                <a:gd name="T12" fmla="*/ 2147483647 w 567"/>
                <a:gd name="T13" fmla="*/ 2147483647 h 461"/>
                <a:gd name="T14" fmla="*/ 2147483647 w 567"/>
                <a:gd name="T15" fmla="*/ 2147483647 h 461"/>
                <a:gd name="T16" fmla="*/ 2147483647 w 567"/>
                <a:gd name="T17" fmla="*/ 2147483647 h 461"/>
                <a:gd name="T18" fmla="*/ 2147483647 w 567"/>
                <a:gd name="T19" fmla="*/ 2147483647 h 461"/>
                <a:gd name="T20" fmla="*/ 2147483647 w 567"/>
                <a:gd name="T21" fmla="*/ 2147483647 h 461"/>
                <a:gd name="T22" fmla="*/ 2147483647 w 567"/>
                <a:gd name="T23" fmla="*/ 2147483647 h 461"/>
                <a:gd name="T24" fmla="*/ 2147483647 w 567"/>
                <a:gd name="T25" fmla="*/ 0 h 461"/>
                <a:gd name="T26" fmla="*/ 2147483647 w 567"/>
                <a:gd name="T27" fmla="*/ 2147483647 h 461"/>
                <a:gd name="T28" fmla="*/ 2147483647 w 567"/>
                <a:gd name="T29" fmla="*/ 2147483647 h 461"/>
                <a:gd name="T30" fmla="*/ 2147483647 w 567"/>
                <a:gd name="T31" fmla="*/ 2147483647 h 461"/>
                <a:gd name="T32" fmla="*/ 2147483647 w 567"/>
                <a:gd name="T33" fmla="*/ 2147483647 h 461"/>
                <a:gd name="T34" fmla="*/ 2147483647 w 567"/>
                <a:gd name="T35" fmla="*/ 2147483647 h 461"/>
                <a:gd name="T36" fmla="*/ 2147483647 w 567"/>
                <a:gd name="T37" fmla="*/ 2147483647 h 461"/>
                <a:gd name="T38" fmla="*/ 2147483647 w 567"/>
                <a:gd name="T39" fmla="*/ 2147483647 h 461"/>
                <a:gd name="T40" fmla="*/ 2147483647 w 567"/>
                <a:gd name="T41" fmla="*/ 2147483647 h 461"/>
                <a:gd name="T42" fmla="*/ 2147483647 w 567"/>
                <a:gd name="T43" fmla="*/ 2147483647 h 461"/>
                <a:gd name="T44" fmla="*/ 2147483647 w 567"/>
                <a:gd name="T45" fmla="*/ 2147483647 h 461"/>
                <a:gd name="T46" fmla="*/ 2147483647 w 567"/>
                <a:gd name="T47" fmla="*/ 2147483647 h 461"/>
                <a:gd name="T48" fmla="*/ 2147483647 w 567"/>
                <a:gd name="T49" fmla="*/ 2147483647 h 461"/>
                <a:gd name="T50" fmla="*/ 2147483647 w 567"/>
                <a:gd name="T51" fmla="*/ 2147483647 h 461"/>
                <a:gd name="T52" fmla="*/ 2147483647 w 567"/>
                <a:gd name="T53" fmla="*/ 2147483647 h 461"/>
                <a:gd name="T54" fmla="*/ 2147483647 w 567"/>
                <a:gd name="T55" fmla="*/ 2147483647 h 461"/>
                <a:gd name="T56" fmla="*/ 0 w 567"/>
                <a:gd name="T57" fmla="*/ 2147483647 h 461"/>
                <a:gd name="T58" fmla="*/ 2147483647 w 567"/>
                <a:gd name="T59" fmla="*/ 2147483647 h 461"/>
                <a:gd name="T60" fmla="*/ 2147483647 w 567"/>
                <a:gd name="T61" fmla="*/ 2147483647 h 46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7"/>
                <a:gd name="T94" fmla="*/ 0 h 461"/>
                <a:gd name="T95" fmla="*/ 567 w 567"/>
                <a:gd name="T96" fmla="*/ 461 h 46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7" h="461">
                  <a:moveTo>
                    <a:pt x="44" y="310"/>
                  </a:moveTo>
                  <a:lnTo>
                    <a:pt x="97" y="282"/>
                  </a:lnTo>
                  <a:lnTo>
                    <a:pt x="169" y="276"/>
                  </a:lnTo>
                  <a:lnTo>
                    <a:pt x="187" y="252"/>
                  </a:lnTo>
                  <a:lnTo>
                    <a:pt x="213" y="248"/>
                  </a:lnTo>
                  <a:lnTo>
                    <a:pt x="228" y="223"/>
                  </a:lnTo>
                  <a:lnTo>
                    <a:pt x="252" y="213"/>
                  </a:lnTo>
                  <a:lnTo>
                    <a:pt x="241" y="164"/>
                  </a:lnTo>
                  <a:lnTo>
                    <a:pt x="226" y="152"/>
                  </a:lnTo>
                  <a:lnTo>
                    <a:pt x="257" y="113"/>
                  </a:lnTo>
                  <a:lnTo>
                    <a:pt x="276" y="113"/>
                  </a:lnTo>
                  <a:lnTo>
                    <a:pt x="342" y="30"/>
                  </a:lnTo>
                  <a:lnTo>
                    <a:pt x="444" y="0"/>
                  </a:lnTo>
                  <a:lnTo>
                    <a:pt x="455" y="77"/>
                  </a:lnTo>
                  <a:lnTo>
                    <a:pt x="460" y="74"/>
                  </a:lnTo>
                  <a:lnTo>
                    <a:pt x="484" y="102"/>
                  </a:lnTo>
                  <a:lnTo>
                    <a:pt x="486" y="181"/>
                  </a:lnTo>
                  <a:lnTo>
                    <a:pt x="517" y="245"/>
                  </a:lnTo>
                  <a:lnTo>
                    <a:pt x="528" y="329"/>
                  </a:lnTo>
                  <a:lnTo>
                    <a:pt x="531" y="402"/>
                  </a:lnTo>
                  <a:lnTo>
                    <a:pt x="567" y="426"/>
                  </a:lnTo>
                  <a:lnTo>
                    <a:pt x="541" y="461"/>
                  </a:lnTo>
                  <a:lnTo>
                    <a:pt x="475" y="420"/>
                  </a:lnTo>
                  <a:lnTo>
                    <a:pt x="441" y="423"/>
                  </a:lnTo>
                  <a:lnTo>
                    <a:pt x="407" y="413"/>
                  </a:lnTo>
                  <a:lnTo>
                    <a:pt x="408" y="389"/>
                  </a:lnTo>
                  <a:lnTo>
                    <a:pt x="387" y="381"/>
                  </a:lnTo>
                  <a:lnTo>
                    <a:pt x="16" y="452"/>
                  </a:lnTo>
                  <a:lnTo>
                    <a:pt x="0" y="431"/>
                  </a:lnTo>
                  <a:lnTo>
                    <a:pt x="56" y="348"/>
                  </a:lnTo>
                  <a:lnTo>
                    <a:pt x="44" y="31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4" name="Freeform 50"/>
            <p:cNvSpPr>
              <a:spLocks/>
            </p:cNvSpPr>
            <p:nvPr/>
          </p:nvSpPr>
          <p:spPr bwMode="auto">
            <a:xfrm>
              <a:off x="8111879" y="3048460"/>
              <a:ext cx="176461" cy="363168"/>
            </a:xfrm>
            <a:custGeom>
              <a:avLst/>
              <a:gdLst>
                <a:gd name="T0" fmla="*/ 0 w 150"/>
                <a:gd name="T1" fmla="*/ 2147483647 h 278"/>
                <a:gd name="T2" fmla="*/ 2147483647 w 150"/>
                <a:gd name="T3" fmla="*/ 0 h 278"/>
                <a:gd name="T4" fmla="*/ 2147483647 w 150"/>
                <a:gd name="T5" fmla="*/ 2147483647 h 278"/>
                <a:gd name="T6" fmla="*/ 2147483647 w 150"/>
                <a:gd name="T7" fmla="*/ 2147483647 h 278"/>
                <a:gd name="T8" fmla="*/ 2147483647 w 150"/>
                <a:gd name="T9" fmla="*/ 2147483647 h 278"/>
                <a:gd name="T10" fmla="*/ 2147483647 w 150"/>
                <a:gd name="T11" fmla="*/ 2147483647 h 278"/>
                <a:gd name="T12" fmla="*/ 2147483647 w 150"/>
                <a:gd name="T13" fmla="*/ 2147483647 h 278"/>
                <a:gd name="T14" fmla="*/ 2147483647 w 150"/>
                <a:gd name="T15" fmla="*/ 2147483647 h 278"/>
                <a:gd name="T16" fmla="*/ 2147483647 w 150"/>
                <a:gd name="T17" fmla="*/ 2147483647 h 278"/>
                <a:gd name="T18" fmla="*/ 0 w 150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278"/>
                <a:gd name="T32" fmla="*/ 150 w 150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278">
                  <a:moveTo>
                    <a:pt x="0" y="29"/>
                  </a:moveTo>
                  <a:lnTo>
                    <a:pt x="109" y="0"/>
                  </a:lnTo>
                  <a:lnTo>
                    <a:pt x="150" y="76"/>
                  </a:lnTo>
                  <a:lnTo>
                    <a:pt x="129" y="95"/>
                  </a:lnTo>
                  <a:lnTo>
                    <a:pt x="137" y="263"/>
                  </a:lnTo>
                  <a:lnTo>
                    <a:pt x="74" y="278"/>
                  </a:lnTo>
                  <a:lnTo>
                    <a:pt x="43" y="208"/>
                  </a:lnTo>
                  <a:lnTo>
                    <a:pt x="42" y="126"/>
                  </a:lnTo>
                  <a:lnTo>
                    <a:pt x="14" y="102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8" name="Freeform 51"/>
            <p:cNvSpPr>
              <a:spLocks/>
            </p:cNvSpPr>
            <p:nvPr/>
          </p:nvSpPr>
          <p:spPr bwMode="auto">
            <a:xfrm>
              <a:off x="8196125" y="3330797"/>
              <a:ext cx="379106" cy="188984"/>
            </a:xfrm>
            <a:custGeom>
              <a:avLst/>
              <a:gdLst>
                <a:gd name="T0" fmla="*/ 0 w 320"/>
                <a:gd name="T1" fmla="*/ 2147483647 h 146"/>
                <a:gd name="T2" fmla="*/ 2147483647 w 320"/>
                <a:gd name="T3" fmla="*/ 2147483647 h 146"/>
                <a:gd name="T4" fmla="*/ 2147483647 w 320"/>
                <a:gd name="T5" fmla="*/ 2147483647 h 146"/>
                <a:gd name="T6" fmla="*/ 2147483647 w 320"/>
                <a:gd name="T7" fmla="*/ 0 h 146"/>
                <a:gd name="T8" fmla="*/ 2147483647 w 320"/>
                <a:gd name="T9" fmla="*/ 2147483647 h 146"/>
                <a:gd name="T10" fmla="*/ 2147483647 w 320"/>
                <a:gd name="T11" fmla="*/ 2147483647 h 146"/>
                <a:gd name="T12" fmla="*/ 2147483647 w 320"/>
                <a:gd name="T13" fmla="*/ 2147483647 h 146"/>
                <a:gd name="T14" fmla="*/ 2147483647 w 320"/>
                <a:gd name="T15" fmla="*/ 2147483647 h 146"/>
                <a:gd name="T16" fmla="*/ 2147483647 w 320"/>
                <a:gd name="T17" fmla="*/ 2147483647 h 146"/>
                <a:gd name="T18" fmla="*/ 2147483647 w 320"/>
                <a:gd name="T19" fmla="*/ 2147483647 h 146"/>
                <a:gd name="T20" fmla="*/ 2147483647 w 320"/>
                <a:gd name="T21" fmla="*/ 2147483647 h 146"/>
                <a:gd name="T22" fmla="*/ 2147483647 w 320"/>
                <a:gd name="T23" fmla="*/ 2147483647 h 146"/>
                <a:gd name="T24" fmla="*/ 2147483647 w 320"/>
                <a:gd name="T25" fmla="*/ 2147483647 h 146"/>
                <a:gd name="T26" fmla="*/ 2147483647 w 320"/>
                <a:gd name="T27" fmla="*/ 2147483647 h 146"/>
                <a:gd name="T28" fmla="*/ 2147483647 w 320"/>
                <a:gd name="T29" fmla="*/ 2147483647 h 146"/>
                <a:gd name="T30" fmla="*/ 2147483647 w 320"/>
                <a:gd name="T31" fmla="*/ 2147483647 h 146"/>
                <a:gd name="T32" fmla="*/ 2147483647 w 320"/>
                <a:gd name="T33" fmla="*/ 2147483647 h 146"/>
                <a:gd name="T34" fmla="*/ 2147483647 w 320"/>
                <a:gd name="T35" fmla="*/ 2147483647 h 146"/>
                <a:gd name="T36" fmla="*/ 2147483647 w 320"/>
                <a:gd name="T37" fmla="*/ 2147483647 h 146"/>
                <a:gd name="T38" fmla="*/ 0 w 320"/>
                <a:gd name="T39" fmla="*/ 2147483647 h 1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0"/>
                <a:gd name="T61" fmla="*/ 0 h 146"/>
                <a:gd name="T62" fmla="*/ 320 w 320"/>
                <a:gd name="T63" fmla="*/ 146 h 14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0" h="146">
                  <a:moveTo>
                    <a:pt x="0" y="58"/>
                  </a:moveTo>
                  <a:lnTo>
                    <a:pt x="163" y="18"/>
                  </a:lnTo>
                  <a:lnTo>
                    <a:pt x="183" y="20"/>
                  </a:lnTo>
                  <a:lnTo>
                    <a:pt x="202" y="0"/>
                  </a:lnTo>
                  <a:lnTo>
                    <a:pt x="218" y="10"/>
                  </a:lnTo>
                  <a:lnTo>
                    <a:pt x="199" y="52"/>
                  </a:lnTo>
                  <a:lnTo>
                    <a:pt x="233" y="49"/>
                  </a:lnTo>
                  <a:lnTo>
                    <a:pt x="252" y="81"/>
                  </a:lnTo>
                  <a:lnTo>
                    <a:pt x="275" y="84"/>
                  </a:lnTo>
                  <a:lnTo>
                    <a:pt x="291" y="79"/>
                  </a:lnTo>
                  <a:lnTo>
                    <a:pt x="291" y="62"/>
                  </a:lnTo>
                  <a:lnTo>
                    <a:pt x="263" y="39"/>
                  </a:lnTo>
                  <a:lnTo>
                    <a:pt x="284" y="37"/>
                  </a:lnTo>
                  <a:lnTo>
                    <a:pt x="320" y="86"/>
                  </a:lnTo>
                  <a:lnTo>
                    <a:pt x="286" y="115"/>
                  </a:lnTo>
                  <a:lnTo>
                    <a:pt x="247" y="100"/>
                  </a:lnTo>
                  <a:lnTo>
                    <a:pt x="223" y="136"/>
                  </a:lnTo>
                  <a:lnTo>
                    <a:pt x="175" y="100"/>
                  </a:lnTo>
                  <a:lnTo>
                    <a:pt x="13" y="14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9" name="Freeform 52"/>
            <p:cNvSpPr>
              <a:spLocks/>
            </p:cNvSpPr>
            <p:nvPr/>
          </p:nvSpPr>
          <p:spPr bwMode="auto">
            <a:xfrm>
              <a:off x="8209787" y="3473105"/>
              <a:ext cx="199230" cy="169630"/>
            </a:xfrm>
            <a:custGeom>
              <a:avLst/>
              <a:gdLst>
                <a:gd name="T0" fmla="*/ 0 w 166"/>
                <a:gd name="T1" fmla="*/ 2147483647 h 128"/>
                <a:gd name="T2" fmla="*/ 2147483647 w 166"/>
                <a:gd name="T3" fmla="*/ 0 h 128"/>
                <a:gd name="T4" fmla="*/ 2147483647 w 166"/>
                <a:gd name="T5" fmla="*/ 2147483647 h 128"/>
                <a:gd name="T6" fmla="*/ 2147483647 w 166"/>
                <a:gd name="T7" fmla="*/ 2147483647 h 128"/>
                <a:gd name="T8" fmla="*/ 2147483647 w 166"/>
                <a:gd name="T9" fmla="*/ 2147483647 h 128"/>
                <a:gd name="T10" fmla="*/ 2147483647 w 166"/>
                <a:gd name="T11" fmla="*/ 2147483647 h 128"/>
                <a:gd name="T12" fmla="*/ 2147483647 w 166"/>
                <a:gd name="T13" fmla="*/ 2147483647 h 128"/>
                <a:gd name="T14" fmla="*/ 0 w 166"/>
                <a:gd name="T15" fmla="*/ 2147483647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"/>
                <a:gd name="T25" fmla="*/ 0 h 128"/>
                <a:gd name="T26" fmla="*/ 166 w 166"/>
                <a:gd name="T27" fmla="*/ 128 h 1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" h="128">
                  <a:moveTo>
                    <a:pt x="0" y="32"/>
                  </a:moveTo>
                  <a:lnTo>
                    <a:pt x="127" y="0"/>
                  </a:lnTo>
                  <a:lnTo>
                    <a:pt x="166" y="58"/>
                  </a:lnTo>
                  <a:lnTo>
                    <a:pt x="143" y="84"/>
                  </a:lnTo>
                  <a:lnTo>
                    <a:pt x="103" y="74"/>
                  </a:lnTo>
                  <a:lnTo>
                    <a:pt x="40" y="128"/>
                  </a:lnTo>
                  <a:lnTo>
                    <a:pt x="6" y="10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0" name="Freeform 53"/>
            <p:cNvSpPr>
              <a:spLocks/>
            </p:cNvSpPr>
            <p:nvPr/>
          </p:nvSpPr>
          <p:spPr bwMode="auto">
            <a:xfrm>
              <a:off x="8241664" y="3588088"/>
              <a:ext cx="195815" cy="128646"/>
            </a:xfrm>
            <a:custGeom>
              <a:avLst/>
              <a:gdLst>
                <a:gd name="T0" fmla="*/ 0 w 165"/>
                <a:gd name="T1" fmla="*/ 2147483647 h 99"/>
                <a:gd name="T2" fmla="*/ 2147483647 w 165"/>
                <a:gd name="T3" fmla="*/ 2147483647 h 99"/>
                <a:gd name="T4" fmla="*/ 2147483647 w 165"/>
                <a:gd name="T5" fmla="*/ 0 h 99"/>
                <a:gd name="T6" fmla="*/ 2147483647 w 165"/>
                <a:gd name="T7" fmla="*/ 2147483647 h 99"/>
                <a:gd name="T8" fmla="*/ 2147483647 w 165"/>
                <a:gd name="T9" fmla="*/ 2147483647 h 99"/>
                <a:gd name="T10" fmla="*/ 2147483647 w 165"/>
                <a:gd name="T11" fmla="*/ 2147483647 h 99"/>
                <a:gd name="T12" fmla="*/ 2147483647 w 165"/>
                <a:gd name="T13" fmla="*/ 2147483647 h 99"/>
                <a:gd name="T14" fmla="*/ 0 w 165"/>
                <a:gd name="T15" fmla="*/ 2147483647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5"/>
                <a:gd name="T25" fmla="*/ 0 h 99"/>
                <a:gd name="T26" fmla="*/ 165 w 165"/>
                <a:gd name="T27" fmla="*/ 99 h 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5" h="99">
                  <a:moveTo>
                    <a:pt x="0" y="73"/>
                  </a:moveTo>
                  <a:lnTo>
                    <a:pt x="68" y="41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65" y="3"/>
                  </a:lnTo>
                  <a:lnTo>
                    <a:pt x="100" y="55"/>
                  </a:lnTo>
                  <a:lnTo>
                    <a:pt x="19" y="99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2" name="Freeform 54"/>
            <p:cNvSpPr>
              <a:spLocks/>
            </p:cNvSpPr>
            <p:nvPr/>
          </p:nvSpPr>
          <p:spPr bwMode="auto">
            <a:xfrm>
              <a:off x="8240525" y="2979014"/>
              <a:ext cx="207199" cy="406429"/>
            </a:xfrm>
            <a:custGeom>
              <a:avLst/>
              <a:gdLst>
                <a:gd name="T0" fmla="*/ 2147483647 w 176"/>
                <a:gd name="T1" fmla="*/ 0 h 313"/>
                <a:gd name="T2" fmla="*/ 0 w 176"/>
                <a:gd name="T3" fmla="*/ 2147483647 h 313"/>
                <a:gd name="T4" fmla="*/ 2147483647 w 176"/>
                <a:gd name="T5" fmla="*/ 2147483647 h 313"/>
                <a:gd name="T6" fmla="*/ 2147483647 w 176"/>
                <a:gd name="T7" fmla="*/ 2147483647 h 313"/>
                <a:gd name="T8" fmla="*/ 2147483647 w 176"/>
                <a:gd name="T9" fmla="*/ 2147483647 h 313"/>
                <a:gd name="T10" fmla="*/ 2147483647 w 176"/>
                <a:gd name="T11" fmla="*/ 2147483647 h 313"/>
                <a:gd name="T12" fmla="*/ 2147483647 w 176"/>
                <a:gd name="T13" fmla="*/ 2147483647 h 313"/>
                <a:gd name="T14" fmla="*/ 2147483647 w 176"/>
                <a:gd name="T15" fmla="*/ 2147483647 h 313"/>
                <a:gd name="T16" fmla="*/ 2147483647 w 176"/>
                <a:gd name="T17" fmla="*/ 2147483647 h 313"/>
                <a:gd name="T18" fmla="*/ 2147483647 w 176"/>
                <a:gd name="T19" fmla="*/ 2147483647 h 313"/>
                <a:gd name="T20" fmla="*/ 2147483647 w 176"/>
                <a:gd name="T21" fmla="*/ 2147483647 h 313"/>
                <a:gd name="T22" fmla="*/ 2147483647 w 176"/>
                <a:gd name="T23" fmla="*/ 2147483647 h 313"/>
                <a:gd name="T24" fmla="*/ 2147483647 w 176"/>
                <a:gd name="T25" fmla="*/ 0 h 3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6"/>
                <a:gd name="T40" fmla="*/ 0 h 313"/>
                <a:gd name="T41" fmla="*/ 176 w 176"/>
                <a:gd name="T42" fmla="*/ 313 h 3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6" h="313">
                  <a:moveTo>
                    <a:pt x="38" y="0"/>
                  </a:moveTo>
                  <a:lnTo>
                    <a:pt x="0" y="55"/>
                  </a:lnTo>
                  <a:lnTo>
                    <a:pt x="41" y="127"/>
                  </a:lnTo>
                  <a:lnTo>
                    <a:pt x="17" y="147"/>
                  </a:lnTo>
                  <a:lnTo>
                    <a:pt x="26" y="313"/>
                  </a:lnTo>
                  <a:lnTo>
                    <a:pt x="125" y="289"/>
                  </a:lnTo>
                  <a:lnTo>
                    <a:pt x="151" y="289"/>
                  </a:lnTo>
                  <a:lnTo>
                    <a:pt x="165" y="271"/>
                  </a:lnTo>
                  <a:lnTo>
                    <a:pt x="165" y="240"/>
                  </a:lnTo>
                  <a:lnTo>
                    <a:pt x="176" y="221"/>
                  </a:lnTo>
                  <a:lnTo>
                    <a:pt x="122" y="197"/>
                  </a:lnTo>
                  <a:lnTo>
                    <a:pt x="51" y="1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3" name="Freeform 55"/>
            <p:cNvSpPr>
              <a:spLocks/>
            </p:cNvSpPr>
            <p:nvPr/>
          </p:nvSpPr>
          <p:spPr bwMode="auto">
            <a:xfrm>
              <a:off x="8361201" y="3458304"/>
              <a:ext cx="99046" cy="91077"/>
            </a:xfrm>
            <a:custGeom>
              <a:avLst/>
              <a:gdLst>
                <a:gd name="T0" fmla="*/ 0 w 84"/>
                <a:gd name="T1" fmla="*/ 2147483647 h 69"/>
                <a:gd name="T2" fmla="*/ 2147483647 w 84"/>
                <a:gd name="T3" fmla="*/ 0 h 69"/>
                <a:gd name="T4" fmla="*/ 2147483647 w 84"/>
                <a:gd name="T5" fmla="*/ 2147483647 h 69"/>
                <a:gd name="T6" fmla="*/ 2147483647 w 84"/>
                <a:gd name="T7" fmla="*/ 2147483647 h 69"/>
                <a:gd name="T8" fmla="*/ 2147483647 w 84"/>
                <a:gd name="T9" fmla="*/ 2147483647 h 69"/>
                <a:gd name="T10" fmla="*/ 2147483647 w 84"/>
                <a:gd name="T11" fmla="*/ 2147483647 h 69"/>
                <a:gd name="T12" fmla="*/ 0 w 84"/>
                <a:gd name="T13" fmla="*/ 2147483647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4"/>
                <a:gd name="T22" fmla="*/ 0 h 69"/>
                <a:gd name="T23" fmla="*/ 84 w 84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4" h="69">
                  <a:moveTo>
                    <a:pt x="0" y="11"/>
                  </a:moveTo>
                  <a:lnTo>
                    <a:pt x="36" y="0"/>
                  </a:lnTo>
                  <a:lnTo>
                    <a:pt x="84" y="35"/>
                  </a:lnTo>
                  <a:lnTo>
                    <a:pt x="74" y="45"/>
                  </a:lnTo>
                  <a:lnTo>
                    <a:pt x="50" y="45"/>
                  </a:lnTo>
                  <a:lnTo>
                    <a:pt x="39" y="69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4" name="Freeform 56"/>
            <p:cNvSpPr>
              <a:spLocks/>
            </p:cNvSpPr>
            <p:nvPr/>
          </p:nvSpPr>
          <p:spPr bwMode="auto">
            <a:xfrm>
              <a:off x="8140341" y="4108364"/>
              <a:ext cx="51231" cy="102461"/>
            </a:xfrm>
            <a:custGeom>
              <a:avLst/>
              <a:gdLst>
                <a:gd name="T0" fmla="*/ 0 w 45"/>
                <a:gd name="T1" fmla="*/ 2147483647 h 78"/>
                <a:gd name="T2" fmla="*/ 2147483647 w 45"/>
                <a:gd name="T3" fmla="*/ 0 h 78"/>
                <a:gd name="T4" fmla="*/ 2147483647 w 45"/>
                <a:gd name="T5" fmla="*/ 2147483647 h 78"/>
                <a:gd name="T6" fmla="*/ 2147483647 w 45"/>
                <a:gd name="T7" fmla="*/ 2147483647 h 78"/>
                <a:gd name="T8" fmla="*/ 0 w 45"/>
                <a:gd name="T9" fmla="*/ 2147483647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78"/>
                <a:gd name="T17" fmla="*/ 45 w 45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78">
                  <a:moveTo>
                    <a:pt x="0" y="7"/>
                  </a:moveTo>
                  <a:lnTo>
                    <a:pt x="45" y="0"/>
                  </a:lnTo>
                  <a:lnTo>
                    <a:pt x="19" y="78"/>
                  </a:lnTo>
                  <a:lnTo>
                    <a:pt x="2" y="76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544D44"/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128" name="Group 69"/>
            <p:cNvGrpSpPr/>
            <p:nvPr/>
          </p:nvGrpSpPr>
          <p:grpSpPr>
            <a:xfrm>
              <a:off x="3915522" y="5844480"/>
              <a:ext cx="494086" cy="459932"/>
              <a:chOff x="466725" y="3965575"/>
              <a:chExt cx="688975" cy="641350"/>
            </a:xfrm>
            <a:solidFill>
              <a:schemeClr val="bg1">
                <a:lumMod val="75000"/>
              </a:schemeClr>
            </a:solidFill>
          </p:grpSpPr>
          <p:sp>
            <p:nvSpPr>
              <p:cNvPr id="130" name="Freeform 105"/>
              <p:cNvSpPr>
                <a:spLocks/>
              </p:cNvSpPr>
              <p:nvPr/>
            </p:nvSpPr>
            <p:spPr bwMode="auto">
              <a:xfrm>
                <a:off x="466725" y="4048125"/>
                <a:ext cx="52388" cy="90488"/>
              </a:xfrm>
              <a:custGeom>
                <a:avLst/>
                <a:gdLst>
                  <a:gd name="T0" fmla="*/ 0 w 71"/>
                  <a:gd name="T1" fmla="*/ 2147483647 h 103"/>
                  <a:gd name="T2" fmla="*/ 0 w 71"/>
                  <a:gd name="T3" fmla="*/ 2147483647 h 103"/>
                  <a:gd name="T4" fmla="*/ 2147483647 w 71"/>
                  <a:gd name="T5" fmla="*/ 0 h 103"/>
                  <a:gd name="T6" fmla="*/ 2147483647 w 71"/>
                  <a:gd name="T7" fmla="*/ 2147483647 h 103"/>
                  <a:gd name="T8" fmla="*/ 2147483647 w 71"/>
                  <a:gd name="T9" fmla="*/ 2147483647 h 103"/>
                  <a:gd name="T10" fmla="*/ 0 w 71"/>
                  <a:gd name="T11" fmla="*/ 2147483647 h 1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3"/>
                  <a:gd name="T20" fmla="*/ 71 w 71"/>
                  <a:gd name="T21" fmla="*/ 103 h 10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3">
                    <a:moveTo>
                      <a:pt x="0" y="103"/>
                    </a:moveTo>
                    <a:lnTo>
                      <a:pt x="0" y="73"/>
                    </a:lnTo>
                    <a:lnTo>
                      <a:pt x="41" y="0"/>
                    </a:lnTo>
                    <a:lnTo>
                      <a:pt x="71" y="21"/>
                    </a:lnTo>
                    <a:lnTo>
                      <a:pt x="37" y="103"/>
                    </a:lnTo>
                    <a:lnTo>
                      <a:pt x="0" y="10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2" name="Freeform 106"/>
              <p:cNvSpPr>
                <a:spLocks/>
              </p:cNvSpPr>
              <p:nvPr/>
            </p:nvSpPr>
            <p:spPr bwMode="auto">
              <a:xfrm>
                <a:off x="541338" y="3965575"/>
                <a:ext cx="100012" cy="117475"/>
              </a:xfrm>
              <a:custGeom>
                <a:avLst/>
                <a:gdLst>
                  <a:gd name="T0" fmla="*/ 2147483647 w 134"/>
                  <a:gd name="T1" fmla="*/ 2147483647 h 130"/>
                  <a:gd name="T2" fmla="*/ 0 w 134"/>
                  <a:gd name="T3" fmla="*/ 2147483647 h 130"/>
                  <a:gd name="T4" fmla="*/ 2147483647 w 134"/>
                  <a:gd name="T5" fmla="*/ 2147483647 h 130"/>
                  <a:gd name="T6" fmla="*/ 2147483647 w 134"/>
                  <a:gd name="T7" fmla="*/ 2147483647 h 130"/>
                  <a:gd name="T8" fmla="*/ 2147483647 w 134"/>
                  <a:gd name="T9" fmla="*/ 2147483647 h 130"/>
                  <a:gd name="T10" fmla="*/ 2147483647 w 134"/>
                  <a:gd name="T11" fmla="*/ 0 h 130"/>
                  <a:gd name="T12" fmla="*/ 2147483647 w 134"/>
                  <a:gd name="T13" fmla="*/ 2147483647 h 1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"/>
                  <a:gd name="T22" fmla="*/ 0 h 130"/>
                  <a:gd name="T23" fmla="*/ 134 w 134"/>
                  <a:gd name="T24" fmla="*/ 130 h 1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" h="130">
                    <a:moveTo>
                      <a:pt x="29" y="14"/>
                    </a:moveTo>
                    <a:lnTo>
                      <a:pt x="0" y="77"/>
                    </a:lnTo>
                    <a:lnTo>
                      <a:pt x="52" y="119"/>
                    </a:lnTo>
                    <a:lnTo>
                      <a:pt x="111" y="130"/>
                    </a:lnTo>
                    <a:lnTo>
                      <a:pt x="134" y="79"/>
                    </a:lnTo>
                    <a:lnTo>
                      <a:pt x="119" y="0"/>
                    </a:lnTo>
                    <a:lnTo>
                      <a:pt x="29" y="1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3" name="Freeform 107"/>
              <p:cNvSpPr>
                <a:spLocks/>
              </p:cNvSpPr>
              <p:nvPr/>
            </p:nvSpPr>
            <p:spPr bwMode="auto">
              <a:xfrm>
                <a:off x="635000" y="4048125"/>
                <a:ext cx="146050" cy="130175"/>
              </a:xfrm>
              <a:custGeom>
                <a:avLst/>
                <a:gdLst>
                  <a:gd name="T0" fmla="*/ 0 w 198"/>
                  <a:gd name="T1" fmla="*/ 2147483647 h 147"/>
                  <a:gd name="T2" fmla="*/ 2147483647 w 198"/>
                  <a:gd name="T3" fmla="*/ 0 h 147"/>
                  <a:gd name="T4" fmla="*/ 2147483647 w 198"/>
                  <a:gd name="T5" fmla="*/ 2147483647 h 147"/>
                  <a:gd name="T6" fmla="*/ 2147483647 w 198"/>
                  <a:gd name="T7" fmla="*/ 2147483647 h 147"/>
                  <a:gd name="T8" fmla="*/ 2147483647 w 198"/>
                  <a:gd name="T9" fmla="*/ 2147483647 h 147"/>
                  <a:gd name="T10" fmla="*/ 2147483647 w 198"/>
                  <a:gd name="T11" fmla="*/ 2147483647 h 147"/>
                  <a:gd name="T12" fmla="*/ 2147483647 w 198"/>
                  <a:gd name="T13" fmla="*/ 2147483647 h 147"/>
                  <a:gd name="T14" fmla="*/ 0 w 198"/>
                  <a:gd name="T15" fmla="*/ 2147483647 h 1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8"/>
                  <a:gd name="T25" fmla="*/ 0 h 147"/>
                  <a:gd name="T26" fmla="*/ 198 w 198"/>
                  <a:gd name="T27" fmla="*/ 147 h 1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8" h="147">
                    <a:moveTo>
                      <a:pt x="0" y="52"/>
                    </a:moveTo>
                    <a:lnTo>
                      <a:pt x="135" y="0"/>
                    </a:lnTo>
                    <a:lnTo>
                      <a:pt x="161" y="63"/>
                    </a:lnTo>
                    <a:lnTo>
                      <a:pt x="187" y="77"/>
                    </a:lnTo>
                    <a:lnTo>
                      <a:pt x="198" y="129"/>
                    </a:lnTo>
                    <a:lnTo>
                      <a:pt x="131" y="137"/>
                    </a:lnTo>
                    <a:lnTo>
                      <a:pt x="82" y="147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4" name="Freeform 108"/>
              <p:cNvSpPr>
                <a:spLocks/>
              </p:cNvSpPr>
              <p:nvPr/>
            </p:nvSpPr>
            <p:spPr bwMode="auto">
              <a:xfrm>
                <a:off x="785813" y="4148138"/>
                <a:ext cx="117475" cy="68262"/>
              </a:xfrm>
              <a:custGeom>
                <a:avLst/>
                <a:gdLst>
                  <a:gd name="T0" fmla="*/ 2147483647 w 158"/>
                  <a:gd name="T1" fmla="*/ 2147483647 h 78"/>
                  <a:gd name="T2" fmla="*/ 0 w 158"/>
                  <a:gd name="T3" fmla="*/ 2147483647 h 78"/>
                  <a:gd name="T4" fmla="*/ 2147483647 w 158"/>
                  <a:gd name="T5" fmla="*/ 2147483647 h 78"/>
                  <a:gd name="T6" fmla="*/ 2147483647 w 158"/>
                  <a:gd name="T7" fmla="*/ 2147483647 h 78"/>
                  <a:gd name="T8" fmla="*/ 2147483647 w 158"/>
                  <a:gd name="T9" fmla="*/ 2147483647 h 78"/>
                  <a:gd name="T10" fmla="*/ 2147483647 w 158"/>
                  <a:gd name="T11" fmla="*/ 2147483647 h 78"/>
                  <a:gd name="T12" fmla="*/ 2147483647 w 158"/>
                  <a:gd name="T13" fmla="*/ 2147483647 h 78"/>
                  <a:gd name="T14" fmla="*/ 2147483647 w 158"/>
                  <a:gd name="T15" fmla="*/ 0 h 78"/>
                  <a:gd name="T16" fmla="*/ 2147483647 w 158"/>
                  <a:gd name="T17" fmla="*/ 2147483647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8"/>
                  <a:gd name="T28" fmla="*/ 0 h 78"/>
                  <a:gd name="T29" fmla="*/ 158 w 15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8" h="78">
                    <a:moveTo>
                      <a:pt x="24" y="4"/>
                    </a:moveTo>
                    <a:lnTo>
                      <a:pt x="0" y="73"/>
                    </a:lnTo>
                    <a:lnTo>
                      <a:pt x="42" y="78"/>
                    </a:lnTo>
                    <a:lnTo>
                      <a:pt x="68" y="62"/>
                    </a:lnTo>
                    <a:lnTo>
                      <a:pt x="116" y="63"/>
                    </a:lnTo>
                    <a:lnTo>
                      <a:pt x="158" y="33"/>
                    </a:lnTo>
                    <a:lnTo>
                      <a:pt x="131" y="21"/>
                    </a:lnTo>
                    <a:lnTo>
                      <a:pt x="110" y="0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5" name="Freeform 109"/>
              <p:cNvSpPr>
                <a:spLocks/>
              </p:cNvSpPr>
              <p:nvPr/>
            </p:nvSpPr>
            <p:spPr bwMode="auto">
              <a:xfrm>
                <a:off x="820738" y="4244975"/>
                <a:ext cx="47625" cy="50800"/>
              </a:xfrm>
              <a:custGeom>
                <a:avLst/>
                <a:gdLst>
                  <a:gd name="T0" fmla="*/ 2147483647 w 64"/>
                  <a:gd name="T1" fmla="*/ 0 h 57"/>
                  <a:gd name="T2" fmla="*/ 0 w 64"/>
                  <a:gd name="T3" fmla="*/ 2147483647 h 57"/>
                  <a:gd name="T4" fmla="*/ 2147483647 w 64"/>
                  <a:gd name="T5" fmla="*/ 2147483647 h 57"/>
                  <a:gd name="T6" fmla="*/ 2147483647 w 64"/>
                  <a:gd name="T7" fmla="*/ 2147483647 h 57"/>
                  <a:gd name="T8" fmla="*/ 2147483647 w 64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57"/>
                  <a:gd name="T17" fmla="*/ 64 w 64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57">
                    <a:moveTo>
                      <a:pt x="56" y="0"/>
                    </a:moveTo>
                    <a:lnTo>
                      <a:pt x="0" y="5"/>
                    </a:lnTo>
                    <a:lnTo>
                      <a:pt x="9" y="57"/>
                    </a:lnTo>
                    <a:lnTo>
                      <a:pt x="64" y="44"/>
                    </a:lnTo>
                    <a:lnTo>
                      <a:pt x="56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6" name="Freeform 110"/>
              <p:cNvSpPr>
                <a:spLocks/>
              </p:cNvSpPr>
              <p:nvPr/>
            </p:nvSpPr>
            <p:spPr bwMode="auto">
              <a:xfrm>
                <a:off x="873125" y="4297363"/>
                <a:ext cx="33338" cy="52387"/>
              </a:xfrm>
              <a:custGeom>
                <a:avLst/>
                <a:gdLst>
                  <a:gd name="T0" fmla="*/ 0 w 43"/>
                  <a:gd name="T1" fmla="*/ 2147483647 h 55"/>
                  <a:gd name="T2" fmla="*/ 2147483647 w 43"/>
                  <a:gd name="T3" fmla="*/ 0 h 55"/>
                  <a:gd name="T4" fmla="*/ 2147483647 w 43"/>
                  <a:gd name="T5" fmla="*/ 2147483647 h 55"/>
                  <a:gd name="T6" fmla="*/ 2147483647 w 43"/>
                  <a:gd name="T7" fmla="*/ 2147483647 h 55"/>
                  <a:gd name="T8" fmla="*/ 0 w 43"/>
                  <a:gd name="T9" fmla="*/ 214748364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0" y="21"/>
                    </a:moveTo>
                    <a:lnTo>
                      <a:pt x="43" y="0"/>
                    </a:lnTo>
                    <a:lnTo>
                      <a:pt x="43" y="49"/>
                    </a:lnTo>
                    <a:lnTo>
                      <a:pt x="14" y="55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7" name="Freeform 111"/>
              <p:cNvSpPr>
                <a:spLocks/>
              </p:cNvSpPr>
              <p:nvPr/>
            </p:nvSpPr>
            <p:spPr bwMode="auto">
              <a:xfrm>
                <a:off x="955675" y="4322763"/>
                <a:ext cx="200025" cy="284162"/>
              </a:xfrm>
              <a:custGeom>
                <a:avLst/>
                <a:gdLst>
                  <a:gd name="T0" fmla="*/ 2147483647 w 270"/>
                  <a:gd name="T1" fmla="*/ 0 h 318"/>
                  <a:gd name="T2" fmla="*/ 0 w 270"/>
                  <a:gd name="T3" fmla="*/ 2147483647 h 318"/>
                  <a:gd name="T4" fmla="*/ 2147483647 w 270"/>
                  <a:gd name="T5" fmla="*/ 2147483647 h 318"/>
                  <a:gd name="T6" fmla="*/ 2147483647 w 270"/>
                  <a:gd name="T7" fmla="*/ 2147483647 h 318"/>
                  <a:gd name="T8" fmla="*/ 2147483647 w 270"/>
                  <a:gd name="T9" fmla="*/ 2147483647 h 318"/>
                  <a:gd name="T10" fmla="*/ 2147483647 w 270"/>
                  <a:gd name="T11" fmla="*/ 2147483647 h 318"/>
                  <a:gd name="T12" fmla="*/ 2147483647 w 270"/>
                  <a:gd name="T13" fmla="*/ 2147483647 h 318"/>
                  <a:gd name="T14" fmla="*/ 2147483647 w 270"/>
                  <a:gd name="T15" fmla="*/ 2147483647 h 318"/>
                  <a:gd name="T16" fmla="*/ 2147483647 w 270"/>
                  <a:gd name="T17" fmla="*/ 2147483647 h 318"/>
                  <a:gd name="T18" fmla="*/ 2147483647 w 270"/>
                  <a:gd name="T19" fmla="*/ 0 h 3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0"/>
                  <a:gd name="T31" fmla="*/ 0 h 318"/>
                  <a:gd name="T32" fmla="*/ 270 w 270"/>
                  <a:gd name="T33" fmla="*/ 318 h 3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0" h="318">
                    <a:moveTo>
                      <a:pt x="45" y="0"/>
                    </a:moveTo>
                    <a:lnTo>
                      <a:pt x="0" y="121"/>
                    </a:lnTo>
                    <a:lnTo>
                      <a:pt x="32" y="181"/>
                    </a:lnTo>
                    <a:lnTo>
                      <a:pt x="32" y="289"/>
                    </a:lnTo>
                    <a:lnTo>
                      <a:pt x="97" y="318"/>
                    </a:lnTo>
                    <a:lnTo>
                      <a:pt x="126" y="255"/>
                    </a:lnTo>
                    <a:lnTo>
                      <a:pt x="208" y="241"/>
                    </a:lnTo>
                    <a:lnTo>
                      <a:pt x="270" y="171"/>
                    </a:lnTo>
                    <a:lnTo>
                      <a:pt x="205" y="63"/>
                    </a:lnTo>
                    <a:lnTo>
                      <a:pt x="45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8" name="Freeform 112"/>
              <p:cNvSpPr>
                <a:spLocks/>
              </p:cNvSpPr>
              <p:nvPr/>
            </p:nvSpPr>
            <p:spPr bwMode="auto">
              <a:xfrm>
                <a:off x="885825" y="4191000"/>
                <a:ext cx="109538" cy="111125"/>
              </a:xfrm>
              <a:custGeom>
                <a:avLst/>
                <a:gdLst>
                  <a:gd name="T0" fmla="*/ 2147483647 w 148"/>
                  <a:gd name="T1" fmla="*/ 0 h 124"/>
                  <a:gd name="T2" fmla="*/ 0 w 148"/>
                  <a:gd name="T3" fmla="*/ 2147483647 h 124"/>
                  <a:gd name="T4" fmla="*/ 2147483647 w 148"/>
                  <a:gd name="T5" fmla="*/ 2147483647 h 124"/>
                  <a:gd name="T6" fmla="*/ 2147483647 w 148"/>
                  <a:gd name="T7" fmla="*/ 2147483647 h 124"/>
                  <a:gd name="T8" fmla="*/ 2147483647 w 148"/>
                  <a:gd name="T9" fmla="*/ 2147483647 h 124"/>
                  <a:gd name="T10" fmla="*/ 2147483647 w 148"/>
                  <a:gd name="T11" fmla="*/ 2147483647 h 124"/>
                  <a:gd name="T12" fmla="*/ 2147483647 w 148"/>
                  <a:gd name="T13" fmla="*/ 2147483647 h 124"/>
                  <a:gd name="T14" fmla="*/ 2147483647 w 148"/>
                  <a:gd name="T15" fmla="*/ 2147483647 h 124"/>
                  <a:gd name="T16" fmla="*/ 2147483647 w 148"/>
                  <a:gd name="T17" fmla="*/ 0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8"/>
                  <a:gd name="T28" fmla="*/ 0 h 124"/>
                  <a:gd name="T29" fmla="*/ 148 w 148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8" h="124">
                    <a:moveTo>
                      <a:pt x="30" y="0"/>
                    </a:moveTo>
                    <a:lnTo>
                      <a:pt x="0" y="37"/>
                    </a:lnTo>
                    <a:lnTo>
                      <a:pt x="13" y="66"/>
                    </a:lnTo>
                    <a:lnTo>
                      <a:pt x="40" y="76"/>
                    </a:lnTo>
                    <a:lnTo>
                      <a:pt x="69" y="124"/>
                    </a:lnTo>
                    <a:lnTo>
                      <a:pt x="147" y="105"/>
                    </a:lnTo>
                    <a:lnTo>
                      <a:pt x="148" y="53"/>
                    </a:lnTo>
                    <a:lnTo>
                      <a:pt x="92" y="9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sp>
          <p:nvSpPr>
            <p:cNvPr id="129" name="Freeform 113"/>
            <p:cNvSpPr>
              <a:spLocks/>
            </p:cNvSpPr>
            <p:nvPr/>
          </p:nvSpPr>
          <p:spPr bwMode="auto">
            <a:xfrm>
              <a:off x="2933037" y="5268451"/>
              <a:ext cx="901658" cy="1067873"/>
            </a:xfrm>
            <a:custGeom>
              <a:avLst/>
              <a:gdLst>
                <a:gd name="T0" fmla="*/ 2147483647 w 1702"/>
                <a:gd name="T1" fmla="*/ 2147483647 h 1661"/>
                <a:gd name="T2" fmla="*/ 2147483647 w 1702"/>
                <a:gd name="T3" fmla="*/ 0 h 1661"/>
                <a:gd name="T4" fmla="*/ 2147483647 w 1702"/>
                <a:gd name="T5" fmla="*/ 2147483647 h 1661"/>
                <a:gd name="T6" fmla="*/ 2147483647 w 1702"/>
                <a:gd name="T7" fmla="*/ 2147483647 h 1661"/>
                <a:gd name="T8" fmla="*/ 2147483647 w 1702"/>
                <a:gd name="T9" fmla="*/ 2147483647 h 1661"/>
                <a:gd name="T10" fmla="*/ 2147483647 w 1702"/>
                <a:gd name="T11" fmla="*/ 2147483647 h 1661"/>
                <a:gd name="T12" fmla="*/ 2147483647 w 1702"/>
                <a:gd name="T13" fmla="*/ 2147483647 h 1661"/>
                <a:gd name="T14" fmla="*/ 2147483647 w 1702"/>
                <a:gd name="T15" fmla="*/ 2147483647 h 1661"/>
                <a:gd name="T16" fmla="*/ 2147483647 w 1702"/>
                <a:gd name="T17" fmla="*/ 2147483647 h 1661"/>
                <a:gd name="T18" fmla="*/ 2147483647 w 1702"/>
                <a:gd name="T19" fmla="*/ 2147483647 h 1661"/>
                <a:gd name="T20" fmla="*/ 2147483647 w 1702"/>
                <a:gd name="T21" fmla="*/ 2147483647 h 1661"/>
                <a:gd name="T22" fmla="*/ 2147483647 w 1702"/>
                <a:gd name="T23" fmla="*/ 2147483647 h 1661"/>
                <a:gd name="T24" fmla="*/ 2147483647 w 1702"/>
                <a:gd name="T25" fmla="*/ 2147483647 h 1661"/>
                <a:gd name="T26" fmla="*/ 2147483647 w 1702"/>
                <a:gd name="T27" fmla="*/ 2147483647 h 1661"/>
                <a:gd name="T28" fmla="*/ 2147483647 w 1702"/>
                <a:gd name="T29" fmla="*/ 2147483647 h 1661"/>
                <a:gd name="T30" fmla="*/ 2147483647 w 1702"/>
                <a:gd name="T31" fmla="*/ 2147483647 h 1661"/>
                <a:gd name="T32" fmla="*/ 2147483647 w 1702"/>
                <a:gd name="T33" fmla="*/ 2147483647 h 1661"/>
                <a:gd name="T34" fmla="*/ 2147483647 w 1702"/>
                <a:gd name="T35" fmla="*/ 2147483647 h 1661"/>
                <a:gd name="T36" fmla="*/ 2147483647 w 1702"/>
                <a:gd name="T37" fmla="*/ 2147483647 h 1661"/>
                <a:gd name="T38" fmla="*/ 2147483647 w 1702"/>
                <a:gd name="T39" fmla="*/ 2147483647 h 1661"/>
                <a:gd name="T40" fmla="*/ 2147483647 w 1702"/>
                <a:gd name="T41" fmla="*/ 2147483647 h 1661"/>
                <a:gd name="T42" fmla="*/ 2147483647 w 1702"/>
                <a:gd name="T43" fmla="*/ 2147483647 h 1661"/>
                <a:gd name="T44" fmla="*/ 0 w 1702"/>
                <a:gd name="T45" fmla="*/ 2147483647 h 1661"/>
                <a:gd name="T46" fmla="*/ 2147483647 w 1702"/>
                <a:gd name="T47" fmla="*/ 2147483647 h 1661"/>
                <a:gd name="T48" fmla="*/ 2147483647 w 1702"/>
                <a:gd name="T49" fmla="*/ 2147483647 h 1661"/>
                <a:gd name="T50" fmla="*/ 2147483647 w 1702"/>
                <a:gd name="T51" fmla="*/ 2147483647 h 1661"/>
                <a:gd name="T52" fmla="*/ 2147483647 w 1702"/>
                <a:gd name="T53" fmla="*/ 2147483647 h 1661"/>
                <a:gd name="T54" fmla="*/ 2147483647 w 1702"/>
                <a:gd name="T55" fmla="*/ 2147483647 h 1661"/>
                <a:gd name="T56" fmla="*/ 2147483647 w 1702"/>
                <a:gd name="T57" fmla="*/ 2147483647 h 1661"/>
                <a:gd name="T58" fmla="*/ 2147483647 w 1702"/>
                <a:gd name="T59" fmla="*/ 2147483647 h 1661"/>
                <a:gd name="T60" fmla="*/ 2147483647 w 1702"/>
                <a:gd name="T61" fmla="*/ 2147483647 h 1661"/>
                <a:gd name="T62" fmla="*/ 2147483647 w 1702"/>
                <a:gd name="T63" fmla="*/ 2147483647 h 1661"/>
                <a:gd name="T64" fmla="*/ 2147483647 w 1702"/>
                <a:gd name="T65" fmla="*/ 2147483647 h 1661"/>
                <a:gd name="T66" fmla="*/ 2147483647 w 1702"/>
                <a:gd name="T67" fmla="*/ 2147483647 h 1661"/>
                <a:gd name="T68" fmla="*/ 2147483647 w 1702"/>
                <a:gd name="T69" fmla="*/ 2147483647 h 1661"/>
                <a:gd name="T70" fmla="*/ 2147483647 w 1702"/>
                <a:gd name="T71" fmla="*/ 2147483647 h 1661"/>
                <a:gd name="T72" fmla="*/ 2147483647 w 1702"/>
                <a:gd name="T73" fmla="*/ 2147483647 h 1661"/>
                <a:gd name="T74" fmla="*/ 2147483647 w 1702"/>
                <a:gd name="T75" fmla="*/ 2147483647 h 1661"/>
                <a:gd name="T76" fmla="*/ 2147483647 w 1702"/>
                <a:gd name="T77" fmla="*/ 2147483647 h 1661"/>
                <a:gd name="T78" fmla="*/ 2147483647 w 1702"/>
                <a:gd name="T79" fmla="*/ 2147483647 h 1661"/>
                <a:gd name="T80" fmla="*/ 2147483647 w 1702"/>
                <a:gd name="T81" fmla="*/ 2147483647 h 1661"/>
                <a:gd name="T82" fmla="*/ 2147483647 w 1702"/>
                <a:gd name="T83" fmla="*/ 2147483647 h 166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2"/>
                <a:gd name="T127" fmla="*/ 0 h 1661"/>
                <a:gd name="T128" fmla="*/ 1702 w 1702"/>
                <a:gd name="T129" fmla="*/ 1661 h 166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2" h="1661">
                  <a:moveTo>
                    <a:pt x="272" y="247"/>
                  </a:moveTo>
                  <a:lnTo>
                    <a:pt x="614" y="0"/>
                  </a:lnTo>
                  <a:lnTo>
                    <a:pt x="777" y="43"/>
                  </a:lnTo>
                  <a:lnTo>
                    <a:pt x="856" y="122"/>
                  </a:lnTo>
                  <a:lnTo>
                    <a:pt x="1177" y="153"/>
                  </a:lnTo>
                  <a:lnTo>
                    <a:pt x="1187" y="975"/>
                  </a:lnTo>
                  <a:lnTo>
                    <a:pt x="1292" y="999"/>
                  </a:lnTo>
                  <a:lnTo>
                    <a:pt x="1340" y="1097"/>
                  </a:lnTo>
                  <a:lnTo>
                    <a:pt x="1415" y="1064"/>
                  </a:lnTo>
                  <a:lnTo>
                    <a:pt x="1569" y="1286"/>
                  </a:lnTo>
                  <a:lnTo>
                    <a:pt x="1702" y="1390"/>
                  </a:lnTo>
                  <a:lnTo>
                    <a:pt x="1697" y="1478"/>
                  </a:lnTo>
                  <a:lnTo>
                    <a:pt x="1529" y="1490"/>
                  </a:lnTo>
                  <a:lnTo>
                    <a:pt x="1455" y="1217"/>
                  </a:lnTo>
                  <a:lnTo>
                    <a:pt x="925" y="949"/>
                  </a:lnTo>
                  <a:lnTo>
                    <a:pt x="940" y="1033"/>
                  </a:lnTo>
                  <a:lnTo>
                    <a:pt x="820" y="1143"/>
                  </a:lnTo>
                  <a:lnTo>
                    <a:pt x="801" y="1102"/>
                  </a:lnTo>
                  <a:lnTo>
                    <a:pt x="767" y="1102"/>
                  </a:lnTo>
                  <a:lnTo>
                    <a:pt x="672" y="1330"/>
                  </a:lnTo>
                  <a:lnTo>
                    <a:pt x="376" y="1554"/>
                  </a:lnTo>
                  <a:lnTo>
                    <a:pt x="84" y="1661"/>
                  </a:lnTo>
                  <a:lnTo>
                    <a:pt x="0" y="1646"/>
                  </a:lnTo>
                  <a:lnTo>
                    <a:pt x="336" y="1454"/>
                  </a:lnTo>
                  <a:lnTo>
                    <a:pt x="376" y="1454"/>
                  </a:lnTo>
                  <a:lnTo>
                    <a:pt x="499" y="1306"/>
                  </a:lnTo>
                  <a:lnTo>
                    <a:pt x="554" y="1301"/>
                  </a:lnTo>
                  <a:lnTo>
                    <a:pt x="638" y="1188"/>
                  </a:lnTo>
                  <a:lnTo>
                    <a:pt x="609" y="1138"/>
                  </a:lnTo>
                  <a:lnTo>
                    <a:pt x="430" y="1162"/>
                  </a:lnTo>
                  <a:lnTo>
                    <a:pt x="307" y="880"/>
                  </a:lnTo>
                  <a:lnTo>
                    <a:pt x="376" y="752"/>
                  </a:lnTo>
                  <a:lnTo>
                    <a:pt x="489" y="707"/>
                  </a:lnTo>
                  <a:lnTo>
                    <a:pt x="449" y="594"/>
                  </a:lnTo>
                  <a:lnTo>
                    <a:pt x="331" y="647"/>
                  </a:lnTo>
                  <a:lnTo>
                    <a:pt x="242" y="484"/>
                  </a:lnTo>
                  <a:lnTo>
                    <a:pt x="341" y="445"/>
                  </a:lnTo>
                  <a:lnTo>
                    <a:pt x="430" y="489"/>
                  </a:lnTo>
                  <a:lnTo>
                    <a:pt x="470" y="465"/>
                  </a:lnTo>
                  <a:lnTo>
                    <a:pt x="396" y="326"/>
                  </a:lnTo>
                  <a:lnTo>
                    <a:pt x="267" y="316"/>
                  </a:lnTo>
                  <a:lnTo>
                    <a:pt x="272" y="247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grpSp>
        <p:nvGrpSpPr>
          <p:cNvPr id="142" name="Group 137"/>
          <p:cNvGrpSpPr/>
          <p:nvPr/>
        </p:nvGrpSpPr>
        <p:grpSpPr>
          <a:xfrm>
            <a:off x="3161637" y="2502876"/>
            <a:ext cx="5753763" cy="3745524"/>
            <a:chOff x="2933037" y="2590800"/>
            <a:chExt cx="5753763" cy="3745524"/>
          </a:xfrm>
        </p:grpSpPr>
        <p:sp>
          <p:nvSpPr>
            <p:cNvPr id="143" name="Freeform 5"/>
            <p:cNvSpPr>
              <a:spLocks/>
            </p:cNvSpPr>
            <p:nvPr/>
          </p:nvSpPr>
          <p:spPr bwMode="auto">
            <a:xfrm>
              <a:off x="5404628" y="4207409"/>
              <a:ext cx="820827" cy="445137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chemeClr val="accent5"/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4" name="Freeform 6"/>
            <p:cNvSpPr>
              <a:spLocks/>
            </p:cNvSpPr>
            <p:nvPr/>
          </p:nvSpPr>
          <p:spPr bwMode="auto">
            <a:xfrm>
              <a:off x="4903707" y="4715161"/>
              <a:ext cx="1474302" cy="1511871"/>
            </a:xfrm>
            <a:custGeom>
              <a:avLst/>
              <a:gdLst>
                <a:gd name="T0" fmla="*/ 2147483647 w 1248"/>
                <a:gd name="T1" fmla="*/ 0 h 1156"/>
                <a:gd name="T2" fmla="*/ 2147483647 w 1248"/>
                <a:gd name="T3" fmla="*/ 2147483647 h 1156"/>
                <a:gd name="T4" fmla="*/ 2147483647 w 1248"/>
                <a:gd name="T5" fmla="*/ 2147483647 h 1156"/>
                <a:gd name="T6" fmla="*/ 2147483647 w 1248"/>
                <a:gd name="T7" fmla="*/ 2147483647 h 1156"/>
                <a:gd name="T8" fmla="*/ 2147483647 w 1248"/>
                <a:gd name="T9" fmla="*/ 2147483647 h 1156"/>
                <a:gd name="T10" fmla="*/ 2147483647 w 1248"/>
                <a:gd name="T11" fmla="*/ 2147483647 h 1156"/>
                <a:gd name="T12" fmla="*/ 2147483647 w 1248"/>
                <a:gd name="T13" fmla="*/ 2147483647 h 1156"/>
                <a:gd name="T14" fmla="*/ 2147483647 w 1248"/>
                <a:gd name="T15" fmla="*/ 2147483647 h 1156"/>
                <a:gd name="T16" fmla="*/ 2147483647 w 1248"/>
                <a:gd name="T17" fmla="*/ 2147483647 h 1156"/>
                <a:gd name="T18" fmla="*/ 2147483647 w 1248"/>
                <a:gd name="T19" fmla="*/ 2147483647 h 1156"/>
                <a:gd name="T20" fmla="*/ 2147483647 w 1248"/>
                <a:gd name="T21" fmla="*/ 2147483647 h 1156"/>
                <a:gd name="T22" fmla="*/ 2147483647 w 1248"/>
                <a:gd name="T23" fmla="*/ 2147483647 h 1156"/>
                <a:gd name="T24" fmla="*/ 2147483647 w 1248"/>
                <a:gd name="T25" fmla="*/ 2147483647 h 1156"/>
                <a:gd name="T26" fmla="*/ 2147483647 w 1248"/>
                <a:gd name="T27" fmla="*/ 2147483647 h 1156"/>
                <a:gd name="T28" fmla="*/ 2147483647 w 1248"/>
                <a:gd name="T29" fmla="*/ 2147483647 h 1156"/>
                <a:gd name="T30" fmla="*/ 2147483647 w 1248"/>
                <a:gd name="T31" fmla="*/ 2147483647 h 1156"/>
                <a:gd name="T32" fmla="*/ 2147483647 w 1248"/>
                <a:gd name="T33" fmla="*/ 2147483647 h 1156"/>
                <a:gd name="T34" fmla="*/ 2147483647 w 1248"/>
                <a:gd name="T35" fmla="*/ 2147483647 h 1156"/>
                <a:gd name="T36" fmla="*/ 2147483647 w 1248"/>
                <a:gd name="T37" fmla="*/ 2147483647 h 1156"/>
                <a:gd name="T38" fmla="*/ 2147483647 w 1248"/>
                <a:gd name="T39" fmla="*/ 2147483647 h 1156"/>
                <a:gd name="T40" fmla="*/ 2147483647 w 1248"/>
                <a:gd name="T41" fmla="*/ 2147483647 h 1156"/>
                <a:gd name="T42" fmla="*/ 2147483647 w 1248"/>
                <a:gd name="T43" fmla="*/ 2147483647 h 1156"/>
                <a:gd name="T44" fmla="*/ 2147483647 w 1248"/>
                <a:gd name="T45" fmla="*/ 2147483647 h 1156"/>
                <a:gd name="T46" fmla="*/ 2147483647 w 1248"/>
                <a:gd name="T47" fmla="*/ 2147483647 h 1156"/>
                <a:gd name="T48" fmla="*/ 2147483647 w 1248"/>
                <a:gd name="T49" fmla="*/ 2147483647 h 1156"/>
                <a:gd name="T50" fmla="*/ 2147483647 w 1248"/>
                <a:gd name="T51" fmla="*/ 2147483647 h 1156"/>
                <a:gd name="T52" fmla="*/ 2147483647 w 1248"/>
                <a:gd name="T53" fmla="*/ 2147483647 h 1156"/>
                <a:gd name="T54" fmla="*/ 2147483647 w 1248"/>
                <a:gd name="T55" fmla="*/ 2147483647 h 1156"/>
                <a:gd name="T56" fmla="*/ 2147483647 w 1248"/>
                <a:gd name="T57" fmla="*/ 2147483647 h 1156"/>
                <a:gd name="T58" fmla="*/ 2147483647 w 1248"/>
                <a:gd name="T59" fmla="*/ 2147483647 h 1156"/>
                <a:gd name="T60" fmla="*/ 2147483647 w 1248"/>
                <a:gd name="T61" fmla="*/ 2147483647 h 1156"/>
                <a:gd name="T62" fmla="*/ 2147483647 w 1248"/>
                <a:gd name="T63" fmla="*/ 2147483647 h 1156"/>
                <a:gd name="T64" fmla="*/ 2147483647 w 1248"/>
                <a:gd name="T65" fmla="*/ 2147483647 h 1156"/>
                <a:gd name="T66" fmla="*/ 2147483647 w 1248"/>
                <a:gd name="T67" fmla="*/ 2147483647 h 1156"/>
                <a:gd name="T68" fmla="*/ 2147483647 w 1248"/>
                <a:gd name="T69" fmla="*/ 2147483647 h 1156"/>
                <a:gd name="T70" fmla="*/ 2147483647 w 1248"/>
                <a:gd name="T71" fmla="*/ 2147483647 h 1156"/>
                <a:gd name="T72" fmla="*/ 2147483647 w 1248"/>
                <a:gd name="T73" fmla="*/ 2147483647 h 1156"/>
                <a:gd name="T74" fmla="*/ 2147483647 w 1248"/>
                <a:gd name="T75" fmla="*/ 2147483647 h 1156"/>
                <a:gd name="T76" fmla="*/ 2147483647 w 1248"/>
                <a:gd name="T77" fmla="*/ 2147483647 h 1156"/>
                <a:gd name="T78" fmla="*/ 2147483647 w 1248"/>
                <a:gd name="T79" fmla="*/ 2147483647 h 1156"/>
                <a:gd name="T80" fmla="*/ 2147483647 w 1248"/>
                <a:gd name="T81" fmla="*/ 2147483647 h 1156"/>
                <a:gd name="T82" fmla="*/ 2147483647 w 1248"/>
                <a:gd name="T83" fmla="*/ 2147483647 h 1156"/>
                <a:gd name="T84" fmla="*/ 2147483647 w 1248"/>
                <a:gd name="T85" fmla="*/ 2147483647 h 1156"/>
                <a:gd name="T86" fmla="*/ 2147483647 w 1248"/>
                <a:gd name="T87" fmla="*/ 2147483647 h 1156"/>
                <a:gd name="T88" fmla="*/ 2147483647 w 1248"/>
                <a:gd name="T89" fmla="*/ 2147483647 h 1156"/>
                <a:gd name="T90" fmla="*/ 2147483647 w 1248"/>
                <a:gd name="T91" fmla="*/ 2147483647 h 1156"/>
                <a:gd name="T92" fmla="*/ 0 w 1248"/>
                <a:gd name="T93" fmla="*/ 2147483647 h 1156"/>
                <a:gd name="T94" fmla="*/ 0 w 1248"/>
                <a:gd name="T95" fmla="*/ 2147483647 h 1156"/>
                <a:gd name="T96" fmla="*/ 2147483647 w 1248"/>
                <a:gd name="T97" fmla="*/ 2147483647 h 1156"/>
                <a:gd name="T98" fmla="*/ 2147483647 w 1248"/>
                <a:gd name="T99" fmla="*/ 2147483647 h 1156"/>
                <a:gd name="T100" fmla="*/ 2147483647 w 1248"/>
                <a:gd name="T101" fmla="*/ 0 h 11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48"/>
                <a:gd name="T154" fmla="*/ 0 h 1156"/>
                <a:gd name="T155" fmla="*/ 1248 w 1248"/>
                <a:gd name="T156" fmla="*/ 1156 h 11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48" h="1156">
                  <a:moveTo>
                    <a:pt x="361" y="0"/>
                  </a:moveTo>
                  <a:lnTo>
                    <a:pt x="637" y="10"/>
                  </a:lnTo>
                  <a:lnTo>
                    <a:pt x="637" y="219"/>
                  </a:lnTo>
                  <a:lnTo>
                    <a:pt x="778" y="278"/>
                  </a:lnTo>
                  <a:lnTo>
                    <a:pt x="817" y="258"/>
                  </a:lnTo>
                  <a:lnTo>
                    <a:pt x="909" y="303"/>
                  </a:lnTo>
                  <a:lnTo>
                    <a:pt x="964" y="300"/>
                  </a:lnTo>
                  <a:lnTo>
                    <a:pt x="1070" y="255"/>
                  </a:lnTo>
                  <a:lnTo>
                    <a:pt x="1131" y="299"/>
                  </a:lnTo>
                  <a:lnTo>
                    <a:pt x="1185" y="310"/>
                  </a:lnTo>
                  <a:lnTo>
                    <a:pt x="1185" y="481"/>
                  </a:lnTo>
                  <a:lnTo>
                    <a:pt x="1248" y="588"/>
                  </a:lnTo>
                  <a:lnTo>
                    <a:pt x="1233" y="733"/>
                  </a:lnTo>
                  <a:lnTo>
                    <a:pt x="1165" y="791"/>
                  </a:lnTo>
                  <a:lnTo>
                    <a:pt x="1151" y="738"/>
                  </a:lnTo>
                  <a:lnTo>
                    <a:pt x="1131" y="762"/>
                  </a:lnTo>
                  <a:lnTo>
                    <a:pt x="1146" y="796"/>
                  </a:lnTo>
                  <a:lnTo>
                    <a:pt x="1025" y="883"/>
                  </a:lnTo>
                  <a:lnTo>
                    <a:pt x="996" y="888"/>
                  </a:lnTo>
                  <a:lnTo>
                    <a:pt x="933" y="931"/>
                  </a:lnTo>
                  <a:lnTo>
                    <a:pt x="933" y="956"/>
                  </a:lnTo>
                  <a:lnTo>
                    <a:pt x="913" y="960"/>
                  </a:lnTo>
                  <a:lnTo>
                    <a:pt x="928" y="989"/>
                  </a:lnTo>
                  <a:lnTo>
                    <a:pt x="894" y="1033"/>
                  </a:lnTo>
                  <a:lnTo>
                    <a:pt x="913" y="1096"/>
                  </a:lnTo>
                  <a:lnTo>
                    <a:pt x="933" y="1117"/>
                  </a:lnTo>
                  <a:lnTo>
                    <a:pt x="928" y="1156"/>
                  </a:lnTo>
                  <a:lnTo>
                    <a:pt x="880" y="1156"/>
                  </a:lnTo>
                  <a:lnTo>
                    <a:pt x="836" y="1136"/>
                  </a:lnTo>
                  <a:lnTo>
                    <a:pt x="807" y="1141"/>
                  </a:lnTo>
                  <a:lnTo>
                    <a:pt x="710" y="1107"/>
                  </a:lnTo>
                  <a:lnTo>
                    <a:pt x="666" y="975"/>
                  </a:lnTo>
                  <a:lnTo>
                    <a:pt x="599" y="912"/>
                  </a:lnTo>
                  <a:lnTo>
                    <a:pt x="539" y="796"/>
                  </a:lnTo>
                  <a:lnTo>
                    <a:pt x="512" y="784"/>
                  </a:lnTo>
                  <a:lnTo>
                    <a:pt x="479" y="755"/>
                  </a:lnTo>
                  <a:lnTo>
                    <a:pt x="449" y="755"/>
                  </a:lnTo>
                  <a:lnTo>
                    <a:pt x="402" y="746"/>
                  </a:lnTo>
                  <a:lnTo>
                    <a:pt x="366" y="755"/>
                  </a:lnTo>
                  <a:lnTo>
                    <a:pt x="342" y="814"/>
                  </a:lnTo>
                  <a:lnTo>
                    <a:pt x="305" y="823"/>
                  </a:lnTo>
                  <a:lnTo>
                    <a:pt x="226" y="778"/>
                  </a:lnTo>
                  <a:lnTo>
                    <a:pt x="179" y="723"/>
                  </a:lnTo>
                  <a:lnTo>
                    <a:pt x="171" y="657"/>
                  </a:lnTo>
                  <a:lnTo>
                    <a:pt x="137" y="612"/>
                  </a:lnTo>
                  <a:lnTo>
                    <a:pt x="58" y="549"/>
                  </a:lnTo>
                  <a:lnTo>
                    <a:pt x="0" y="483"/>
                  </a:lnTo>
                  <a:lnTo>
                    <a:pt x="0" y="455"/>
                  </a:lnTo>
                  <a:lnTo>
                    <a:pt x="189" y="457"/>
                  </a:lnTo>
                  <a:lnTo>
                    <a:pt x="342" y="470"/>
                  </a:lnTo>
                  <a:lnTo>
                    <a:pt x="36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5" name="Freeform 7"/>
            <p:cNvSpPr>
              <a:spLocks/>
            </p:cNvSpPr>
            <p:nvPr/>
          </p:nvSpPr>
          <p:spPr bwMode="auto">
            <a:xfrm>
              <a:off x="8284925" y="2590800"/>
              <a:ext cx="401875" cy="677382"/>
            </a:xfrm>
            <a:custGeom>
              <a:avLst/>
              <a:gdLst>
                <a:gd name="T0" fmla="*/ 2147483647 w 339"/>
                <a:gd name="T1" fmla="*/ 2147483647 h 518"/>
                <a:gd name="T2" fmla="*/ 2147483647 w 339"/>
                <a:gd name="T3" fmla="*/ 2147483647 h 518"/>
                <a:gd name="T4" fmla="*/ 2147483647 w 339"/>
                <a:gd name="T5" fmla="*/ 2147483647 h 518"/>
                <a:gd name="T6" fmla="*/ 2147483647 w 339"/>
                <a:gd name="T7" fmla="*/ 2147483647 h 518"/>
                <a:gd name="T8" fmla="*/ 2147483647 w 339"/>
                <a:gd name="T9" fmla="*/ 2147483647 h 518"/>
                <a:gd name="T10" fmla="*/ 2147483647 w 339"/>
                <a:gd name="T11" fmla="*/ 2147483647 h 518"/>
                <a:gd name="T12" fmla="*/ 2147483647 w 339"/>
                <a:gd name="T13" fmla="*/ 2147483647 h 518"/>
                <a:gd name="T14" fmla="*/ 0 w 339"/>
                <a:gd name="T15" fmla="*/ 2147483647 h 518"/>
                <a:gd name="T16" fmla="*/ 2147483647 w 339"/>
                <a:gd name="T17" fmla="*/ 2147483647 h 518"/>
                <a:gd name="T18" fmla="*/ 2147483647 w 339"/>
                <a:gd name="T19" fmla="*/ 2147483647 h 518"/>
                <a:gd name="T20" fmla="*/ 2147483647 w 339"/>
                <a:gd name="T21" fmla="*/ 2147483647 h 518"/>
                <a:gd name="T22" fmla="*/ 2147483647 w 339"/>
                <a:gd name="T23" fmla="*/ 2147483647 h 518"/>
                <a:gd name="T24" fmla="*/ 2147483647 w 339"/>
                <a:gd name="T25" fmla="*/ 2147483647 h 518"/>
                <a:gd name="T26" fmla="*/ 2147483647 w 339"/>
                <a:gd name="T27" fmla="*/ 2147483647 h 518"/>
                <a:gd name="T28" fmla="*/ 2147483647 w 339"/>
                <a:gd name="T29" fmla="*/ 2147483647 h 518"/>
                <a:gd name="T30" fmla="*/ 2147483647 w 339"/>
                <a:gd name="T31" fmla="*/ 2147483647 h 518"/>
                <a:gd name="T32" fmla="*/ 2147483647 w 339"/>
                <a:gd name="T33" fmla="*/ 2147483647 h 518"/>
                <a:gd name="T34" fmla="*/ 2147483647 w 339"/>
                <a:gd name="T35" fmla="*/ 2147483647 h 518"/>
                <a:gd name="T36" fmla="*/ 2147483647 w 339"/>
                <a:gd name="T37" fmla="*/ 2147483647 h 518"/>
                <a:gd name="T38" fmla="*/ 2147483647 w 339"/>
                <a:gd name="T39" fmla="*/ 2147483647 h 518"/>
                <a:gd name="T40" fmla="*/ 2147483647 w 339"/>
                <a:gd name="T41" fmla="*/ 2147483647 h 518"/>
                <a:gd name="T42" fmla="*/ 2147483647 w 339"/>
                <a:gd name="T43" fmla="*/ 2147483647 h 518"/>
                <a:gd name="T44" fmla="*/ 2147483647 w 339"/>
                <a:gd name="T45" fmla="*/ 2147483647 h 518"/>
                <a:gd name="T46" fmla="*/ 2147483647 w 339"/>
                <a:gd name="T47" fmla="*/ 2147483647 h 518"/>
                <a:gd name="T48" fmla="*/ 2147483647 w 339"/>
                <a:gd name="T49" fmla="*/ 0 h 518"/>
                <a:gd name="T50" fmla="*/ 2147483647 w 339"/>
                <a:gd name="T51" fmla="*/ 2147483647 h 518"/>
                <a:gd name="T52" fmla="*/ 2147483647 w 339"/>
                <a:gd name="T53" fmla="*/ 2147483647 h 518"/>
                <a:gd name="T54" fmla="*/ 2147483647 w 339"/>
                <a:gd name="T55" fmla="*/ 2147483647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9"/>
                <a:gd name="T85" fmla="*/ 0 h 518"/>
                <a:gd name="T86" fmla="*/ 339 w 339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9" h="518">
                  <a:moveTo>
                    <a:pt x="79" y="16"/>
                  </a:moveTo>
                  <a:lnTo>
                    <a:pt x="29" y="111"/>
                  </a:lnTo>
                  <a:lnTo>
                    <a:pt x="53" y="147"/>
                  </a:lnTo>
                  <a:lnTo>
                    <a:pt x="29" y="190"/>
                  </a:lnTo>
                  <a:lnTo>
                    <a:pt x="43" y="205"/>
                  </a:lnTo>
                  <a:lnTo>
                    <a:pt x="34" y="234"/>
                  </a:lnTo>
                  <a:lnTo>
                    <a:pt x="34" y="282"/>
                  </a:lnTo>
                  <a:lnTo>
                    <a:pt x="0" y="300"/>
                  </a:lnTo>
                  <a:lnTo>
                    <a:pt x="13" y="314"/>
                  </a:lnTo>
                  <a:lnTo>
                    <a:pt x="84" y="495"/>
                  </a:lnTo>
                  <a:lnTo>
                    <a:pt x="140" y="518"/>
                  </a:lnTo>
                  <a:lnTo>
                    <a:pt x="137" y="481"/>
                  </a:lnTo>
                  <a:lnTo>
                    <a:pt x="164" y="452"/>
                  </a:lnTo>
                  <a:lnTo>
                    <a:pt x="155" y="421"/>
                  </a:lnTo>
                  <a:lnTo>
                    <a:pt x="224" y="384"/>
                  </a:lnTo>
                  <a:lnTo>
                    <a:pt x="227" y="334"/>
                  </a:lnTo>
                  <a:lnTo>
                    <a:pt x="268" y="331"/>
                  </a:lnTo>
                  <a:lnTo>
                    <a:pt x="300" y="292"/>
                  </a:lnTo>
                  <a:lnTo>
                    <a:pt x="339" y="266"/>
                  </a:lnTo>
                  <a:lnTo>
                    <a:pt x="339" y="234"/>
                  </a:lnTo>
                  <a:lnTo>
                    <a:pt x="285" y="224"/>
                  </a:lnTo>
                  <a:lnTo>
                    <a:pt x="276" y="189"/>
                  </a:lnTo>
                  <a:lnTo>
                    <a:pt x="222" y="184"/>
                  </a:lnTo>
                  <a:lnTo>
                    <a:pt x="179" y="30"/>
                  </a:lnTo>
                  <a:lnTo>
                    <a:pt x="159" y="0"/>
                  </a:lnTo>
                  <a:lnTo>
                    <a:pt x="106" y="13"/>
                  </a:lnTo>
                  <a:lnTo>
                    <a:pt x="96" y="27"/>
                  </a:lnTo>
                  <a:lnTo>
                    <a:pt x="79" y="16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6" name="Freeform 8"/>
            <p:cNvSpPr>
              <a:spLocks/>
            </p:cNvSpPr>
            <p:nvPr/>
          </p:nvSpPr>
          <p:spPr bwMode="auto">
            <a:xfrm>
              <a:off x="7690650" y="3927349"/>
              <a:ext cx="515721" cy="234522"/>
            </a:xfrm>
            <a:custGeom>
              <a:avLst/>
              <a:gdLst>
                <a:gd name="T0" fmla="*/ 0 w 505"/>
                <a:gd name="T1" fmla="*/ 2147483647 h 208"/>
                <a:gd name="T2" fmla="*/ 2147483647 w 505"/>
                <a:gd name="T3" fmla="*/ 0 h 208"/>
                <a:gd name="T4" fmla="*/ 2147483647 w 505"/>
                <a:gd name="T5" fmla="*/ 2147483647 h 208"/>
                <a:gd name="T6" fmla="*/ 2147483647 w 505"/>
                <a:gd name="T7" fmla="*/ 2147483647 h 208"/>
                <a:gd name="T8" fmla="*/ 2147483647 w 505"/>
                <a:gd name="T9" fmla="*/ 2147483647 h 208"/>
                <a:gd name="T10" fmla="*/ 2147483647 w 505"/>
                <a:gd name="T11" fmla="*/ 2147483647 h 208"/>
                <a:gd name="T12" fmla="*/ 2147483647 w 505"/>
                <a:gd name="T13" fmla="*/ 2147483647 h 208"/>
                <a:gd name="T14" fmla="*/ 2147483647 w 505"/>
                <a:gd name="T15" fmla="*/ 2147483647 h 208"/>
                <a:gd name="T16" fmla="*/ 2147483647 w 505"/>
                <a:gd name="T17" fmla="*/ 2147483647 h 208"/>
                <a:gd name="T18" fmla="*/ 2147483647 w 505"/>
                <a:gd name="T19" fmla="*/ 2147483647 h 208"/>
                <a:gd name="T20" fmla="*/ 2147483647 w 505"/>
                <a:gd name="T21" fmla="*/ 2147483647 h 208"/>
                <a:gd name="T22" fmla="*/ 2147483647 w 505"/>
                <a:gd name="T23" fmla="*/ 2147483647 h 208"/>
                <a:gd name="T24" fmla="*/ 2147483647 w 505"/>
                <a:gd name="T25" fmla="*/ 2147483647 h 208"/>
                <a:gd name="T26" fmla="*/ 2147483647 w 505"/>
                <a:gd name="T27" fmla="*/ 2147483647 h 208"/>
                <a:gd name="T28" fmla="*/ 2147483647 w 505"/>
                <a:gd name="T29" fmla="*/ 2147483647 h 208"/>
                <a:gd name="T30" fmla="*/ 2147483647 w 505"/>
                <a:gd name="T31" fmla="*/ 2147483647 h 208"/>
                <a:gd name="T32" fmla="*/ 0 w 505"/>
                <a:gd name="T33" fmla="*/ 2147483647 h 2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5"/>
                <a:gd name="T52" fmla="*/ 0 h 208"/>
                <a:gd name="T53" fmla="*/ 505 w 505"/>
                <a:gd name="T54" fmla="*/ 208 h 2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5" h="208">
                  <a:moveTo>
                    <a:pt x="0" y="72"/>
                  </a:moveTo>
                  <a:lnTo>
                    <a:pt x="381" y="0"/>
                  </a:lnTo>
                  <a:lnTo>
                    <a:pt x="440" y="144"/>
                  </a:lnTo>
                  <a:lnTo>
                    <a:pt x="504" y="128"/>
                  </a:lnTo>
                  <a:lnTo>
                    <a:pt x="505" y="199"/>
                  </a:lnTo>
                  <a:lnTo>
                    <a:pt x="453" y="208"/>
                  </a:lnTo>
                  <a:lnTo>
                    <a:pt x="407" y="162"/>
                  </a:lnTo>
                  <a:lnTo>
                    <a:pt x="376" y="106"/>
                  </a:lnTo>
                  <a:lnTo>
                    <a:pt x="371" y="28"/>
                  </a:lnTo>
                  <a:lnTo>
                    <a:pt x="349" y="67"/>
                  </a:lnTo>
                  <a:lnTo>
                    <a:pt x="374" y="184"/>
                  </a:lnTo>
                  <a:lnTo>
                    <a:pt x="264" y="201"/>
                  </a:lnTo>
                  <a:lnTo>
                    <a:pt x="261" y="115"/>
                  </a:lnTo>
                  <a:lnTo>
                    <a:pt x="193" y="77"/>
                  </a:lnTo>
                  <a:lnTo>
                    <a:pt x="136" y="68"/>
                  </a:lnTo>
                  <a:lnTo>
                    <a:pt x="15" y="128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7" name="Freeform 9"/>
            <p:cNvSpPr>
              <a:spLocks/>
            </p:cNvSpPr>
            <p:nvPr/>
          </p:nvSpPr>
          <p:spPr bwMode="auto">
            <a:xfrm>
              <a:off x="3479496" y="2640892"/>
              <a:ext cx="678521" cy="552152"/>
            </a:xfrm>
            <a:custGeom>
              <a:avLst/>
              <a:gdLst>
                <a:gd name="T0" fmla="*/ 2147483647 w 574"/>
                <a:gd name="T1" fmla="*/ 0 h 422"/>
                <a:gd name="T2" fmla="*/ 2147483647 w 574"/>
                <a:gd name="T3" fmla="*/ 2147483647 h 422"/>
                <a:gd name="T4" fmla="*/ 2147483647 w 574"/>
                <a:gd name="T5" fmla="*/ 2147483647 h 422"/>
                <a:gd name="T6" fmla="*/ 2147483647 w 574"/>
                <a:gd name="T7" fmla="*/ 2147483647 h 422"/>
                <a:gd name="T8" fmla="*/ 2147483647 w 574"/>
                <a:gd name="T9" fmla="*/ 2147483647 h 422"/>
                <a:gd name="T10" fmla="*/ 2147483647 w 574"/>
                <a:gd name="T11" fmla="*/ 2147483647 h 422"/>
                <a:gd name="T12" fmla="*/ 2147483647 w 574"/>
                <a:gd name="T13" fmla="*/ 2147483647 h 422"/>
                <a:gd name="T14" fmla="*/ 2147483647 w 574"/>
                <a:gd name="T15" fmla="*/ 2147483647 h 422"/>
                <a:gd name="T16" fmla="*/ 2147483647 w 574"/>
                <a:gd name="T17" fmla="*/ 2147483647 h 422"/>
                <a:gd name="T18" fmla="*/ 2147483647 w 574"/>
                <a:gd name="T19" fmla="*/ 2147483647 h 422"/>
                <a:gd name="T20" fmla="*/ 2147483647 w 574"/>
                <a:gd name="T21" fmla="*/ 2147483647 h 422"/>
                <a:gd name="T22" fmla="*/ 2147483647 w 574"/>
                <a:gd name="T23" fmla="*/ 2147483647 h 422"/>
                <a:gd name="T24" fmla="*/ 2147483647 w 574"/>
                <a:gd name="T25" fmla="*/ 2147483647 h 422"/>
                <a:gd name="T26" fmla="*/ 2147483647 w 574"/>
                <a:gd name="T27" fmla="*/ 2147483647 h 422"/>
                <a:gd name="T28" fmla="*/ 2147483647 w 574"/>
                <a:gd name="T29" fmla="*/ 2147483647 h 422"/>
                <a:gd name="T30" fmla="*/ 2147483647 w 574"/>
                <a:gd name="T31" fmla="*/ 2147483647 h 422"/>
                <a:gd name="T32" fmla="*/ 2147483647 w 574"/>
                <a:gd name="T33" fmla="*/ 2147483647 h 422"/>
                <a:gd name="T34" fmla="*/ 2147483647 w 574"/>
                <a:gd name="T35" fmla="*/ 2147483647 h 422"/>
                <a:gd name="T36" fmla="*/ 2147483647 w 574"/>
                <a:gd name="T37" fmla="*/ 2147483647 h 422"/>
                <a:gd name="T38" fmla="*/ 2147483647 w 574"/>
                <a:gd name="T39" fmla="*/ 2147483647 h 422"/>
                <a:gd name="T40" fmla="*/ 0 w 574"/>
                <a:gd name="T41" fmla="*/ 2147483647 h 422"/>
                <a:gd name="T42" fmla="*/ 2147483647 w 574"/>
                <a:gd name="T43" fmla="*/ 2147483647 h 422"/>
                <a:gd name="T44" fmla="*/ 2147483647 w 574"/>
                <a:gd name="T45" fmla="*/ 2147483647 h 422"/>
                <a:gd name="T46" fmla="*/ 2147483647 w 574"/>
                <a:gd name="T47" fmla="*/ 2147483647 h 422"/>
                <a:gd name="T48" fmla="*/ 2147483647 w 574"/>
                <a:gd name="T49" fmla="*/ 2147483647 h 422"/>
                <a:gd name="T50" fmla="*/ 2147483647 w 574"/>
                <a:gd name="T51" fmla="*/ 2147483647 h 422"/>
                <a:gd name="T52" fmla="*/ 2147483647 w 574"/>
                <a:gd name="T53" fmla="*/ 2147483647 h 422"/>
                <a:gd name="T54" fmla="*/ 2147483647 w 574"/>
                <a:gd name="T55" fmla="*/ 2147483647 h 422"/>
                <a:gd name="T56" fmla="*/ 2147483647 w 574"/>
                <a:gd name="T57" fmla="*/ 2147483647 h 422"/>
                <a:gd name="T58" fmla="*/ 2147483647 w 574"/>
                <a:gd name="T59" fmla="*/ 2147483647 h 422"/>
                <a:gd name="T60" fmla="*/ 2147483647 w 574"/>
                <a:gd name="T61" fmla="*/ 2147483647 h 422"/>
                <a:gd name="T62" fmla="*/ 2147483647 w 574"/>
                <a:gd name="T63" fmla="*/ 2147483647 h 422"/>
                <a:gd name="T64" fmla="*/ 2147483647 w 574"/>
                <a:gd name="T65" fmla="*/ 2147483647 h 422"/>
                <a:gd name="T66" fmla="*/ 2147483647 w 574"/>
                <a:gd name="T67" fmla="*/ 2147483647 h 422"/>
                <a:gd name="T68" fmla="*/ 2147483647 w 574"/>
                <a:gd name="T69" fmla="*/ 2147483647 h 422"/>
                <a:gd name="T70" fmla="*/ 2147483647 w 574"/>
                <a:gd name="T71" fmla="*/ 2147483647 h 422"/>
                <a:gd name="T72" fmla="*/ 2147483647 w 574"/>
                <a:gd name="T73" fmla="*/ 2147483647 h 422"/>
                <a:gd name="T74" fmla="*/ 2147483647 w 574"/>
                <a:gd name="T75" fmla="*/ 0 h 42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4"/>
                <a:gd name="T115" fmla="*/ 0 h 422"/>
                <a:gd name="T116" fmla="*/ 574 w 574"/>
                <a:gd name="T117" fmla="*/ 422 h 42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4" h="422">
                  <a:moveTo>
                    <a:pt x="145" y="0"/>
                  </a:moveTo>
                  <a:lnTo>
                    <a:pt x="263" y="33"/>
                  </a:lnTo>
                  <a:lnTo>
                    <a:pt x="353" y="54"/>
                  </a:lnTo>
                  <a:lnTo>
                    <a:pt x="397" y="63"/>
                  </a:lnTo>
                  <a:lnTo>
                    <a:pt x="442" y="70"/>
                  </a:lnTo>
                  <a:lnTo>
                    <a:pt x="502" y="81"/>
                  </a:lnTo>
                  <a:lnTo>
                    <a:pt x="574" y="94"/>
                  </a:lnTo>
                  <a:lnTo>
                    <a:pt x="527" y="422"/>
                  </a:lnTo>
                  <a:lnTo>
                    <a:pt x="305" y="375"/>
                  </a:lnTo>
                  <a:lnTo>
                    <a:pt x="274" y="396"/>
                  </a:lnTo>
                  <a:lnTo>
                    <a:pt x="234" y="364"/>
                  </a:lnTo>
                  <a:lnTo>
                    <a:pt x="198" y="396"/>
                  </a:lnTo>
                  <a:lnTo>
                    <a:pt x="166" y="368"/>
                  </a:lnTo>
                  <a:lnTo>
                    <a:pt x="74" y="364"/>
                  </a:lnTo>
                  <a:lnTo>
                    <a:pt x="87" y="310"/>
                  </a:lnTo>
                  <a:lnTo>
                    <a:pt x="21" y="306"/>
                  </a:lnTo>
                  <a:lnTo>
                    <a:pt x="14" y="275"/>
                  </a:lnTo>
                  <a:lnTo>
                    <a:pt x="27" y="243"/>
                  </a:lnTo>
                  <a:lnTo>
                    <a:pt x="11" y="214"/>
                  </a:lnTo>
                  <a:lnTo>
                    <a:pt x="12" y="131"/>
                  </a:lnTo>
                  <a:lnTo>
                    <a:pt x="0" y="68"/>
                  </a:lnTo>
                  <a:lnTo>
                    <a:pt x="8" y="44"/>
                  </a:lnTo>
                  <a:lnTo>
                    <a:pt x="37" y="54"/>
                  </a:lnTo>
                  <a:lnTo>
                    <a:pt x="67" y="91"/>
                  </a:lnTo>
                  <a:lnTo>
                    <a:pt x="124" y="99"/>
                  </a:lnTo>
                  <a:lnTo>
                    <a:pt x="138" y="130"/>
                  </a:lnTo>
                  <a:lnTo>
                    <a:pt x="111" y="130"/>
                  </a:lnTo>
                  <a:lnTo>
                    <a:pt x="108" y="155"/>
                  </a:lnTo>
                  <a:lnTo>
                    <a:pt x="124" y="159"/>
                  </a:lnTo>
                  <a:lnTo>
                    <a:pt x="130" y="184"/>
                  </a:lnTo>
                  <a:lnTo>
                    <a:pt x="96" y="204"/>
                  </a:lnTo>
                  <a:lnTo>
                    <a:pt x="96" y="222"/>
                  </a:lnTo>
                  <a:lnTo>
                    <a:pt x="135" y="222"/>
                  </a:lnTo>
                  <a:lnTo>
                    <a:pt x="145" y="176"/>
                  </a:lnTo>
                  <a:lnTo>
                    <a:pt x="174" y="149"/>
                  </a:lnTo>
                  <a:lnTo>
                    <a:pt x="138" y="78"/>
                  </a:lnTo>
                  <a:lnTo>
                    <a:pt x="161" y="55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8" name="Freeform 10"/>
            <p:cNvSpPr>
              <a:spLocks/>
            </p:cNvSpPr>
            <p:nvPr/>
          </p:nvSpPr>
          <p:spPr bwMode="auto">
            <a:xfrm>
              <a:off x="3318974" y="3040491"/>
              <a:ext cx="848150" cy="713812"/>
            </a:xfrm>
            <a:custGeom>
              <a:avLst/>
              <a:gdLst>
                <a:gd name="T0" fmla="*/ 2147483647 w 717"/>
                <a:gd name="T1" fmla="*/ 0 h 547"/>
                <a:gd name="T2" fmla="*/ 2147483647 w 717"/>
                <a:gd name="T3" fmla="*/ 2147483647 h 547"/>
                <a:gd name="T4" fmla="*/ 2147483647 w 717"/>
                <a:gd name="T5" fmla="*/ 2147483647 h 547"/>
                <a:gd name="T6" fmla="*/ 2147483647 w 717"/>
                <a:gd name="T7" fmla="*/ 2147483647 h 547"/>
                <a:gd name="T8" fmla="*/ 2147483647 w 717"/>
                <a:gd name="T9" fmla="*/ 2147483647 h 547"/>
                <a:gd name="T10" fmla="*/ 2147483647 w 717"/>
                <a:gd name="T11" fmla="*/ 2147483647 h 547"/>
                <a:gd name="T12" fmla="*/ 2147483647 w 717"/>
                <a:gd name="T13" fmla="*/ 2147483647 h 547"/>
                <a:gd name="T14" fmla="*/ 2147483647 w 717"/>
                <a:gd name="T15" fmla="*/ 2147483647 h 547"/>
                <a:gd name="T16" fmla="*/ 2147483647 w 717"/>
                <a:gd name="T17" fmla="*/ 2147483647 h 547"/>
                <a:gd name="T18" fmla="*/ 0 w 717"/>
                <a:gd name="T19" fmla="*/ 2147483647 h 547"/>
                <a:gd name="T20" fmla="*/ 0 w 717"/>
                <a:gd name="T21" fmla="*/ 2147483647 h 547"/>
                <a:gd name="T22" fmla="*/ 2147483647 w 717"/>
                <a:gd name="T23" fmla="*/ 2147483647 h 547"/>
                <a:gd name="T24" fmla="*/ 2147483647 w 717"/>
                <a:gd name="T25" fmla="*/ 2147483647 h 547"/>
                <a:gd name="T26" fmla="*/ 2147483647 w 717"/>
                <a:gd name="T27" fmla="*/ 2147483647 h 547"/>
                <a:gd name="T28" fmla="*/ 2147483647 w 717"/>
                <a:gd name="T29" fmla="*/ 2147483647 h 547"/>
                <a:gd name="T30" fmla="*/ 2147483647 w 717"/>
                <a:gd name="T31" fmla="*/ 2147483647 h 547"/>
                <a:gd name="T32" fmla="*/ 2147483647 w 717"/>
                <a:gd name="T33" fmla="*/ 2147483647 h 547"/>
                <a:gd name="T34" fmla="*/ 2147483647 w 717"/>
                <a:gd name="T35" fmla="*/ 2147483647 h 547"/>
                <a:gd name="T36" fmla="*/ 2147483647 w 717"/>
                <a:gd name="T37" fmla="*/ 2147483647 h 547"/>
                <a:gd name="T38" fmla="*/ 2147483647 w 717"/>
                <a:gd name="T39" fmla="*/ 2147483647 h 547"/>
                <a:gd name="T40" fmla="*/ 2147483647 w 717"/>
                <a:gd name="T41" fmla="*/ 2147483647 h 547"/>
                <a:gd name="T42" fmla="*/ 2147483647 w 717"/>
                <a:gd name="T43" fmla="*/ 2147483647 h 547"/>
                <a:gd name="T44" fmla="*/ 2147483647 w 717"/>
                <a:gd name="T45" fmla="*/ 2147483647 h 547"/>
                <a:gd name="T46" fmla="*/ 2147483647 w 717"/>
                <a:gd name="T47" fmla="*/ 2147483647 h 547"/>
                <a:gd name="T48" fmla="*/ 2147483647 w 717"/>
                <a:gd name="T49" fmla="*/ 2147483647 h 547"/>
                <a:gd name="T50" fmla="*/ 2147483647 w 717"/>
                <a:gd name="T51" fmla="*/ 2147483647 h 547"/>
                <a:gd name="T52" fmla="*/ 2147483647 w 717"/>
                <a:gd name="T53" fmla="*/ 0 h 5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7"/>
                <a:gd name="T82" fmla="*/ 0 h 547"/>
                <a:gd name="T83" fmla="*/ 717 w 717"/>
                <a:gd name="T84" fmla="*/ 547 h 5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7" h="547">
                  <a:moveTo>
                    <a:pt x="157" y="0"/>
                  </a:moveTo>
                  <a:lnTo>
                    <a:pt x="136" y="11"/>
                  </a:lnTo>
                  <a:lnTo>
                    <a:pt x="123" y="59"/>
                  </a:lnTo>
                  <a:lnTo>
                    <a:pt x="110" y="100"/>
                  </a:lnTo>
                  <a:lnTo>
                    <a:pt x="100" y="132"/>
                  </a:lnTo>
                  <a:lnTo>
                    <a:pt x="87" y="167"/>
                  </a:lnTo>
                  <a:lnTo>
                    <a:pt x="73" y="203"/>
                  </a:lnTo>
                  <a:lnTo>
                    <a:pt x="53" y="242"/>
                  </a:lnTo>
                  <a:lnTo>
                    <a:pt x="27" y="287"/>
                  </a:lnTo>
                  <a:lnTo>
                    <a:pt x="0" y="330"/>
                  </a:lnTo>
                  <a:lnTo>
                    <a:pt x="0" y="426"/>
                  </a:lnTo>
                  <a:lnTo>
                    <a:pt x="402" y="508"/>
                  </a:lnTo>
                  <a:lnTo>
                    <a:pt x="588" y="547"/>
                  </a:lnTo>
                  <a:lnTo>
                    <a:pt x="626" y="356"/>
                  </a:lnTo>
                  <a:lnTo>
                    <a:pt x="651" y="340"/>
                  </a:lnTo>
                  <a:lnTo>
                    <a:pt x="628" y="298"/>
                  </a:lnTo>
                  <a:lnTo>
                    <a:pt x="639" y="255"/>
                  </a:lnTo>
                  <a:lnTo>
                    <a:pt x="717" y="182"/>
                  </a:lnTo>
                  <a:lnTo>
                    <a:pt x="663" y="116"/>
                  </a:lnTo>
                  <a:lnTo>
                    <a:pt x="441" y="69"/>
                  </a:lnTo>
                  <a:lnTo>
                    <a:pt x="410" y="88"/>
                  </a:lnTo>
                  <a:lnTo>
                    <a:pt x="370" y="56"/>
                  </a:lnTo>
                  <a:lnTo>
                    <a:pt x="334" y="90"/>
                  </a:lnTo>
                  <a:lnTo>
                    <a:pt x="300" y="56"/>
                  </a:lnTo>
                  <a:lnTo>
                    <a:pt x="211" y="58"/>
                  </a:lnTo>
                  <a:lnTo>
                    <a:pt x="223" y="4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9" name="Freeform 11"/>
            <p:cNvSpPr>
              <a:spLocks/>
            </p:cNvSpPr>
            <p:nvPr/>
          </p:nvSpPr>
          <p:spPr bwMode="auto">
            <a:xfrm>
              <a:off x="3250667" y="3591504"/>
              <a:ext cx="892550" cy="1527809"/>
            </a:xfrm>
            <a:custGeom>
              <a:avLst/>
              <a:gdLst>
                <a:gd name="T0" fmla="*/ 2147483647 w 755"/>
                <a:gd name="T1" fmla="*/ 0 h 1168"/>
                <a:gd name="T2" fmla="*/ 2147483647 w 755"/>
                <a:gd name="T3" fmla="*/ 2147483647 h 1168"/>
                <a:gd name="T4" fmla="*/ 2147483647 w 755"/>
                <a:gd name="T5" fmla="*/ 2147483647 h 1168"/>
                <a:gd name="T6" fmla="*/ 2147483647 w 755"/>
                <a:gd name="T7" fmla="*/ 2147483647 h 1168"/>
                <a:gd name="T8" fmla="*/ 2147483647 w 755"/>
                <a:gd name="T9" fmla="*/ 2147483647 h 1168"/>
                <a:gd name="T10" fmla="*/ 2147483647 w 755"/>
                <a:gd name="T11" fmla="*/ 2147483647 h 1168"/>
                <a:gd name="T12" fmla="*/ 2147483647 w 755"/>
                <a:gd name="T13" fmla="*/ 2147483647 h 1168"/>
                <a:gd name="T14" fmla="*/ 2147483647 w 755"/>
                <a:gd name="T15" fmla="*/ 2147483647 h 1168"/>
                <a:gd name="T16" fmla="*/ 2147483647 w 755"/>
                <a:gd name="T17" fmla="*/ 2147483647 h 1168"/>
                <a:gd name="T18" fmla="*/ 2147483647 w 755"/>
                <a:gd name="T19" fmla="*/ 2147483647 h 1168"/>
                <a:gd name="T20" fmla="*/ 2147483647 w 755"/>
                <a:gd name="T21" fmla="*/ 2147483647 h 1168"/>
                <a:gd name="T22" fmla="*/ 2147483647 w 755"/>
                <a:gd name="T23" fmla="*/ 2147483647 h 1168"/>
                <a:gd name="T24" fmla="*/ 2147483647 w 755"/>
                <a:gd name="T25" fmla="*/ 2147483647 h 1168"/>
                <a:gd name="T26" fmla="*/ 2147483647 w 755"/>
                <a:gd name="T27" fmla="*/ 2147483647 h 1168"/>
                <a:gd name="T28" fmla="*/ 2147483647 w 755"/>
                <a:gd name="T29" fmla="*/ 2147483647 h 1168"/>
                <a:gd name="T30" fmla="*/ 2147483647 w 755"/>
                <a:gd name="T31" fmla="*/ 2147483647 h 1168"/>
                <a:gd name="T32" fmla="*/ 2147483647 w 755"/>
                <a:gd name="T33" fmla="*/ 2147483647 h 1168"/>
                <a:gd name="T34" fmla="*/ 2147483647 w 755"/>
                <a:gd name="T35" fmla="*/ 2147483647 h 1168"/>
                <a:gd name="T36" fmla="*/ 2147483647 w 755"/>
                <a:gd name="T37" fmla="*/ 2147483647 h 1168"/>
                <a:gd name="T38" fmla="*/ 2147483647 w 755"/>
                <a:gd name="T39" fmla="*/ 2147483647 h 1168"/>
                <a:gd name="T40" fmla="*/ 2147483647 w 755"/>
                <a:gd name="T41" fmla="*/ 2147483647 h 1168"/>
                <a:gd name="T42" fmla="*/ 2147483647 w 755"/>
                <a:gd name="T43" fmla="*/ 2147483647 h 1168"/>
                <a:gd name="T44" fmla="*/ 2147483647 w 755"/>
                <a:gd name="T45" fmla="*/ 2147483647 h 1168"/>
                <a:gd name="T46" fmla="*/ 2147483647 w 755"/>
                <a:gd name="T47" fmla="*/ 2147483647 h 1168"/>
                <a:gd name="T48" fmla="*/ 2147483647 w 755"/>
                <a:gd name="T49" fmla="*/ 2147483647 h 1168"/>
                <a:gd name="T50" fmla="*/ 2147483647 w 755"/>
                <a:gd name="T51" fmla="*/ 2147483647 h 1168"/>
                <a:gd name="T52" fmla="*/ 2147483647 w 755"/>
                <a:gd name="T53" fmla="*/ 2147483647 h 1168"/>
                <a:gd name="T54" fmla="*/ 2147483647 w 755"/>
                <a:gd name="T55" fmla="*/ 2147483647 h 1168"/>
                <a:gd name="T56" fmla="*/ 2147483647 w 755"/>
                <a:gd name="T57" fmla="*/ 2147483647 h 1168"/>
                <a:gd name="T58" fmla="*/ 2147483647 w 755"/>
                <a:gd name="T59" fmla="*/ 2147483647 h 1168"/>
                <a:gd name="T60" fmla="*/ 2147483647 w 755"/>
                <a:gd name="T61" fmla="*/ 2147483647 h 1168"/>
                <a:gd name="T62" fmla="*/ 2147483647 w 755"/>
                <a:gd name="T63" fmla="*/ 2147483647 h 1168"/>
                <a:gd name="T64" fmla="*/ 2147483647 w 755"/>
                <a:gd name="T65" fmla="*/ 2147483647 h 1168"/>
                <a:gd name="T66" fmla="*/ 2147483647 w 755"/>
                <a:gd name="T67" fmla="*/ 2147483647 h 1168"/>
                <a:gd name="T68" fmla="*/ 2147483647 w 755"/>
                <a:gd name="T69" fmla="*/ 2147483647 h 1168"/>
                <a:gd name="T70" fmla="*/ 2147483647 w 755"/>
                <a:gd name="T71" fmla="*/ 2147483647 h 1168"/>
                <a:gd name="T72" fmla="*/ 2147483647 w 755"/>
                <a:gd name="T73" fmla="*/ 2147483647 h 1168"/>
                <a:gd name="T74" fmla="*/ 2147483647 w 755"/>
                <a:gd name="T75" fmla="*/ 2147483647 h 1168"/>
                <a:gd name="T76" fmla="*/ 2147483647 w 755"/>
                <a:gd name="T77" fmla="*/ 2147483647 h 1168"/>
                <a:gd name="T78" fmla="*/ 2147483647 w 755"/>
                <a:gd name="T79" fmla="*/ 2147483647 h 1168"/>
                <a:gd name="T80" fmla="*/ 2147483647 w 755"/>
                <a:gd name="T81" fmla="*/ 2147483647 h 1168"/>
                <a:gd name="T82" fmla="*/ 2147483647 w 755"/>
                <a:gd name="T83" fmla="*/ 2147483647 h 1168"/>
                <a:gd name="T84" fmla="*/ 2147483647 w 755"/>
                <a:gd name="T85" fmla="*/ 2147483647 h 1168"/>
                <a:gd name="T86" fmla="*/ 0 w 755"/>
                <a:gd name="T87" fmla="*/ 2147483647 h 1168"/>
                <a:gd name="T88" fmla="*/ 2147483647 w 755"/>
                <a:gd name="T89" fmla="*/ 2147483647 h 1168"/>
                <a:gd name="T90" fmla="*/ 2147483647 w 755"/>
                <a:gd name="T91" fmla="*/ 2147483647 h 1168"/>
                <a:gd name="T92" fmla="*/ 2147483647 w 755"/>
                <a:gd name="T93" fmla="*/ 2147483647 h 1168"/>
                <a:gd name="T94" fmla="*/ 214748364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FF6600"/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0" name="Freeform 12"/>
            <p:cNvSpPr>
              <a:spLocks/>
            </p:cNvSpPr>
            <p:nvPr/>
          </p:nvSpPr>
          <p:spPr bwMode="auto">
            <a:xfrm>
              <a:off x="3640019" y="3687135"/>
              <a:ext cx="676244" cy="1128211"/>
            </a:xfrm>
            <a:custGeom>
              <a:avLst/>
              <a:gdLst>
                <a:gd name="T0" fmla="*/ 2147483647 w 572"/>
                <a:gd name="T1" fmla="*/ 0 h 864"/>
                <a:gd name="T2" fmla="*/ 0 w 572"/>
                <a:gd name="T3" fmla="*/ 2147483647 h 864"/>
                <a:gd name="T4" fmla="*/ 2147483647 w 572"/>
                <a:gd name="T5" fmla="*/ 2147483647 h 864"/>
                <a:gd name="T6" fmla="*/ 2147483647 w 572"/>
                <a:gd name="T7" fmla="*/ 2147483647 h 864"/>
                <a:gd name="T8" fmla="*/ 2147483647 w 572"/>
                <a:gd name="T9" fmla="*/ 2147483647 h 864"/>
                <a:gd name="T10" fmla="*/ 2147483647 w 572"/>
                <a:gd name="T11" fmla="*/ 2147483647 h 864"/>
                <a:gd name="T12" fmla="*/ 2147483647 w 572"/>
                <a:gd name="T13" fmla="*/ 2147483647 h 864"/>
                <a:gd name="T14" fmla="*/ 2147483647 w 572"/>
                <a:gd name="T15" fmla="*/ 2147483647 h 864"/>
                <a:gd name="T16" fmla="*/ 2147483647 w 572"/>
                <a:gd name="T17" fmla="*/ 2147483647 h 864"/>
                <a:gd name="T18" fmla="*/ 2147483647 w 572"/>
                <a:gd name="T19" fmla="*/ 2147483647 h 864"/>
                <a:gd name="T20" fmla="*/ 2147483647 w 572"/>
                <a:gd name="T21" fmla="*/ 2147483647 h 864"/>
                <a:gd name="T22" fmla="*/ 2147483647 w 572"/>
                <a:gd name="T23" fmla="*/ 0 h 8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2"/>
                <a:gd name="T37" fmla="*/ 0 h 864"/>
                <a:gd name="T38" fmla="*/ 572 w 572"/>
                <a:gd name="T39" fmla="*/ 864 h 8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2" h="864">
                  <a:moveTo>
                    <a:pt x="73" y="0"/>
                  </a:moveTo>
                  <a:lnTo>
                    <a:pt x="0" y="342"/>
                  </a:lnTo>
                  <a:lnTo>
                    <a:pt x="389" y="864"/>
                  </a:lnTo>
                  <a:lnTo>
                    <a:pt x="413" y="841"/>
                  </a:lnTo>
                  <a:lnTo>
                    <a:pt x="412" y="738"/>
                  </a:lnTo>
                  <a:lnTo>
                    <a:pt x="460" y="746"/>
                  </a:lnTo>
                  <a:lnTo>
                    <a:pt x="510" y="429"/>
                  </a:lnTo>
                  <a:lnTo>
                    <a:pt x="544" y="215"/>
                  </a:lnTo>
                  <a:lnTo>
                    <a:pt x="554" y="150"/>
                  </a:lnTo>
                  <a:lnTo>
                    <a:pt x="572" y="92"/>
                  </a:lnTo>
                  <a:lnTo>
                    <a:pt x="315" y="52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1" name="Freeform 13"/>
            <p:cNvSpPr>
              <a:spLocks/>
            </p:cNvSpPr>
            <p:nvPr/>
          </p:nvSpPr>
          <p:spPr bwMode="auto">
            <a:xfrm>
              <a:off x="4012294" y="2761569"/>
              <a:ext cx="607936" cy="1090642"/>
            </a:xfrm>
            <a:custGeom>
              <a:avLst/>
              <a:gdLst>
                <a:gd name="T0" fmla="*/ 2147483647 w 515"/>
                <a:gd name="T1" fmla="*/ 0 h 835"/>
                <a:gd name="T2" fmla="*/ 2147483647 w 515"/>
                <a:gd name="T3" fmla="*/ 2147483647 h 835"/>
                <a:gd name="T4" fmla="*/ 2147483647 w 515"/>
                <a:gd name="T5" fmla="*/ 2147483647 h 835"/>
                <a:gd name="T6" fmla="*/ 2147483647 w 515"/>
                <a:gd name="T7" fmla="*/ 2147483647 h 835"/>
                <a:gd name="T8" fmla="*/ 2147483647 w 515"/>
                <a:gd name="T9" fmla="*/ 2147483647 h 835"/>
                <a:gd name="T10" fmla="*/ 2147483647 w 515"/>
                <a:gd name="T11" fmla="*/ 2147483647 h 835"/>
                <a:gd name="T12" fmla="*/ 2147483647 w 515"/>
                <a:gd name="T13" fmla="*/ 2147483647 h 835"/>
                <a:gd name="T14" fmla="*/ 0 w 515"/>
                <a:gd name="T15" fmla="*/ 2147483647 h 835"/>
                <a:gd name="T16" fmla="*/ 2147483647 w 515"/>
                <a:gd name="T17" fmla="*/ 2147483647 h 835"/>
                <a:gd name="T18" fmla="*/ 2147483647 w 515"/>
                <a:gd name="T19" fmla="*/ 2147483647 h 835"/>
                <a:gd name="T20" fmla="*/ 2147483647 w 515"/>
                <a:gd name="T21" fmla="*/ 2147483647 h 835"/>
                <a:gd name="T22" fmla="*/ 2147483647 w 515"/>
                <a:gd name="T23" fmla="*/ 2147483647 h 835"/>
                <a:gd name="T24" fmla="*/ 2147483647 w 515"/>
                <a:gd name="T25" fmla="*/ 2147483647 h 835"/>
                <a:gd name="T26" fmla="*/ 2147483647 w 515"/>
                <a:gd name="T27" fmla="*/ 2147483647 h 835"/>
                <a:gd name="T28" fmla="*/ 2147483647 w 515"/>
                <a:gd name="T29" fmla="*/ 2147483647 h 835"/>
                <a:gd name="T30" fmla="*/ 2147483647 w 515"/>
                <a:gd name="T31" fmla="*/ 2147483647 h 835"/>
                <a:gd name="T32" fmla="*/ 2147483647 w 515"/>
                <a:gd name="T33" fmla="*/ 2147483647 h 835"/>
                <a:gd name="T34" fmla="*/ 2147483647 w 515"/>
                <a:gd name="T35" fmla="*/ 2147483647 h 835"/>
                <a:gd name="T36" fmla="*/ 2147483647 w 515"/>
                <a:gd name="T37" fmla="*/ 2147483647 h 835"/>
                <a:gd name="T38" fmla="*/ 2147483647 w 515"/>
                <a:gd name="T39" fmla="*/ 2147483647 h 835"/>
                <a:gd name="T40" fmla="*/ 2147483647 w 515"/>
                <a:gd name="T41" fmla="*/ 2147483647 h 835"/>
                <a:gd name="T42" fmla="*/ 2147483647 w 515"/>
                <a:gd name="T43" fmla="*/ 0 h 8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5"/>
                <a:gd name="T67" fmla="*/ 0 h 835"/>
                <a:gd name="T68" fmla="*/ 515 w 515"/>
                <a:gd name="T69" fmla="*/ 835 h 83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5" h="835">
                  <a:moveTo>
                    <a:pt x="124" y="0"/>
                  </a:moveTo>
                  <a:lnTo>
                    <a:pt x="77" y="327"/>
                  </a:lnTo>
                  <a:lnTo>
                    <a:pt x="126" y="396"/>
                  </a:lnTo>
                  <a:lnTo>
                    <a:pt x="50" y="469"/>
                  </a:lnTo>
                  <a:lnTo>
                    <a:pt x="40" y="519"/>
                  </a:lnTo>
                  <a:lnTo>
                    <a:pt x="61" y="554"/>
                  </a:lnTo>
                  <a:lnTo>
                    <a:pt x="40" y="572"/>
                  </a:lnTo>
                  <a:lnTo>
                    <a:pt x="0" y="761"/>
                  </a:lnTo>
                  <a:lnTo>
                    <a:pt x="245" y="804"/>
                  </a:lnTo>
                  <a:lnTo>
                    <a:pt x="478" y="835"/>
                  </a:lnTo>
                  <a:lnTo>
                    <a:pt x="502" y="662"/>
                  </a:lnTo>
                  <a:lnTo>
                    <a:pt x="515" y="567"/>
                  </a:lnTo>
                  <a:lnTo>
                    <a:pt x="492" y="533"/>
                  </a:lnTo>
                  <a:lnTo>
                    <a:pt x="439" y="543"/>
                  </a:lnTo>
                  <a:lnTo>
                    <a:pt x="370" y="551"/>
                  </a:lnTo>
                  <a:lnTo>
                    <a:pt x="357" y="473"/>
                  </a:lnTo>
                  <a:lnTo>
                    <a:pt x="273" y="410"/>
                  </a:lnTo>
                  <a:lnTo>
                    <a:pt x="284" y="370"/>
                  </a:lnTo>
                  <a:lnTo>
                    <a:pt x="292" y="299"/>
                  </a:lnTo>
                  <a:lnTo>
                    <a:pt x="184" y="146"/>
                  </a:lnTo>
                  <a:lnTo>
                    <a:pt x="199" y="1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2" name="Freeform 14"/>
            <p:cNvSpPr>
              <a:spLocks/>
            </p:cNvSpPr>
            <p:nvPr/>
          </p:nvSpPr>
          <p:spPr bwMode="auto">
            <a:xfrm>
              <a:off x="4199001" y="3808949"/>
              <a:ext cx="564675" cy="806028"/>
            </a:xfrm>
            <a:custGeom>
              <a:avLst/>
              <a:gdLst>
                <a:gd name="T0" fmla="*/ 2147483647 w 478"/>
                <a:gd name="T1" fmla="*/ 0 h 616"/>
                <a:gd name="T2" fmla="*/ 2147483647 w 478"/>
                <a:gd name="T3" fmla="*/ 2147483647 h 616"/>
                <a:gd name="T4" fmla="*/ 2147483647 w 478"/>
                <a:gd name="T5" fmla="*/ 2147483647 h 616"/>
                <a:gd name="T6" fmla="*/ 2147483647 w 478"/>
                <a:gd name="T7" fmla="*/ 2147483647 h 616"/>
                <a:gd name="T8" fmla="*/ 2147483647 w 478"/>
                <a:gd name="T9" fmla="*/ 2147483647 h 616"/>
                <a:gd name="T10" fmla="*/ 0 w 478"/>
                <a:gd name="T11" fmla="*/ 2147483647 h 616"/>
                <a:gd name="T12" fmla="*/ 2147483647 w 478"/>
                <a:gd name="T13" fmla="*/ 2147483647 h 616"/>
                <a:gd name="T14" fmla="*/ 2147483647 w 478"/>
                <a:gd name="T15" fmla="*/ 0 h 6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8"/>
                <a:gd name="T25" fmla="*/ 0 h 616"/>
                <a:gd name="T26" fmla="*/ 478 w 478"/>
                <a:gd name="T27" fmla="*/ 616 h 6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8" h="616">
                  <a:moveTo>
                    <a:pt x="89" y="0"/>
                  </a:moveTo>
                  <a:lnTo>
                    <a:pt x="323" y="32"/>
                  </a:lnTo>
                  <a:lnTo>
                    <a:pt x="307" y="150"/>
                  </a:lnTo>
                  <a:lnTo>
                    <a:pt x="478" y="166"/>
                  </a:lnTo>
                  <a:lnTo>
                    <a:pt x="431" y="616"/>
                  </a:lnTo>
                  <a:lnTo>
                    <a:pt x="0" y="570"/>
                  </a:lnTo>
                  <a:lnTo>
                    <a:pt x="44" y="282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3" name="Freeform 15"/>
            <p:cNvSpPr>
              <a:spLocks/>
            </p:cNvSpPr>
            <p:nvPr/>
          </p:nvSpPr>
          <p:spPr bwMode="auto">
            <a:xfrm>
              <a:off x="4224048" y="2771815"/>
              <a:ext cx="1061042" cy="729751"/>
            </a:xfrm>
            <a:custGeom>
              <a:avLst/>
              <a:gdLst>
                <a:gd name="T0" fmla="*/ 2147483647 w 896"/>
                <a:gd name="T1" fmla="*/ 0 h 558"/>
                <a:gd name="T2" fmla="*/ 2147483647 w 896"/>
                <a:gd name="T3" fmla="*/ 2147483647 h 558"/>
                <a:gd name="T4" fmla="*/ 2147483647 w 896"/>
                <a:gd name="T5" fmla="*/ 2147483647 h 558"/>
                <a:gd name="T6" fmla="*/ 2147483647 w 896"/>
                <a:gd name="T7" fmla="*/ 2147483647 h 558"/>
                <a:gd name="T8" fmla="*/ 2147483647 w 896"/>
                <a:gd name="T9" fmla="*/ 2147483647 h 558"/>
                <a:gd name="T10" fmla="*/ 2147483647 w 896"/>
                <a:gd name="T11" fmla="*/ 2147483647 h 558"/>
                <a:gd name="T12" fmla="*/ 2147483647 w 896"/>
                <a:gd name="T13" fmla="*/ 2147483647 h 558"/>
                <a:gd name="T14" fmla="*/ 2147483647 w 896"/>
                <a:gd name="T15" fmla="*/ 2147483647 h 558"/>
                <a:gd name="T16" fmla="*/ 2147483647 w 896"/>
                <a:gd name="T17" fmla="*/ 2147483647 h 558"/>
                <a:gd name="T18" fmla="*/ 2147483647 w 896"/>
                <a:gd name="T19" fmla="*/ 2147483647 h 558"/>
                <a:gd name="T20" fmla="*/ 2147483647 w 896"/>
                <a:gd name="T21" fmla="*/ 2147483647 h 558"/>
                <a:gd name="T22" fmla="*/ 2147483647 w 896"/>
                <a:gd name="T23" fmla="*/ 2147483647 h 558"/>
                <a:gd name="T24" fmla="*/ 2147483647 w 896"/>
                <a:gd name="T25" fmla="*/ 2147483647 h 558"/>
                <a:gd name="T26" fmla="*/ 2147483647 w 896"/>
                <a:gd name="T27" fmla="*/ 2147483647 h 558"/>
                <a:gd name="T28" fmla="*/ 2147483647 w 896"/>
                <a:gd name="T29" fmla="*/ 2147483647 h 558"/>
                <a:gd name="T30" fmla="*/ 2147483647 w 896"/>
                <a:gd name="T31" fmla="*/ 2147483647 h 558"/>
                <a:gd name="T32" fmla="*/ 2147483647 w 896"/>
                <a:gd name="T33" fmla="*/ 2147483647 h 558"/>
                <a:gd name="T34" fmla="*/ 0 w 896"/>
                <a:gd name="T35" fmla="*/ 2147483647 h 558"/>
                <a:gd name="T36" fmla="*/ 2147483647 w 896"/>
                <a:gd name="T37" fmla="*/ 0 h 5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96"/>
                <a:gd name="T58" fmla="*/ 0 h 558"/>
                <a:gd name="T59" fmla="*/ 896 w 896"/>
                <a:gd name="T60" fmla="*/ 558 h 5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96" h="558">
                  <a:moveTo>
                    <a:pt x="14" y="0"/>
                  </a:moveTo>
                  <a:lnTo>
                    <a:pt x="190" y="22"/>
                  </a:lnTo>
                  <a:lnTo>
                    <a:pt x="297" y="37"/>
                  </a:lnTo>
                  <a:lnTo>
                    <a:pt x="437" y="51"/>
                  </a:lnTo>
                  <a:lnTo>
                    <a:pt x="566" y="64"/>
                  </a:lnTo>
                  <a:lnTo>
                    <a:pt x="791" y="80"/>
                  </a:lnTo>
                  <a:lnTo>
                    <a:pt x="896" y="88"/>
                  </a:lnTo>
                  <a:lnTo>
                    <a:pt x="893" y="544"/>
                  </a:lnTo>
                  <a:lnTo>
                    <a:pt x="344" y="497"/>
                  </a:lnTo>
                  <a:lnTo>
                    <a:pt x="332" y="558"/>
                  </a:lnTo>
                  <a:lnTo>
                    <a:pt x="311" y="529"/>
                  </a:lnTo>
                  <a:lnTo>
                    <a:pt x="261" y="534"/>
                  </a:lnTo>
                  <a:lnTo>
                    <a:pt x="189" y="545"/>
                  </a:lnTo>
                  <a:lnTo>
                    <a:pt x="176" y="466"/>
                  </a:lnTo>
                  <a:lnTo>
                    <a:pt x="90" y="403"/>
                  </a:lnTo>
                  <a:lnTo>
                    <a:pt x="103" y="343"/>
                  </a:lnTo>
                  <a:lnTo>
                    <a:pt x="111" y="295"/>
                  </a:lnTo>
                  <a:lnTo>
                    <a:pt x="0" y="13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4" name="Freeform 16"/>
            <p:cNvSpPr>
              <a:spLocks/>
            </p:cNvSpPr>
            <p:nvPr/>
          </p:nvSpPr>
          <p:spPr bwMode="auto">
            <a:xfrm>
              <a:off x="4557616" y="3415043"/>
              <a:ext cx="724059" cy="656890"/>
            </a:xfrm>
            <a:custGeom>
              <a:avLst/>
              <a:gdLst>
                <a:gd name="T0" fmla="*/ 2147483647 w 614"/>
                <a:gd name="T1" fmla="*/ 0 h 502"/>
                <a:gd name="T2" fmla="*/ 2147483647 w 614"/>
                <a:gd name="T3" fmla="*/ 2147483647 h 502"/>
                <a:gd name="T4" fmla="*/ 0 w 614"/>
                <a:gd name="T5" fmla="*/ 2147483647 h 502"/>
                <a:gd name="T6" fmla="*/ 2147483647 w 614"/>
                <a:gd name="T7" fmla="*/ 2147483647 h 502"/>
                <a:gd name="T8" fmla="*/ 2147483647 w 614"/>
                <a:gd name="T9" fmla="*/ 2147483647 h 502"/>
                <a:gd name="T10" fmla="*/ 2147483647 w 614"/>
                <a:gd name="T11" fmla="*/ 2147483647 h 502"/>
                <a:gd name="T12" fmla="*/ 2147483647 w 614"/>
                <a:gd name="T13" fmla="*/ 0 h 5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4"/>
                <a:gd name="T22" fmla="*/ 0 h 502"/>
                <a:gd name="T23" fmla="*/ 614 w 614"/>
                <a:gd name="T24" fmla="*/ 502 h 5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4" h="502">
                  <a:moveTo>
                    <a:pt x="60" y="0"/>
                  </a:moveTo>
                  <a:lnTo>
                    <a:pt x="37" y="187"/>
                  </a:lnTo>
                  <a:lnTo>
                    <a:pt x="0" y="455"/>
                  </a:lnTo>
                  <a:lnTo>
                    <a:pt x="178" y="470"/>
                  </a:lnTo>
                  <a:lnTo>
                    <a:pt x="593" y="502"/>
                  </a:lnTo>
                  <a:lnTo>
                    <a:pt x="614" y="52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5" name="Freeform 17"/>
            <p:cNvSpPr>
              <a:spLocks/>
            </p:cNvSpPr>
            <p:nvPr/>
          </p:nvSpPr>
          <p:spPr bwMode="auto">
            <a:xfrm>
              <a:off x="4702200" y="4027533"/>
              <a:ext cx="755936" cy="622736"/>
            </a:xfrm>
            <a:custGeom>
              <a:avLst/>
              <a:gdLst>
                <a:gd name="T0" fmla="*/ 2147483647 w 640"/>
                <a:gd name="T1" fmla="*/ 0 h 476"/>
                <a:gd name="T2" fmla="*/ 2147483647 w 640"/>
                <a:gd name="T3" fmla="*/ 2147483647 h 476"/>
                <a:gd name="T4" fmla="*/ 0 w 640"/>
                <a:gd name="T5" fmla="*/ 2147483647 h 476"/>
                <a:gd name="T6" fmla="*/ 2147483647 w 640"/>
                <a:gd name="T7" fmla="*/ 2147483647 h 476"/>
                <a:gd name="T8" fmla="*/ 2147483647 w 640"/>
                <a:gd name="T9" fmla="*/ 2147483647 h 476"/>
                <a:gd name="T10" fmla="*/ 2147483647 w 640"/>
                <a:gd name="T11" fmla="*/ 2147483647 h 476"/>
                <a:gd name="T12" fmla="*/ 2147483647 w 640"/>
                <a:gd name="T13" fmla="*/ 2147483647 h 476"/>
                <a:gd name="T14" fmla="*/ 2147483647 w 640"/>
                <a:gd name="T15" fmla="*/ 2147483647 h 476"/>
                <a:gd name="T16" fmla="*/ 2147483647 w 640"/>
                <a:gd name="T17" fmla="*/ 0 h 4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0"/>
                <a:gd name="T28" fmla="*/ 0 h 476"/>
                <a:gd name="T29" fmla="*/ 640 w 640"/>
                <a:gd name="T30" fmla="*/ 476 h 4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" h="476">
                  <a:moveTo>
                    <a:pt x="54" y="0"/>
                  </a:moveTo>
                  <a:lnTo>
                    <a:pt x="21" y="286"/>
                  </a:lnTo>
                  <a:lnTo>
                    <a:pt x="0" y="450"/>
                  </a:lnTo>
                  <a:lnTo>
                    <a:pt x="320" y="467"/>
                  </a:lnTo>
                  <a:lnTo>
                    <a:pt x="625" y="476"/>
                  </a:lnTo>
                  <a:lnTo>
                    <a:pt x="635" y="253"/>
                  </a:lnTo>
                  <a:lnTo>
                    <a:pt x="640" y="36"/>
                  </a:lnTo>
                  <a:lnTo>
                    <a:pt x="465" y="32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6" name="Freeform 18"/>
            <p:cNvSpPr>
              <a:spLocks/>
            </p:cNvSpPr>
            <p:nvPr/>
          </p:nvSpPr>
          <p:spPr bwMode="auto">
            <a:xfrm>
              <a:off x="4023679" y="4548946"/>
              <a:ext cx="684213" cy="842458"/>
            </a:xfrm>
            <a:custGeom>
              <a:avLst/>
              <a:gdLst>
                <a:gd name="T0" fmla="*/ 2147483647 w 579"/>
                <a:gd name="T1" fmla="*/ 0 h 644"/>
                <a:gd name="T2" fmla="*/ 2147483647 w 579"/>
                <a:gd name="T3" fmla="*/ 2147483647 h 644"/>
                <a:gd name="T4" fmla="*/ 2147483647 w 579"/>
                <a:gd name="T5" fmla="*/ 2147483647 h 644"/>
                <a:gd name="T6" fmla="*/ 2147483647 w 579"/>
                <a:gd name="T7" fmla="*/ 2147483647 h 644"/>
                <a:gd name="T8" fmla="*/ 2147483647 w 579"/>
                <a:gd name="T9" fmla="*/ 2147483647 h 644"/>
                <a:gd name="T10" fmla="*/ 2147483647 w 579"/>
                <a:gd name="T11" fmla="*/ 2147483647 h 644"/>
                <a:gd name="T12" fmla="*/ 2147483647 w 579"/>
                <a:gd name="T13" fmla="*/ 2147483647 h 644"/>
                <a:gd name="T14" fmla="*/ 2147483647 w 579"/>
                <a:gd name="T15" fmla="*/ 2147483647 h 644"/>
                <a:gd name="T16" fmla="*/ 2147483647 w 579"/>
                <a:gd name="T17" fmla="*/ 2147483647 h 644"/>
                <a:gd name="T18" fmla="*/ 2147483647 w 579"/>
                <a:gd name="T19" fmla="*/ 2147483647 h 644"/>
                <a:gd name="T20" fmla="*/ 2147483647 w 579"/>
                <a:gd name="T21" fmla="*/ 2147483647 h 644"/>
                <a:gd name="T22" fmla="*/ 0 w 579"/>
                <a:gd name="T23" fmla="*/ 2147483647 h 644"/>
                <a:gd name="T24" fmla="*/ 2147483647 w 579"/>
                <a:gd name="T25" fmla="*/ 2147483647 h 644"/>
                <a:gd name="T26" fmla="*/ 2147483647 w 579"/>
                <a:gd name="T27" fmla="*/ 2147483647 h 644"/>
                <a:gd name="T28" fmla="*/ 2147483647 w 579"/>
                <a:gd name="T29" fmla="*/ 2147483647 h 644"/>
                <a:gd name="T30" fmla="*/ 2147483647 w 579"/>
                <a:gd name="T31" fmla="*/ 0 h 6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79"/>
                <a:gd name="T49" fmla="*/ 0 h 644"/>
                <a:gd name="T50" fmla="*/ 579 w 579"/>
                <a:gd name="T51" fmla="*/ 644 h 6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79" h="644">
                  <a:moveTo>
                    <a:pt x="147" y="0"/>
                  </a:moveTo>
                  <a:lnTo>
                    <a:pt x="135" y="84"/>
                  </a:lnTo>
                  <a:lnTo>
                    <a:pt x="85" y="75"/>
                  </a:lnTo>
                  <a:lnTo>
                    <a:pt x="88" y="183"/>
                  </a:lnTo>
                  <a:lnTo>
                    <a:pt x="64" y="204"/>
                  </a:lnTo>
                  <a:lnTo>
                    <a:pt x="100" y="270"/>
                  </a:lnTo>
                  <a:lnTo>
                    <a:pt x="64" y="299"/>
                  </a:lnTo>
                  <a:lnTo>
                    <a:pt x="45" y="347"/>
                  </a:lnTo>
                  <a:lnTo>
                    <a:pt x="17" y="394"/>
                  </a:lnTo>
                  <a:lnTo>
                    <a:pt x="37" y="422"/>
                  </a:lnTo>
                  <a:lnTo>
                    <a:pt x="3" y="433"/>
                  </a:lnTo>
                  <a:lnTo>
                    <a:pt x="0" y="477"/>
                  </a:lnTo>
                  <a:lnTo>
                    <a:pt x="326" y="641"/>
                  </a:lnTo>
                  <a:lnTo>
                    <a:pt x="510" y="644"/>
                  </a:lnTo>
                  <a:lnTo>
                    <a:pt x="579" y="50"/>
                  </a:lnTo>
                  <a:lnTo>
                    <a:pt x="147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7" name="Freeform 19"/>
            <p:cNvSpPr>
              <a:spLocks/>
            </p:cNvSpPr>
            <p:nvPr/>
          </p:nvSpPr>
          <p:spPr bwMode="auto">
            <a:xfrm>
              <a:off x="4620231" y="4609285"/>
              <a:ext cx="727475" cy="796920"/>
            </a:xfrm>
            <a:custGeom>
              <a:avLst/>
              <a:gdLst>
                <a:gd name="T0" fmla="*/ 2147483647 w 615"/>
                <a:gd name="T1" fmla="*/ 0 h 610"/>
                <a:gd name="T2" fmla="*/ 2147483647 w 615"/>
                <a:gd name="T3" fmla="*/ 2147483647 h 610"/>
                <a:gd name="T4" fmla="*/ 2147483647 w 615"/>
                <a:gd name="T5" fmla="*/ 2147483647 h 610"/>
                <a:gd name="T6" fmla="*/ 2147483647 w 615"/>
                <a:gd name="T7" fmla="*/ 2147483647 h 610"/>
                <a:gd name="T8" fmla="*/ 2147483647 w 615"/>
                <a:gd name="T9" fmla="*/ 2147483647 h 610"/>
                <a:gd name="T10" fmla="*/ 2147483647 w 615"/>
                <a:gd name="T11" fmla="*/ 2147483647 h 610"/>
                <a:gd name="T12" fmla="*/ 2147483647 w 615"/>
                <a:gd name="T13" fmla="*/ 2147483647 h 610"/>
                <a:gd name="T14" fmla="*/ 2147483647 w 615"/>
                <a:gd name="T15" fmla="*/ 2147483647 h 610"/>
                <a:gd name="T16" fmla="*/ 0 w 615"/>
                <a:gd name="T17" fmla="*/ 2147483647 h 610"/>
                <a:gd name="T18" fmla="*/ 2147483647 w 615"/>
                <a:gd name="T19" fmla="*/ 2147483647 h 610"/>
                <a:gd name="T20" fmla="*/ 2147483647 w 615"/>
                <a:gd name="T21" fmla="*/ 0 h 6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5"/>
                <a:gd name="T34" fmla="*/ 0 h 610"/>
                <a:gd name="T35" fmla="*/ 615 w 615"/>
                <a:gd name="T36" fmla="*/ 610 h 6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5" h="610">
                  <a:moveTo>
                    <a:pt x="74" y="0"/>
                  </a:moveTo>
                  <a:lnTo>
                    <a:pt x="615" y="24"/>
                  </a:lnTo>
                  <a:lnTo>
                    <a:pt x="589" y="563"/>
                  </a:lnTo>
                  <a:lnTo>
                    <a:pt x="413" y="553"/>
                  </a:lnTo>
                  <a:lnTo>
                    <a:pt x="249" y="548"/>
                  </a:lnTo>
                  <a:lnTo>
                    <a:pt x="249" y="569"/>
                  </a:lnTo>
                  <a:lnTo>
                    <a:pt x="111" y="569"/>
                  </a:lnTo>
                  <a:lnTo>
                    <a:pt x="103" y="610"/>
                  </a:lnTo>
                  <a:lnTo>
                    <a:pt x="0" y="597"/>
                  </a:lnTo>
                  <a:lnTo>
                    <a:pt x="58" y="140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8" name="Freeform 20"/>
            <p:cNvSpPr>
              <a:spLocks/>
            </p:cNvSpPr>
            <p:nvPr/>
          </p:nvSpPr>
          <p:spPr bwMode="auto">
            <a:xfrm>
              <a:off x="5282813" y="2889076"/>
              <a:ext cx="710397" cy="456522"/>
            </a:xfrm>
            <a:custGeom>
              <a:avLst/>
              <a:gdLst>
                <a:gd name="T0" fmla="*/ 2147483647 w 601"/>
                <a:gd name="T1" fmla="*/ 0 h 352"/>
                <a:gd name="T2" fmla="*/ 2147483647 w 601"/>
                <a:gd name="T3" fmla="*/ 2147483647 h 352"/>
                <a:gd name="T4" fmla="*/ 2147483647 w 601"/>
                <a:gd name="T5" fmla="*/ 2147483647 h 352"/>
                <a:gd name="T6" fmla="*/ 2147483647 w 601"/>
                <a:gd name="T7" fmla="*/ 2147483647 h 352"/>
                <a:gd name="T8" fmla="*/ 2147483647 w 601"/>
                <a:gd name="T9" fmla="*/ 2147483647 h 352"/>
                <a:gd name="T10" fmla="*/ 2147483647 w 601"/>
                <a:gd name="T11" fmla="*/ 2147483647 h 352"/>
                <a:gd name="T12" fmla="*/ 2147483647 w 601"/>
                <a:gd name="T13" fmla="*/ 2147483647 h 352"/>
                <a:gd name="T14" fmla="*/ 0 w 601"/>
                <a:gd name="T15" fmla="*/ 2147483647 h 352"/>
                <a:gd name="T16" fmla="*/ 2147483647 w 601"/>
                <a:gd name="T17" fmla="*/ 0 h 3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1"/>
                <a:gd name="T28" fmla="*/ 0 h 352"/>
                <a:gd name="T29" fmla="*/ 601 w 601"/>
                <a:gd name="T30" fmla="*/ 352 h 3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1" h="352">
                  <a:moveTo>
                    <a:pt x="2" y="0"/>
                  </a:moveTo>
                  <a:lnTo>
                    <a:pt x="504" y="12"/>
                  </a:lnTo>
                  <a:lnTo>
                    <a:pt x="541" y="115"/>
                  </a:lnTo>
                  <a:lnTo>
                    <a:pt x="577" y="194"/>
                  </a:lnTo>
                  <a:lnTo>
                    <a:pt x="601" y="323"/>
                  </a:lnTo>
                  <a:lnTo>
                    <a:pt x="586" y="352"/>
                  </a:lnTo>
                  <a:lnTo>
                    <a:pt x="401" y="347"/>
                  </a:lnTo>
                  <a:lnTo>
                    <a:pt x="0" y="34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9" name="Freeform 21"/>
            <p:cNvSpPr>
              <a:spLocks/>
            </p:cNvSpPr>
            <p:nvPr/>
          </p:nvSpPr>
          <p:spPr bwMode="auto">
            <a:xfrm>
              <a:off x="5262321" y="3330797"/>
              <a:ext cx="746828" cy="537352"/>
            </a:xfrm>
            <a:custGeom>
              <a:avLst/>
              <a:gdLst>
                <a:gd name="T0" fmla="*/ 2147483647 w 631"/>
                <a:gd name="T1" fmla="*/ 0 h 412"/>
                <a:gd name="T2" fmla="*/ 2147483647 w 631"/>
                <a:gd name="T3" fmla="*/ 2147483647 h 412"/>
                <a:gd name="T4" fmla="*/ 0 w 631"/>
                <a:gd name="T5" fmla="*/ 2147483647 h 412"/>
                <a:gd name="T6" fmla="*/ 2147483647 w 631"/>
                <a:gd name="T7" fmla="*/ 2147483647 h 412"/>
                <a:gd name="T8" fmla="*/ 2147483647 w 631"/>
                <a:gd name="T9" fmla="*/ 2147483647 h 412"/>
                <a:gd name="T10" fmla="*/ 2147483647 w 631"/>
                <a:gd name="T11" fmla="*/ 2147483647 h 412"/>
                <a:gd name="T12" fmla="*/ 2147483647 w 631"/>
                <a:gd name="T13" fmla="*/ 2147483647 h 412"/>
                <a:gd name="T14" fmla="*/ 2147483647 w 631"/>
                <a:gd name="T15" fmla="*/ 2147483647 h 412"/>
                <a:gd name="T16" fmla="*/ 2147483647 w 631"/>
                <a:gd name="T17" fmla="*/ 2147483647 h 412"/>
                <a:gd name="T18" fmla="*/ 2147483647 w 631"/>
                <a:gd name="T19" fmla="*/ 2147483647 h 412"/>
                <a:gd name="T20" fmla="*/ 2147483647 w 631"/>
                <a:gd name="T21" fmla="*/ 2147483647 h 412"/>
                <a:gd name="T22" fmla="*/ 2147483647 w 631"/>
                <a:gd name="T23" fmla="*/ 2147483647 h 412"/>
                <a:gd name="T24" fmla="*/ 2147483647 w 631"/>
                <a:gd name="T25" fmla="*/ 2147483647 h 412"/>
                <a:gd name="T26" fmla="*/ 2147483647 w 631"/>
                <a:gd name="T27" fmla="*/ 0 h 4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31"/>
                <a:gd name="T43" fmla="*/ 0 h 412"/>
                <a:gd name="T44" fmla="*/ 631 w 631"/>
                <a:gd name="T45" fmla="*/ 412 h 4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31" h="412">
                  <a:moveTo>
                    <a:pt x="11" y="0"/>
                  </a:moveTo>
                  <a:lnTo>
                    <a:pt x="10" y="160"/>
                  </a:lnTo>
                  <a:lnTo>
                    <a:pt x="0" y="347"/>
                  </a:lnTo>
                  <a:lnTo>
                    <a:pt x="459" y="354"/>
                  </a:lnTo>
                  <a:lnTo>
                    <a:pt x="507" y="380"/>
                  </a:lnTo>
                  <a:lnTo>
                    <a:pt x="541" y="344"/>
                  </a:lnTo>
                  <a:lnTo>
                    <a:pt x="631" y="412"/>
                  </a:lnTo>
                  <a:lnTo>
                    <a:pt x="618" y="341"/>
                  </a:lnTo>
                  <a:lnTo>
                    <a:pt x="626" y="286"/>
                  </a:lnTo>
                  <a:lnTo>
                    <a:pt x="631" y="99"/>
                  </a:lnTo>
                  <a:lnTo>
                    <a:pt x="591" y="58"/>
                  </a:lnTo>
                  <a:lnTo>
                    <a:pt x="607" y="7"/>
                  </a:lnTo>
                  <a:lnTo>
                    <a:pt x="307" y="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0" name="Freeform 22"/>
            <p:cNvSpPr>
              <a:spLocks/>
            </p:cNvSpPr>
            <p:nvPr/>
          </p:nvSpPr>
          <p:spPr bwMode="auto">
            <a:xfrm>
              <a:off x="5252075" y="3778211"/>
              <a:ext cx="890274" cy="442859"/>
            </a:xfrm>
            <a:custGeom>
              <a:avLst/>
              <a:gdLst>
                <a:gd name="T0" fmla="*/ 2147483647 w 753"/>
                <a:gd name="T1" fmla="*/ 0 h 339"/>
                <a:gd name="T2" fmla="*/ 0 w 753"/>
                <a:gd name="T3" fmla="*/ 2147483647 h 339"/>
                <a:gd name="T4" fmla="*/ 2147483647 w 753"/>
                <a:gd name="T5" fmla="*/ 2147483647 h 339"/>
                <a:gd name="T6" fmla="*/ 2147483647 w 753"/>
                <a:gd name="T7" fmla="*/ 2147483647 h 339"/>
                <a:gd name="T8" fmla="*/ 2147483647 w 753"/>
                <a:gd name="T9" fmla="*/ 2147483647 h 339"/>
                <a:gd name="T10" fmla="*/ 2147483647 w 753"/>
                <a:gd name="T11" fmla="*/ 2147483647 h 339"/>
                <a:gd name="T12" fmla="*/ 2147483647 w 753"/>
                <a:gd name="T13" fmla="*/ 2147483647 h 339"/>
                <a:gd name="T14" fmla="*/ 2147483647 w 753"/>
                <a:gd name="T15" fmla="*/ 2147483647 h 339"/>
                <a:gd name="T16" fmla="*/ 2147483647 w 753"/>
                <a:gd name="T17" fmla="*/ 2147483647 h 339"/>
                <a:gd name="T18" fmla="*/ 2147483647 w 753"/>
                <a:gd name="T19" fmla="*/ 2147483647 h 339"/>
                <a:gd name="T20" fmla="*/ 2147483647 w 753"/>
                <a:gd name="T21" fmla="*/ 2147483647 h 339"/>
                <a:gd name="T22" fmla="*/ 2147483647 w 753"/>
                <a:gd name="T23" fmla="*/ 2147483647 h 339"/>
                <a:gd name="T24" fmla="*/ 2147483647 w 753"/>
                <a:gd name="T25" fmla="*/ 2147483647 h 339"/>
                <a:gd name="T26" fmla="*/ 2147483647 w 753"/>
                <a:gd name="T27" fmla="*/ 2147483647 h 339"/>
                <a:gd name="T28" fmla="*/ 2147483647 w 753"/>
                <a:gd name="T29" fmla="*/ 0 h 3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53"/>
                <a:gd name="T46" fmla="*/ 0 h 339"/>
                <a:gd name="T47" fmla="*/ 753 w 753"/>
                <a:gd name="T48" fmla="*/ 339 h 3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53" h="339">
                  <a:moveTo>
                    <a:pt x="8" y="0"/>
                  </a:moveTo>
                  <a:lnTo>
                    <a:pt x="0" y="224"/>
                  </a:lnTo>
                  <a:lnTo>
                    <a:pt x="170" y="229"/>
                  </a:lnTo>
                  <a:lnTo>
                    <a:pt x="168" y="339"/>
                  </a:lnTo>
                  <a:lnTo>
                    <a:pt x="397" y="335"/>
                  </a:lnTo>
                  <a:lnTo>
                    <a:pt x="603" y="332"/>
                  </a:lnTo>
                  <a:lnTo>
                    <a:pt x="753" y="335"/>
                  </a:lnTo>
                  <a:lnTo>
                    <a:pt x="706" y="240"/>
                  </a:lnTo>
                  <a:lnTo>
                    <a:pt x="674" y="151"/>
                  </a:lnTo>
                  <a:lnTo>
                    <a:pt x="638" y="59"/>
                  </a:lnTo>
                  <a:lnTo>
                    <a:pt x="552" y="1"/>
                  </a:lnTo>
                  <a:lnTo>
                    <a:pt x="514" y="35"/>
                  </a:lnTo>
                  <a:lnTo>
                    <a:pt x="467" y="11"/>
                  </a:lnTo>
                  <a:lnTo>
                    <a:pt x="262" y="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1" name="Freeform 23"/>
            <p:cNvSpPr>
              <a:spLocks/>
            </p:cNvSpPr>
            <p:nvPr/>
          </p:nvSpPr>
          <p:spPr bwMode="auto">
            <a:xfrm>
              <a:off x="5439920" y="4208548"/>
              <a:ext cx="785536" cy="442859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2" name="Freeform 24"/>
            <p:cNvSpPr>
              <a:spLocks/>
            </p:cNvSpPr>
            <p:nvPr/>
          </p:nvSpPr>
          <p:spPr bwMode="auto">
            <a:xfrm>
              <a:off x="5335182" y="4640023"/>
              <a:ext cx="913043" cy="484983"/>
            </a:xfrm>
            <a:custGeom>
              <a:avLst/>
              <a:gdLst>
                <a:gd name="T0" fmla="*/ 2147483647 w 772"/>
                <a:gd name="T1" fmla="*/ 0 h 371"/>
                <a:gd name="T2" fmla="*/ 0 w 772"/>
                <a:gd name="T3" fmla="*/ 2147483647 h 371"/>
                <a:gd name="T4" fmla="*/ 2147483647 w 772"/>
                <a:gd name="T5" fmla="*/ 2147483647 h 371"/>
                <a:gd name="T6" fmla="*/ 2147483647 w 772"/>
                <a:gd name="T7" fmla="*/ 2147483647 h 371"/>
                <a:gd name="T8" fmla="*/ 2147483647 w 772"/>
                <a:gd name="T9" fmla="*/ 2147483647 h 371"/>
                <a:gd name="T10" fmla="*/ 2147483647 w 772"/>
                <a:gd name="T11" fmla="*/ 2147483647 h 371"/>
                <a:gd name="T12" fmla="*/ 2147483647 w 772"/>
                <a:gd name="T13" fmla="*/ 2147483647 h 371"/>
                <a:gd name="T14" fmla="*/ 2147483647 w 772"/>
                <a:gd name="T15" fmla="*/ 2147483647 h 371"/>
                <a:gd name="T16" fmla="*/ 2147483647 w 772"/>
                <a:gd name="T17" fmla="*/ 2147483647 h 371"/>
                <a:gd name="T18" fmla="*/ 2147483647 w 772"/>
                <a:gd name="T19" fmla="*/ 2147483647 h 371"/>
                <a:gd name="T20" fmla="*/ 2147483647 w 772"/>
                <a:gd name="T21" fmla="*/ 2147483647 h 371"/>
                <a:gd name="T22" fmla="*/ 2147483647 w 772"/>
                <a:gd name="T23" fmla="*/ 2147483647 h 371"/>
                <a:gd name="T24" fmla="*/ 2147483647 w 772"/>
                <a:gd name="T25" fmla="*/ 0 h 3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72"/>
                <a:gd name="T40" fmla="*/ 0 h 371"/>
                <a:gd name="T41" fmla="*/ 772 w 772"/>
                <a:gd name="T42" fmla="*/ 371 h 3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72" h="371">
                  <a:moveTo>
                    <a:pt x="5" y="0"/>
                  </a:moveTo>
                  <a:lnTo>
                    <a:pt x="0" y="66"/>
                  </a:lnTo>
                  <a:lnTo>
                    <a:pt x="275" y="76"/>
                  </a:lnTo>
                  <a:lnTo>
                    <a:pt x="276" y="287"/>
                  </a:lnTo>
                  <a:lnTo>
                    <a:pt x="417" y="345"/>
                  </a:lnTo>
                  <a:lnTo>
                    <a:pt x="456" y="324"/>
                  </a:lnTo>
                  <a:lnTo>
                    <a:pt x="544" y="371"/>
                  </a:lnTo>
                  <a:lnTo>
                    <a:pt x="603" y="369"/>
                  </a:lnTo>
                  <a:lnTo>
                    <a:pt x="709" y="324"/>
                  </a:lnTo>
                  <a:lnTo>
                    <a:pt x="772" y="368"/>
                  </a:lnTo>
                  <a:lnTo>
                    <a:pt x="772" y="139"/>
                  </a:lnTo>
                  <a:lnTo>
                    <a:pt x="753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3" name="Freeform 25"/>
            <p:cNvSpPr>
              <a:spLocks/>
            </p:cNvSpPr>
            <p:nvPr/>
          </p:nvSpPr>
          <p:spPr bwMode="auto">
            <a:xfrm>
              <a:off x="6232286" y="4665069"/>
              <a:ext cx="511168" cy="528244"/>
            </a:xfrm>
            <a:custGeom>
              <a:avLst/>
              <a:gdLst>
                <a:gd name="T0" fmla="*/ 0 w 434"/>
                <a:gd name="T1" fmla="*/ 2147483647 h 405"/>
                <a:gd name="T2" fmla="*/ 2147483647 w 434"/>
                <a:gd name="T3" fmla="*/ 2147483647 h 405"/>
                <a:gd name="T4" fmla="*/ 2147483647 w 434"/>
                <a:gd name="T5" fmla="*/ 0 h 405"/>
                <a:gd name="T6" fmla="*/ 2147483647 w 434"/>
                <a:gd name="T7" fmla="*/ 2147483647 h 405"/>
                <a:gd name="T8" fmla="*/ 2147483647 w 434"/>
                <a:gd name="T9" fmla="*/ 2147483647 h 405"/>
                <a:gd name="T10" fmla="*/ 2147483647 w 434"/>
                <a:gd name="T11" fmla="*/ 2147483647 h 405"/>
                <a:gd name="T12" fmla="*/ 2147483647 w 434"/>
                <a:gd name="T13" fmla="*/ 2147483647 h 405"/>
                <a:gd name="T14" fmla="*/ 2147483647 w 434"/>
                <a:gd name="T15" fmla="*/ 2147483647 h 405"/>
                <a:gd name="T16" fmla="*/ 2147483647 w 434"/>
                <a:gd name="T17" fmla="*/ 2147483647 h 405"/>
                <a:gd name="T18" fmla="*/ 2147483647 w 434"/>
                <a:gd name="T19" fmla="*/ 2147483647 h 405"/>
                <a:gd name="T20" fmla="*/ 2147483647 w 434"/>
                <a:gd name="T21" fmla="*/ 2147483647 h 405"/>
                <a:gd name="T22" fmla="*/ 2147483647 w 434"/>
                <a:gd name="T23" fmla="*/ 2147483647 h 405"/>
                <a:gd name="T24" fmla="*/ 2147483647 w 434"/>
                <a:gd name="T25" fmla="*/ 2147483647 h 405"/>
                <a:gd name="T26" fmla="*/ 2147483647 w 434"/>
                <a:gd name="T27" fmla="*/ 2147483647 h 405"/>
                <a:gd name="T28" fmla="*/ 2147483647 w 434"/>
                <a:gd name="T29" fmla="*/ 2147483647 h 405"/>
                <a:gd name="T30" fmla="*/ 0 w 434"/>
                <a:gd name="T31" fmla="*/ 2147483647 h 4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4"/>
                <a:gd name="T49" fmla="*/ 0 h 405"/>
                <a:gd name="T50" fmla="*/ 434 w 434"/>
                <a:gd name="T51" fmla="*/ 405 h 40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4" h="405">
                  <a:moveTo>
                    <a:pt x="0" y="37"/>
                  </a:moveTo>
                  <a:lnTo>
                    <a:pt x="171" y="16"/>
                  </a:lnTo>
                  <a:lnTo>
                    <a:pt x="382" y="0"/>
                  </a:lnTo>
                  <a:lnTo>
                    <a:pt x="371" y="53"/>
                  </a:lnTo>
                  <a:lnTo>
                    <a:pt x="418" y="41"/>
                  </a:lnTo>
                  <a:lnTo>
                    <a:pt x="434" y="77"/>
                  </a:lnTo>
                  <a:lnTo>
                    <a:pt x="385" y="109"/>
                  </a:lnTo>
                  <a:lnTo>
                    <a:pt x="397" y="166"/>
                  </a:lnTo>
                  <a:lnTo>
                    <a:pt x="347" y="259"/>
                  </a:lnTo>
                  <a:lnTo>
                    <a:pt x="309" y="318"/>
                  </a:lnTo>
                  <a:lnTo>
                    <a:pt x="330" y="392"/>
                  </a:lnTo>
                  <a:lnTo>
                    <a:pt x="62" y="405"/>
                  </a:lnTo>
                  <a:lnTo>
                    <a:pt x="61" y="359"/>
                  </a:lnTo>
                  <a:lnTo>
                    <a:pt x="8" y="350"/>
                  </a:lnTo>
                  <a:lnTo>
                    <a:pt x="8" y="109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4" name="Freeform 26"/>
            <p:cNvSpPr>
              <a:spLocks/>
            </p:cNvSpPr>
            <p:nvPr/>
          </p:nvSpPr>
          <p:spPr bwMode="auto">
            <a:xfrm>
              <a:off x="6304009" y="5172821"/>
              <a:ext cx="627290" cy="556706"/>
            </a:xfrm>
            <a:custGeom>
              <a:avLst/>
              <a:gdLst>
                <a:gd name="T0" fmla="*/ 0 w 530"/>
                <a:gd name="T1" fmla="*/ 2147483647 h 425"/>
                <a:gd name="T2" fmla="*/ 2147483647 w 530"/>
                <a:gd name="T3" fmla="*/ 0 h 425"/>
                <a:gd name="T4" fmla="*/ 2147483647 w 530"/>
                <a:gd name="T5" fmla="*/ 2147483647 h 425"/>
                <a:gd name="T6" fmla="*/ 2147483647 w 530"/>
                <a:gd name="T7" fmla="*/ 2147483647 h 425"/>
                <a:gd name="T8" fmla="*/ 2147483647 w 530"/>
                <a:gd name="T9" fmla="*/ 2147483647 h 425"/>
                <a:gd name="T10" fmla="*/ 2147483647 w 530"/>
                <a:gd name="T11" fmla="*/ 2147483647 h 425"/>
                <a:gd name="T12" fmla="*/ 2147483647 w 530"/>
                <a:gd name="T13" fmla="*/ 2147483647 h 425"/>
                <a:gd name="T14" fmla="*/ 2147483647 w 530"/>
                <a:gd name="T15" fmla="*/ 2147483647 h 425"/>
                <a:gd name="T16" fmla="*/ 2147483647 w 530"/>
                <a:gd name="T17" fmla="*/ 2147483647 h 425"/>
                <a:gd name="T18" fmla="*/ 2147483647 w 530"/>
                <a:gd name="T19" fmla="*/ 2147483647 h 425"/>
                <a:gd name="T20" fmla="*/ 2147483647 w 530"/>
                <a:gd name="T21" fmla="*/ 2147483647 h 425"/>
                <a:gd name="T22" fmla="*/ 2147483647 w 530"/>
                <a:gd name="T23" fmla="*/ 2147483647 h 425"/>
                <a:gd name="T24" fmla="*/ 2147483647 w 530"/>
                <a:gd name="T25" fmla="*/ 2147483647 h 425"/>
                <a:gd name="T26" fmla="*/ 2147483647 w 530"/>
                <a:gd name="T27" fmla="*/ 2147483647 h 425"/>
                <a:gd name="T28" fmla="*/ 2147483647 w 530"/>
                <a:gd name="T29" fmla="*/ 2147483647 h 425"/>
                <a:gd name="T30" fmla="*/ 2147483647 w 530"/>
                <a:gd name="T31" fmla="*/ 2147483647 h 425"/>
                <a:gd name="T32" fmla="*/ 2147483647 w 530"/>
                <a:gd name="T33" fmla="*/ 2147483647 h 425"/>
                <a:gd name="T34" fmla="*/ 2147483647 w 530"/>
                <a:gd name="T35" fmla="*/ 2147483647 h 425"/>
                <a:gd name="T36" fmla="*/ 2147483647 w 530"/>
                <a:gd name="T37" fmla="*/ 2147483647 h 425"/>
                <a:gd name="T38" fmla="*/ 2147483647 w 530"/>
                <a:gd name="T39" fmla="*/ 2147483647 h 425"/>
                <a:gd name="T40" fmla="*/ 2147483647 w 530"/>
                <a:gd name="T41" fmla="*/ 2147483647 h 425"/>
                <a:gd name="T42" fmla="*/ 2147483647 w 530"/>
                <a:gd name="T43" fmla="*/ 2147483647 h 425"/>
                <a:gd name="T44" fmla="*/ 2147483647 w 530"/>
                <a:gd name="T45" fmla="*/ 2147483647 h 425"/>
                <a:gd name="T46" fmla="*/ 2147483647 w 530"/>
                <a:gd name="T47" fmla="*/ 2147483647 h 425"/>
                <a:gd name="T48" fmla="*/ 2147483647 w 530"/>
                <a:gd name="T49" fmla="*/ 2147483647 h 425"/>
                <a:gd name="T50" fmla="*/ 2147483647 w 530"/>
                <a:gd name="T51" fmla="*/ 2147483647 h 425"/>
                <a:gd name="T52" fmla="*/ 2147483647 w 530"/>
                <a:gd name="T53" fmla="*/ 2147483647 h 425"/>
                <a:gd name="T54" fmla="*/ 2147483647 w 530"/>
                <a:gd name="T55" fmla="*/ 2147483647 h 425"/>
                <a:gd name="T56" fmla="*/ 2147483647 w 530"/>
                <a:gd name="T57" fmla="*/ 2147483647 h 425"/>
                <a:gd name="T58" fmla="*/ 2147483647 w 530"/>
                <a:gd name="T59" fmla="*/ 2147483647 h 425"/>
                <a:gd name="T60" fmla="*/ 2147483647 w 530"/>
                <a:gd name="T61" fmla="*/ 2147483647 h 425"/>
                <a:gd name="T62" fmla="*/ 2147483647 w 530"/>
                <a:gd name="T63" fmla="*/ 2147483647 h 425"/>
                <a:gd name="T64" fmla="*/ 2147483647 w 530"/>
                <a:gd name="T65" fmla="*/ 2147483647 h 425"/>
                <a:gd name="T66" fmla="*/ 2147483647 w 530"/>
                <a:gd name="T67" fmla="*/ 2147483647 h 425"/>
                <a:gd name="T68" fmla="*/ 0 w 530"/>
                <a:gd name="T69" fmla="*/ 2147483647 h 4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30"/>
                <a:gd name="T106" fmla="*/ 0 h 425"/>
                <a:gd name="T107" fmla="*/ 530 w 530"/>
                <a:gd name="T108" fmla="*/ 425 h 4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30" h="425">
                  <a:moveTo>
                    <a:pt x="0" y="10"/>
                  </a:moveTo>
                  <a:lnTo>
                    <a:pt x="265" y="0"/>
                  </a:lnTo>
                  <a:lnTo>
                    <a:pt x="312" y="87"/>
                  </a:lnTo>
                  <a:lnTo>
                    <a:pt x="272" y="191"/>
                  </a:lnTo>
                  <a:lnTo>
                    <a:pt x="259" y="237"/>
                  </a:lnTo>
                  <a:lnTo>
                    <a:pt x="436" y="218"/>
                  </a:lnTo>
                  <a:lnTo>
                    <a:pt x="448" y="286"/>
                  </a:lnTo>
                  <a:lnTo>
                    <a:pt x="394" y="279"/>
                  </a:lnTo>
                  <a:lnTo>
                    <a:pt x="370" y="308"/>
                  </a:lnTo>
                  <a:lnTo>
                    <a:pt x="398" y="328"/>
                  </a:lnTo>
                  <a:lnTo>
                    <a:pt x="446" y="305"/>
                  </a:lnTo>
                  <a:lnTo>
                    <a:pt x="448" y="338"/>
                  </a:lnTo>
                  <a:lnTo>
                    <a:pt x="477" y="310"/>
                  </a:lnTo>
                  <a:lnTo>
                    <a:pt x="496" y="310"/>
                  </a:lnTo>
                  <a:lnTo>
                    <a:pt x="474" y="367"/>
                  </a:lnTo>
                  <a:lnTo>
                    <a:pt x="517" y="376"/>
                  </a:lnTo>
                  <a:lnTo>
                    <a:pt x="530" y="407"/>
                  </a:lnTo>
                  <a:lnTo>
                    <a:pt x="511" y="417"/>
                  </a:lnTo>
                  <a:lnTo>
                    <a:pt x="483" y="397"/>
                  </a:lnTo>
                  <a:lnTo>
                    <a:pt x="432" y="383"/>
                  </a:lnTo>
                  <a:lnTo>
                    <a:pt x="443" y="420"/>
                  </a:lnTo>
                  <a:lnTo>
                    <a:pt x="417" y="425"/>
                  </a:lnTo>
                  <a:lnTo>
                    <a:pt x="396" y="391"/>
                  </a:lnTo>
                  <a:lnTo>
                    <a:pt x="383" y="412"/>
                  </a:lnTo>
                  <a:lnTo>
                    <a:pt x="306" y="412"/>
                  </a:lnTo>
                  <a:lnTo>
                    <a:pt x="306" y="391"/>
                  </a:lnTo>
                  <a:lnTo>
                    <a:pt x="277" y="367"/>
                  </a:lnTo>
                  <a:lnTo>
                    <a:pt x="218" y="363"/>
                  </a:lnTo>
                  <a:lnTo>
                    <a:pt x="267" y="391"/>
                  </a:lnTo>
                  <a:lnTo>
                    <a:pt x="199" y="405"/>
                  </a:lnTo>
                  <a:lnTo>
                    <a:pt x="93" y="386"/>
                  </a:lnTo>
                  <a:lnTo>
                    <a:pt x="52" y="391"/>
                  </a:lnTo>
                  <a:lnTo>
                    <a:pt x="67" y="249"/>
                  </a:lnTo>
                  <a:lnTo>
                    <a:pt x="2" y="136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5" name="Freeform 27"/>
            <p:cNvSpPr>
              <a:spLocks/>
            </p:cNvSpPr>
            <p:nvPr/>
          </p:nvSpPr>
          <p:spPr bwMode="auto">
            <a:xfrm>
              <a:off x="5875949" y="2833292"/>
              <a:ext cx="697874" cy="867504"/>
            </a:xfrm>
            <a:custGeom>
              <a:avLst/>
              <a:gdLst>
                <a:gd name="T0" fmla="*/ 0 w 591"/>
                <a:gd name="T1" fmla="*/ 2147483647 h 665"/>
                <a:gd name="T2" fmla="*/ 2147483647 w 591"/>
                <a:gd name="T3" fmla="*/ 2147483647 h 665"/>
                <a:gd name="T4" fmla="*/ 2147483647 w 591"/>
                <a:gd name="T5" fmla="*/ 0 h 665"/>
                <a:gd name="T6" fmla="*/ 2147483647 w 591"/>
                <a:gd name="T7" fmla="*/ 2147483647 h 665"/>
                <a:gd name="T8" fmla="*/ 2147483647 w 591"/>
                <a:gd name="T9" fmla="*/ 2147483647 h 665"/>
                <a:gd name="T10" fmla="*/ 2147483647 w 591"/>
                <a:gd name="T11" fmla="*/ 2147483647 h 665"/>
                <a:gd name="T12" fmla="*/ 2147483647 w 591"/>
                <a:gd name="T13" fmla="*/ 2147483647 h 665"/>
                <a:gd name="T14" fmla="*/ 2147483647 w 591"/>
                <a:gd name="T15" fmla="*/ 2147483647 h 665"/>
                <a:gd name="T16" fmla="*/ 2147483647 w 591"/>
                <a:gd name="T17" fmla="*/ 2147483647 h 665"/>
                <a:gd name="T18" fmla="*/ 2147483647 w 591"/>
                <a:gd name="T19" fmla="*/ 2147483647 h 665"/>
                <a:gd name="T20" fmla="*/ 2147483647 w 591"/>
                <a:gd name="T21" fmla="*/ 2147483647 h 665"/>
                <a:gd name="T22" fmla="*/ 2147483647 w 591"/>
                <a:gd name="T23" fmla="*/ 2147483647 h 665"/>
                <a:gd name="T24" fmla="*/ 2147483647 w 591"/>
                <a:gd name="T25" fmla="*/ 2147483647 h 665"/>
                <a:gd name="T26" fmla="*/ 2147483647 w 591"/>
                <a:gd name="T27" fmla="*/ 2147483647 h 665"/>
                <a:gd name="T28" fmla="*/ 2147483647 w 591"/>
                <a:gd name="T29" fmla="*/ 2147483647 h 665"/>
                <a:gd name="T30" fmla="*/ 2147483647 w 591"/>
                <a:gd name="T31" fmla="*/ 2147483647 h 665"/>
                <a:gd name="T32" fmla="*/ 2147483647 w 591"/>
                <a:gd name="T33" fmla="*/ 2147483647 h 665"/>
                <a:gd name="T34" fmla="*/ 2147483647 w 591"/>
                <a:gd name="T35" fmla="*/ 2147483647 h 665"/>
                <a:gd name="T36" fmla="*/ 2147483647 w 591"/>
                <a:gd name="T37" fmla="*/ 2147483647 h 665"/>
                <a:gd name="T38" fmla="*/ 2147483647 w 591"/>
                <a:gd name="T39" fmla="*/ 2147483647 h 665"/>
                <a:gd name="T40" fmla="*/ 2147483647 w 591"/>
                <a:gd name="T41" fmla="*/ 2147483647 h 665"/>
                <a:gd name="T42" fmla="*/ 2147483647 w 591"/>
                <a:gd name="T43" fmla="*/ 2147483647 h 665"/>
                <a:gd name="T44" fmla="*/ 2147483647 w 591"/>
                <a:gd name="T45" fmla="*/ 2147483647 h 665"/>
                <a:gd name="T46" fmla="*/ 2147483647 w 591"/>
                <a:gd name="T47" fmla="*/ 2147483647 h 665"/>
                <a:gd name="T48" fmla="*/ 2147483647 w 591"/>
                <a:gd name="T49" fmla="*/ 2147483647 h 665"/>
                <a:gd name="T50" fmla="*/ 2147483647 w 591"/>
                <a:gd name="T51" fmla="*/ 2147483647 h 665"/>
                <a:gd name="T52" fmla="*/ 2147483647 w 591"/>
                <a:gd name="T53" fmla="*/ 2147483647 h 665"/>
                <a:gd name="T54" fmla="*/ 2147483647 w 591"/>
                <a:gd name="T55" fmla="*/ 2147483647 h 665"/>
                <a:gd name="T56" fmla="*/ 2147483647 w 591"/>
                <a:gd name="T57" fmla="*/ 2147483647 h 665"/>
                <a:gd name="T58" fmla="*/ 2147483647 w 591"/>
                <a:gd name="T59" fmla="*/ 2147483647 h 665"/>
                <a:gd name="T60" fmla="*/ 0 w 591"/>
                <a:gd name="T61" fmla="*/ 2147483647 h 66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91"/>
                <a:gd name="T94" fmla="*/ 0 h 665"/>
                <a:gd name="T95" fmla="*/ 591 w 591"/>
                <a:gd name="T96" fmla="*/ 665 h 66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91" h="665">
                  <a:moveTo>
                    <a:pt x="0" y="52"/>
                  </a:moveTo>
                  <a:lnTo>
                    <a:pt x="155" y="52"/>
                  </a:lnTo>
                  <a:lnTo>
                    <a:pt x="154" y="0"/>
                  </a:lnTo>
                  <a:lnTo>
                    <a:pt x="188" y="15"/>
                  </a:lnTo>
                  <a:lnTo>
                    <a:pt x="194" y="55"/>
                  </a:lnTo>
                  <a:lnTo>
                    <a:pt x="268" y="99"/>
                  </a:lnTo>
                  <a:lnTo>
                    <a:pt x="291" y="79"/>
                  </a:lnTo>
                  <a:lnTo>
                    <a:pt x="334" y="79"/>
                  </a:lnTo>
                  <a:lnTo>
                    <a:pt x="368" y="118"/>
                  </a:lnTo>
                  <a:lnTo>
                    <a:pt x="391" y="104"/>
                  </a:lnTo>
                  <a:lnTo>
                    <a:pt x="456" y="120"/>
                  </a:lnTo>
                  <a:lnTo>
                    <a:pt x="478" y="91"/>
                  </a:lnTo>
                  <a:lnTo>
                    <a:pt x="518" y="113"/>
                  </a:lnTo>
                  <a:lnTo>
                    <a:pt x="591" y="110"/>
                  </a:lnTo>
                  <a:lnTo>
                    <a:pt x="473" y="192"/>
                  </a:lnTo>
                  <a:lnTo>
                    <a:pt x="415" y="265"/>
                  </a:lnTo>
                  <a:lnTo>
                    <a:pt x="426" y="370"/>
                  </a:lnTo>
                  <a:lnTo>
                    <a:pt x="386" y="414"/>
                  </a:lnTo>
                  <a:lnTo>
                    <a:pt x="402" y="444"/>
                  </a:lnTo>
                  <a:lnTo>
                    <a:pt x="402" y="522"/>
                  </a:lnTo>
                  <a:lnTo>
                    <a:pt x="443" y="522"/>
                  </a:lnTo>
                  <a:lnTo>
                    <a:pt x="502" y="578"/>
                  </a:lnTo>
                  <a:lnTo>
                    <a:pt x="527" y="646"/>
                  </a:lnTo>
                  <a:lnTo>
                    <a:pt x="108" y="665"/>
                  </a:lnTo>
                  <a:lnTo>
                    <a:pt x="110" y="481"/>
                  </a:lnTo>
                  <a:lnTo>
                    <a:pt x="73" y="441"/>
                  </a:lnTo>
                  <a:lnTo>
                    <a:pt x="86" y="393"/>
                  </a:lnTo>
                  <a:lnTo>
                    <a:pt x="99" y="365"/>
                  </a:lnTo>
                  <a:lnTo>
                    <a:pt x="73" y="238"/>
                  </a:lnTo>
                  <a:lnTo>
                    <a:pt x="37" y="15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6" name="Freeform 28"/>
            <p:cNvSpPr>
              <a:spLocks/>
            </p:cNvSpPr>
            <p:nvPr/>
          </p:nvSpPr>
          <p:spPr bwMode="auto">
            <a:xfrm>
              <a:off x="6329055" y="3133844"/>
              <a:ext cx="529382" cy="684212"/>
            </a:xfrm>
            <a:custGeom>
              <a:avLst/>
              <a:gdLst>
                <a:gd name="T0" fmla="*/ 2147483647 w 449"/>
                <a:gd name="T1" fmla="*/ 2147483647 h 524"/>
                <a:gd name="T2" fmla="*/ 2147483647 w 449"/>
                <a:gd name="T3" fmla="*/ 2147483647 h 524"/>
                <a:gd name="T4" fmla="*/ 2147483647 w 449"/>
                <a:gd name="T5" fmla="*/ 2147483647 h 524"/>
                <a:gd name="T6" fmla="*/ 2147483647 w 449"/>
                <a:gd name="T7" fmla="*/ 0 h 524"/>
                <a:gd name="T8" fmla="*/ 2147483647 w 449"/>
                <a:gd name="T9" fmla="*/ 2147483647 h 524"/>
                <a:gd name="T10" fmla="*/ 2147483647 w 449"/>
                <a:gd name="T11" fmla="*/ 2147483647 h 524"/>
                <a:gd name="T12" fmla="*/ 2147483647 w 449"/>
                <a:gd name="T13" fmla="*/ 2147483647 h 524"/>
                <a:gd name="T14" fmla="*/ 2147483647 w 449"/>
                <a:gd name="T15" fmla="*/ 2147483647 h 524"/>
                <a:gd name="T16" fmla="*/ 2147483647 w 449"/>
                <a:gd name="T17" fmla="*/ 2147483647 h 524"/>
                <a:gd name="T18" fmla="*/ 2147483647 w 449"/>
                <a:gd name="T19" fmla="*/ 2147483647 h 524"/>
                <a:gd name="T20" fmla="*/ 2147483647 w 449"/>
                <a:gd name="T21" fmla="*/ 2147483647 h 524"/>
                <a:gd name="T22" fmla="*/ 2147483647 w 449"/>
                <a:gd name="T23" fmla="*/ 2147483647 h 524"/>
                <a:gd name="T24" fmla="*/ 2147483647 w 449"/>
                <a:gd name="T25" fmla="*/ 2147483647 h 524"/>
                <a:gd name="T26" fmla="*/ 2147483647 w 449"/>
                <a:gd name="T27" fmla="*/ 2147483647 h 524"/>
                <a:gd name="T28" fmla="*/ 2147483647 w 449"/>
                <a:gd name="T29" fmla="*/ 2147483647 h 524"/>
                <a:gd name="T30" fmla="*/ 2147483647 w 449"/>
                <a:gd name="T31" fmla="*/ 2147483647 h 524"/>
                <a:gd name="T32" fmla="*/ 2147483647 w 449"/>
                <a:gd name="T33" fmla="*/ 2147483647 h 524"/>
                <a:gd name="T34" fmla="*/ 2147483647 w 449"/>
                <a:gd name="T35" fmla="*/ 2147483647 h 524"/>
                <a:gd name="T36" fmla="*/ 2147483647 w 449"/>
                <a:gd name="T37" fmla="*/ 2147483647 h 524"/>
                <a:gd name="T38" fmla="*/ 2147483647 w 449"/>
                <a:gd name="T39" fmla="*/ 2147483647 h 524"/>
                <a:gd name="T40" fmla="*/ 2147483647 w 449"/>
                <a:gd name="T41" fmla="*/ 2147483647 h 524"/>
                <a:gd name="T42" fmla="*/ 2147483647 w 449"/>
                <a:gd name="T43" fmla="*/ 2147483647 h 524"/>
                <a:gd name="T44" fmla="*/ 2147483647 w 449"/>
                <a:gd name="T45" fmla="*/ 2147483647 h 524"/>
                <a:gd name="T46" fmla="*/ 2147483647 w 449"/>
                <a:gd name="T47" fmla="*/ 2147483647 h 524"/>
                <a:gd name="T48" fmla="*/ 2147483647 w 449"/>
                <a:gd name="T49" fmla="*/ 2147483647 h 524"/>
                <a:gd name="T50" fmla="*/ 2147483647 w 449"/>
                <a:gd name="T51" fmla="*/ 2147483647 h 524"/>
                <a:gd name="T52" fmla="*/ 2147483647 w 449"/>
                <a:gd name="T53" fmla="*/ 2147483647 h 524"/>
                <a:gd name="T54" fmla="*/ 2147483647 w 449"/>
                <a:gd name="T55" fmla="*/ 2147483647 h 524"/>
                <a:gd name="T56" fmla="*/ 2147483647 w 449"/>
                <a:gd name="T57" fmla="*/ 2147483647 h 524"/>
                <a:gd name="T58" fmla="*/ 2147483647 w 449"/>
                <a:gd name="T59" fmla="*/ 2147483647 h 524"/>
                <a:gd name="T60" fmla="*/ 2147483647 w 449"/>
                <a:gd name="T61" fmla="*/ 2147483647 h 524"/>
                <a:gd name="T62" fmla="*/ 2147483647 w 449"/>
                <a:gd name="T63" fmla="*/ 2147483647 h 524"/>
                <a:gd name="T64" fmla="*/ 2147483647 w 449"/>
                <a:gd name="T65" fmla="*/ 2147483647 h 524"/>
                <a:gd name="T66" fmla="*/ 0 w 449"/>
                <a:gd name="T67" fmla="*/ 2147483647 h 524"/>
                <a:gd name="T68" fmla="*/ 2147483647 w 449"/>
                <a:gd name="T69" fmla="*/ 2147483647 h 524"/>
                <a:gd name="T70" fmla="*/ 2147483647 w 449"/>
                <a:gd name="T71" fmla="*/ 2147483647 h 5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9"/>
                <a:gd name="T109" fmla="*/ 0 h 524"/>
                <a:gd name="T110" fmla="*/ 449 w 449"/>
                <a:gd name="T111" fmla="*/ 524 h 5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9" h="524">
                  <a:moveTo>
                    <a:pt x="32" y="35"/>
                  </a:moveTo>
                  <a:lnTo>
                    <a:pt x="66" y="30"/>
                  </a:lnTo>
                  <a:lnTo>
                    <a:pt x="97" y="30"/>
                  </a:lnTo>
                  <a:lnTo>
                    <a:pt x="116" y="0"/>
                  </a:lnTo>
                  <a:lnTo>
                    <a:pt x="131" y="38"/>
                  </a:lnTo>
                  <a:lnTo>
                    <a:pt x="179" y="38"/>
                  </a:lnTo>
                  <a:lnTo>
                    <a:pt x="205" y="74"/>
                  </a:lnTo>
                  <a:lnTo>
                    <a:pt x="255" y="64"/>
                  </a:lnTo>
                  <a:lnTo>
                    <a:pt x="289" y="87"/>
                  </a:lnTo>
                  <a:lnTo>
                    <a:pt x="352" y="103"/>
                  </a:lnTo>
                  <a:lnTo>
                    <a:pt x="363" y="130"/>
                  </a:lnTo>
                  <a:lnTo>
                    <a:pt x="395" y="132"/>
                  </a:lnTo>
                  <a:lnTo>
                    <a:pt x="386" y="159"/>
                  </a:lnTo>
                  <a:lnTo>
                    <a:pt x="397" y="190"/>
                  </a:lnTo>
                  <a:lnTo>
                    <a:pt x="376" y="229"/>
                  </a:lnTo>
                  <a:lnTo>
                    <a:pt x="391" y="237"/>
                  </a:lnTo>
                  <a:lnTo>
                    <a:pt x="426" y="195"/>
                  </a:lnTo>
                  <a:lnTo>
                    <a:pt x="424" y="180"/>
                  </a:lnTo>
                  <a:lnTo>
                    <a:pt x="439" y="174"/>
                  </a:lnTo>
                  <a:lnTo>
                    <a:pt x="449" y="195"/>
                  </a:lnTo>
                  <a:lnTo>
                    <a:pt x="421" y="224"/>
                  </a:lnTo>
                  <a:lnTo>
                    <a:pt x="410" y="290"/>
                  </a:lnTo>
                  <a:lnTo>
                    <a:pt x="410" y="402"/>
                  </a:lnTo>
                  <a:lnTo>
                    <a:pt x="426" y="421"/>
                  </a:lnTo>
                  <a:lnTo>
                    <a:pt x="420" y="490"/>
                  </a:lnTo>
                  <a:lnTo>
                    <a:pt x="206" y="524"/>
                  </a:lnTo>
                  <a:lnTo>
                    <a:pt x="153" y="492"/>
                  </a:lnTo>
                  <a:lnTo>
                    <a:pt x="165" y="450"/>
                  </a:lnTo>
                  <a:lnTo>
                    <a:pt x="139" y="405"/>
                  </a:lnTo>
                  <a:lnTo>
                    <a:pt x="116" y="348"/>
                  </a:lnTo>
                  <a:lnTo>
                    <a:pt x="56" y="292"/>
                  </a:lnTo>
                  <a:lnTo>
                    <a:pt x="19" y="292"/>
                  </a:lnTo>
                  <a:lnTo>
                    <a:pt x="19" y="214"/>
                  </a:lnTo>
                  <a:lnTo>
                    <a:pt x="0" y="185"/>
                  </a:lnTo>
                  <a:lnTo>
                    <a:pt x="42" y="140"/>
                  </a:lnTo>
                  <a:lnTo>
                    <a:pt x="32" y="35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7" name="Freeform 29"/>
            <p:cNvSpPr>
              <a:spLocks/>
            </p:cNvSpPr>
            <p:nvPr/>
          </p:nvSpPr>
          <p:spPr bwMode="auto">
            <a:xfrm>
              <a:off x="5993210" y="3673473"/>
              <a:ext cx="615906" cy="445136"/>
            </a:xfrm>
            <a:custGeom>
              <a:avLst/>
              <a:gdLst>
                <a:gd name="T0" fmla="*/ 2147483647 w 521"/>
                <a:gd name="T1" fmla="*/ 2147483647 h 339"/>
                <a:gd name="T2" fmla="*/ 0 w 521"/>
                <a:gd name="T3" fmla="*/ 2147483647 h 339"/>
                <a:gd name="T4" fmla="*/ 2147483647 w 521"/>
                <a:gd name="T5" fmla="*/ 2147483647 h 339"/>
                <a:gd name="T6" fmla="*/ 2147483647 w 521"/>
                <a:gd name="T7" fmla="*/ 2147483647 h 339"/>
                <a:gd name="T8" fmla="*/ 2147483647 w 521"/>
                <a:gd name="T9" fmla="*/ 2147483647 h 339"/>
                <a:gd name="T10" fmla="*/ 2147483647 w 521"/>
                <a:gd name="T11" fmla="*/ 2147483647 h 339"/>
                <a:gd name="T12" fmla="*/ 2147483647 w 521"/>
                <a:gd name="T13" fmla="*/ 2147483647 h 339"/>
                <a:gd name="T14" fmla="*/ 2147483647 w 521"/>
                <a:gd name="T15" fmla="*/ 2147483647 h 339"/>
                <a:gd name="T16" fmla="*/ 2147483647 w 521"/>
                <a:gd name="T17" fmla="*/ 2147483647 h 339"/>
                <a:gd name="T18" fmla="*/ 2147483647 w 521"/>
                <a:gd name="T19" fmla="*/ 2147483647 h 339"/>
                <a:gd name="T20" fmla="*/ 2147483647 w 521"/>
                <a:gd name="T21" fmla="*/ 2147483647 h 339"/>
                <a:gd name="T22" fmla="*/ 2147483647 w 521"/>
                <a:gd name="T23" fmla="*/ 2147483647 h 339"/>
                <a:gd name="T24" fmla="*/ 2147483647 w 521"/>
                <a:gd name="T25" fmla="*/ 2147483647 h 339"/>
                <a:gd name="T26" fmla="*/ 2147483647 w 521"/>
                <a:gd name="T27" fmla="*/ 2147483647 h 339"/>
                <a:gd name="T28" fmla="*/ 2147483647 w 521"/>
                <a:gd name="T29" fmla="*/ 0 h 339"/>
                <a:gd name="T30" fmla="*/ 2147483647 w 521"/>
                <a:gd name="T31" fmla="*/ 2147483647 h 339"/>
                <a:gd name="T32" fmla="*/ 2147483647 w 521"/>
                <a:gd name="T33" fmla="*/ 2147483647 h 339"/>
                <a:gd name="T34" fmla="*/ 2147483647 w 521"/>
                <a:gd name="T35" fmla="*/ 2147483647 h 3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1"/>
                <a:gd name="T55" fmla="*/ 0 h 339"/>
                <a:gd name="T56" fmla="*/ 521 w 521"/>
                <a:gd name="T57" fmla="*/ 339 h 33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1" h="339">
                  <a:moveTo>
                    <a:pt x="8" y="18"/>
                  </a:moveTo>
                  <a:lnTo>
                    <a:pt x="0" y="78"/>
                  </a:lnTo>
                  <a:lnTo>
                    <a:pt x="11" y="141"/>
                  </a:lnTo>
                  <a:lnTo>
                    <a:pt x="59" y="270"/>
                  </a:lnTo>
                  <a:lnTo>
                    <a:pt x="87" y="339"/>
                  </a:lnTo>
                  <a:lnTo>
                    <a:pt x="394" y="323"/>
                  </a:lnTo>
                  <a:lnTo>
                    <a:pt x="444" y="339"/>
                  </a:lnTo>
                  <a:lnTo>
                    <a:pt x="474" y="273"/>
                  </a:lnTo>
                  <a:lnTo>
                    <a:pt x="463" y="226"/>
                  </a:lnTo>
                  <a:lnTo>
                    <a:pt x="515" y="217"/>
                  </a:lnTo>
                  <a:lnTo>
                    <a:pt x="521" y="142"/>
                  </a:lnTo>
                  <a:lnTo>
                    <a:pt x="490" y="110"/>
                  </a:lnTo>
                  <a:lnTo>
                    <a:pt x="437" y="78"/>
                  </a:lnTo>
                  <a:lnTo>
                    <a:pt x="449" y="33"/>
                  </a:lnTo>
                  <a:lnTo>
                    <a:pt x="426" y="0"/>
                  </a:lnTo>
                  <a:lnTo>
                    <a:pt x="311" y="5"/>
                  </a:lnTo>
                  <a:lnTo>
                    <a:pt x="195" y="10"/>
                  </a:lnTo>
                  <a:lnTo>
                    <a:pt x="8" y="18"/>
                  </a:lnTo>
                  <a:close/>
                </a:path>
              </a:pathLst>
            </a:custGeom>
            <a:solidFill>
              <a:srgbClr val="FF6600"/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8" name="Freeform 30"/>
            <p:cNvSpPr>
              <a:spLocks/>
            </p:cNvSpPr>
            <p:nvPr/>
          </p:nvSpPr>
          <p:spPr bwMode="auto">
            <a:xfrm>
              <a:off x="6537393" y="3034798"/>
              <a:ext cx="569229" cy="273230"/>
            </a:xfrm>
            <a:custGeom>
              <a:avLst/>
              <a:gdLst>
                <a:gd name="T0" fmla="*/ 0 w 483"/>
                <a:gd name="T1" fmla="*/ 2147483647 h 209"/>
                <a:gd name="T2" fmla="*/ 2147483647 w 483"/>
                <a:gd name="T3" fmla="*/ 0 h 209"/>
                <a:gd name="T4" fmla="*/ 2147483647 w 483"/>
                <a:gd name="T5" fmla="*/ 2147483647 h 209"/>
                <a:gd name="T6" fmla="*/ 2147483647 w 483"/>
                <a:gd name="T7" fmla="*/ 2147483647 h 209"/>
                <a:gd name="T8" fmla="*/ 2147483647 w 483"/>
                <a:gd name="T9" fmla="*/ 2147483647 h 209"/>
                <a:gd name="T10" fmla="*/ 2147483647 w 483"/>
                <a:gd name="T11" fmla="*/ 2147483647 h 209"/>
                <a:gd name="T12" fmla="*/ 2147483647 w 483"/>
                <a:gd name="T13" fmla="*/ 2147483647 h 209"/>
                <a:gd name="T14" fmla="*/ 2147483647 w 483"/>
                <a:gd name="T15" fmla="*/ 2147483647 h 209"/>
                <a:gd name="T16" fmla="*/ 2147483647 w 483"/>
                <a:gd name="T17" fmla="*/ 2147483647 h 209"/>
                <a:gd name="T18" fmla="*/ 2147483647 w 483"/>
                <a:gd name="T19" fmla="*/ 2147483647 h 209"/>
                <a:gd name="T20" fmla="*/ 2147483647 w 483"/>
                <a:gd name="T21" fmla="*/ 2147483647 h 209"/>
                <a:gd name="T22" fmla="*/ 2147483647 w 483"/>
                <a:gd name="T23" fmla="*/ 2147483647 h 209"/>
                <a:gd name="T24" fmla="*/ 2147483647 w 483"/>
                <a:gd name="T25" fmla="*/ 2147483647 h 209"/>
                <a:gd name="T26" fmla="*/ 2147483647 w 483"/>
                <a:gd name="T27" fmla="*/ 2147483647 h 209"/>
                <a:gd name="T28" fmla="*/ 2147483647 w 483"/>
                <a:gd name="T29" fmla="*/ 2147483647 h 209"/>
                <a:gd name="T30" fmla="*/ 2147483647 w 483"/>
                <a:gd name="T31" fmla="*/ 2147483647 h 209"/>
                <a:gd name="T32" fmla="*/ 2147483647 w 483"/>
                <a:gd name="T33" fmla="*/ 2147483647 h 209"/>
                <a:gd name="T34" fmla="*/ 2147483647 w 483"/>
                <a:gd name="T35" fmla="*/ 2147483647 h 209"/>
                <a:gd name="T36" fmla="*/ 2147483647 w 483"/>
                <a:gd name="T37" fmla="*/ 2147483647 h 209"/>
                <a:gd name="T38" fmla="*/ 2147483647 w 483"/>
                <a:gd name="T39" fmla="*/ 2147483647 h 209"/>
                <a:gd name="T40" fmla="*/ 2147483647 w 483"/>
                <a:gd name="T41" fmla="*/ 2147483647 h 209"/>
                <a:gd name="T42" fmla="*/ 2147483647 w 483"/>
                <a:gd name="T43" fmla="*/ 2147483647 h 209"/>
                <a:gd name="T44" fmla="*/ 2147483647 w 483"/>
                <a:gd name="T45" fmla="*/ 2147483647 h 209"/>
                <a:gd name="T46" fmla="*/ 2147483647 w 483"/>
                <a:gd name="T47" fmla="*/ 2147483647 h 209"/>
                <a:gd name="T48" fmla="*/ 0 w 483"/>
                <a:gd name="T49" fmla="*/ 2147483647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83"/>
                <a:gd name="T76" fmla="*/ 0 h 209"/>
                <a:gd name="T77" fmla="*/ 483 w 483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83" h="209">
                  <a:moveTo>
                    <a:pt x="0" y="115"/>
                  </a:moveTo>
                  <a:lnTo>
                    <a:pt x="108" y="0"/>
                  </a:lnTo>
                  <a:lnTo>
                    <a:pt x="89" y="47"/>
                  </a:lnTo>
                  <a:lnTo>
                    <a:pt x="103" y="62"/>
                  </a:lnTo>
                  <a:lnTo>
                    <a:pt x="137" y="42"/>
                  </a:lnTo>
                  <a:lnTo>
                    <a:pt x="211" y="71"/>
                  </a:lnTo>
                  <a:lnTo>
                    <a:pt x="244" y="47"/>
                  </a:lnTo>
                  <a:lnTo>
                    <a:pt x="344" y="34"/>
                  </a:lnTo>
                  <a:lnTo>
                    <a:pt x="363" y="63"/>
                  </a:lnTo>
                  <a:lnTo>
                    <a:pt x="402" y="57"/>
                  </a:lnTo>
                  <a:lnTo>
                    <a:pt x="478" y="87"/>
                  </a:lnTo>
                  <a:lnTo>
                    <a:pt x="483" y="110"/>
                  </a:lnTo>
                  <a:lnTo>
                    <a:pt x="400" y="129"/>
                  </a:lnTo>
                  <a:lnTo>
                    <a:pt x="376" y="115"/>
                  </a:lnTo>
                  <a:lnTo>
                    <a:pt x="334" y="120"/>
                  </a:lnTo>
                  <a:lnTo>
                    <a:pt x="286" y="149"/>
                  </a:lnTo>
                  <a:lnTo>
                    <a:pt x="263" y="150"/>
                  </a:lnTo>
                  <a:lnTo>
                    <a:pt x="245" y="129"/>
                  </a:lnTo>
                  <a:lnTo>
                    <a:pt x="218" y="207"/>
                  </a:lnTo>
                  <a:lnTo>
                    <a:pt x="187" y="209"/>
                  </a:lnTo>
                  <a:lnTo>
                    <a:pt x="174" y="178"/>
                  </a:lnTo>
                  <a:lnTo>
                    <a:pt x="110" y="163"/>
                  </a:lnTo>
                  <a:lnTo>
                    <a:pt x="79" y="141"/>
                  </a:lnTo>
                  <a:lnTo>
                    <a:pt x="26" y="149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9" name="Freeform 31"/>
            <p:cNvSpPr>
              <a:spLocks/>
            </p:cNvSpPr>
            <p:nvPr/>
          </p:nvSpPr>
          <p:spPr bwMode="auto">
            <a:xfrm>
              <a:off x="6931299" y="3227198"/>
              <a:ext cx="408707" cy="611351"/>
            </a:xfrm>
            <a:custGeom>
              <a:avLst/>
              <a:gdLst>
                <a:gd name="T0" fmla="*/ 2147483647 w 345"/>
                <a:gd name="T1" fmla="*/ 2147483647 h 468"/>
                <a:gd name="T2" fmla="*/ 2147483647 w 345"/>
                <a:gd name="T3" fmla="*/ 2147483647 h 468"/>
                <a:gd name="T4" fmla="*/ 2147483647 w 345"/>
                <a:gd name="T5" fmla="*/ 2147483647 h 468"/>
                <a:gd name="T6" fmla="*/ 2147483647 w 345"/>
                <a:gd name="T7" fmla="*/ 2147483647 h 468"/>
                <a:gd name="T8" fmla="*/ 2147483647 w 345"/>
                <a:gd name="T9" fmla="*/ 2147483647 h 468"/>
                <a:gd name="T10" fmla="*/ 2147483647 w 345"/>
                <a:gd name="T11" fmla="*/ 2147483647 h 468"/>
                <a:gd name="T12" fmla="*/ 0 w 345"/>
                <a:gd name="T13" fmla="*/ 2147483647 h 468"/>
                <a:gd name="T14" fmla="*/ 2147483647 w 345"/>
                <a:gd name="T15" fmla="*/ 2147483647 h 468"/>
                <a:gd name="T16" fmla="*/ 2147483647 w 345"/>
                <a:gd name="T17" fmla="*/ 2147483647 h 468"/>
                <a:gd name="T18" fmla="*/ 2147483647 w 345"/>
                <a:gd name="T19" fmla="*/ 2147483647 h 468"/>
                <a:gd name="T20" fmla="*/ 2147483647 w 345"/>
                <a:gd name="T21" fmla="*/ 2147483647 h 468"/>
                <a:gd name="T22" fmla="*/ 2147483647 w 345"/>
                <a:gd name="T23" fmla="*/ 2147483647 h 468"/>
                <a:gd name="T24" fmla="*/ 2147483647 w 345"/>
                <a:gd name="T25" fmla="*/ 2147483647 h 468"/>
                <a:gd name="T26" fmla="*/ 2147483647 w 345"/>
                <a:gd name="T27" fmla="*/ 2147483647 h 468"/>
                <a:gd name="T28" fmla="*/ 2147483647 w 345"/>
                <a:gd name="T29" fmla="*/ 2147483647 h 468"/>
                <a:gd name="T30" fmla="*/ 2147483647 w 345"/>
                <a:gd name="T31" fmla="*/ 2147483647 h 468"/>
                <a:gd name="T32" fmla="*/ 2147483647 w 345"/>
                <a:gd name="T33" fmla="*/ 2147483647 h 468"/>
                <a:gd name="T34" fmla="*/ 2147483647 w 345"/>
                <a:gd name="T35" fmla="*/ 2147483647 h 468"/>
                <a:gd name="T36" fmla="*/ 2147483647 w 345"/>
                <a:gd name="T37" fmla="*/ 2147483647 h 468"/>
                <a:gd name="T38" fmla="*/ 2147483647 w 345"/>
                <a:gd name="T39" fmla="*/ 2147483647 h 468"/>
                <a:gd name="T40" fmla="*/ 2147483647 w 345"/>
                <a:gd name="T41" fmla="*/ 2147483647 h 468"/>
                <a:gd name="T42" fmla="*/ 2147483647 w 345"/>
                <a:gd name="T43" fmla="*/ 2147483647 h 468"/>
                <a:gd name="T44" fmla="*/ 2147483647 w 345"/>
                <a:gd name="T45" fmla="*/ 2147483647 h 468"/>
                <a:gd name="T46" fmla="*/ 2147483647 w 345"/>
                <a:gd name="T47" fmla="*/ 2147483647 h 468"/>
                <a:gd name="T48" fmla="*/ 2147483647 w 345"/>
                <a:gd name="T49" fmla="*/ 2147483647 h 468"/>
                <a:gd name="T50" fmla="*/ 2147483647 w 345"/>
                <a:gd name="T51" fmla="*/ 2147483647 h 468"/>
                <a:gd name="T52" fmla="*/ 2147483647 w 345"/>
                <a:gd name="T53" fmla="*/ 2147483647 h 468"/>
                <a:gd name="T54" fmla="*/ 2147483647 w 345"/>
                <a:gd name="T55" fmla="*/ 2147483647 h 468"/>
                <a:gd name="T56" fmla="*/ 2147483647 w 345"/>
                <a:gd name="T57" fmla="*/ 2147483647 h 468"/>
                <a:gd name="T58" fmla="*/ 2147483647 w 345"/>
                <a:gd name="T59" fmla="*/ 2147483647 h 468"/>
                <a:gd name="T60" fmla="*/ 2147483647 w 345"/>
                <a:gd name="T61" fmla="*/ 2147483647 h 468"/>
                <a:gd name="T62" fmla="*/ 2147483647 w 345"/>
                <a:gd name="T63" fmla="*/ 2147483647 h 468"/>
                <a:gd name="T64" fmla="*/ 2147483647 w 345"/>
                <a:gd name="T65" fmla="*/ 2147483647 h 468"/>
                <a:gd name="T66" fmla="*/ 2147483647 w 345"/>
                <a:gd name="T67" fmla="*/ 2147483647 h 468"/>
                <a:gd name="T68" fmla="*/ 2147483647 w 345"/>
                <a:gd name="T69" fmla="*/ 2147483647 h 468"/>
                <a:gd name="T70" fmla="*/ 2147483647 w 345"/>
                <a:gd name="T71" fmla="*/ 2147483647 h 468"/>
                <a:gd name="T72" fmla="*/ 2147483647 w 345"/>
                <a:gd name="T73" fmla="*/ 2147483647 h 468"/>
                <a:gd name="T74" fmla="*/ 2147483647 w 345"/>
                <a:gd name="T75" fmla="*/ 2147483647 h 468"/>
                <a:gd name="T76" fmla="*/ 2147483647 w 345"/>
                <a:gd name="T77" fmla="*/ 2147483647 h 468"/>
                <a:gd name="T78" fmla="*/ 2147483647 w 345"/>
                <a:gd name="T79" fmla="*/ 2147483647 h 468"/>
                <a:gd name="T80" fmla="*/ 2147483647 w 345"/>
                <a:gd name="T81" fmla="*/ 2147483647 h 468"/>
                <a:gd name="T82" fmla="*/ 2147483647 w 345"/>
                <a:gd name="T83" fmla="*/ 0 h 468"/>
                <a:gd name="T84" fmla="*/ 2147483647 w 345"/>
                <a:gd name="T85" fmla="*/ 2147483647 h 4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5"/>
                <a:gd name="T130" fmla="*/ 0 h 468"/>
                <a:gd name="T131" fmla="*/ 345 w 345"/>
                <a:gd name="T132" fmla="*/ 468 h 4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5" h="468">
                  <a:moveTo>
                    <a:pt x="87" y="20"/>
                  </a:moveTo>
                  <a:lnTo>
                    <a:pt x="100" y="49"/>
                  </a:lnTo>
                  <a:lnTo>
                    <a:pt x="76" y="66"/>
                  </a:lnTo>
                  <a:lnTo>
                    <a:pt x="74" y="141"/>
                  </a:lnTo>
                  <a:lnTo>
                    <a:pt x="61" y="92"/>
                  </a:lnTo>
                  <a:lnTo>
                    <a:pt x="11" y="139"/>
                  </a:lnTo>
                  <a:lnTo>
                    <a:pt x="0" y="273"/>
                  </a:lnTo>
                  <a:lnTo>
                    <a:pt x="32" y="339"/>
                  </a:lnTo>
                  <a:lnTo>
                    <a:pt x="36" y="373"/>
                  </a:lnTo>
                  <a:lnTo>
                    <a:pt x="37" y="401"/>
                  </a:lnTo>
                  <a:lnTo>
                    <a:pt x="36" y="425"/>
                  </a:lnTo>
                  <a:lnTo>
                    <a:pt x="29" y="468"/>
                  </a:lnTo>
                  <a:lnTo>
                    <a:pt x="165" y="460"/>
                  </a:lnTo>
                  <a:lnTo>
                    <a:pt x="344" y="444"/>
                  </a:lnTo>
                  <a:lnTo>
                    <a:pt x="312" y="434"/>
                  </a:lnTo>
                  <a:lnTo>
                    <a:pt x="294" y="410"/>
                  </a:lnTo>
                  <a:lnTo>
                    <a:pt x="321" y="389"/>
                  </a:lnTo>
                  <a:lnTo>
                    <a:pt x="321" y="363"/>
                  </a:lnTo>
                  <a:lnTo>
                    <a:pt x="308" y="341"/>
                  </a:lnTo>
                  <a:lnTo>
                    <a:pt x="321" y="325"/>
                  </a:lnTo>
                  <a:lnTo>
                    <a:pt x="345" y="326"/>
                  </a:lnTo>
                  <a:lnTo>
                    <a:pt x="341" y="262"/>
                  </a:lnTo>
                  <a:lnTo>
                    <a:pt x="334" y="223"/>
                  </a:lnTo>
                  <a:lnTo>
                    <a:pt x="320" y="199"/>
                  </a:lnTo>
                  <a:lnTo>
                    <a:pt x="305" y="184"/>
                  </a:lnTo>
                  <a:lnTo>
                    <a:pt x="283" y="179"/>
                  </a:lnTo>
                  <a:lnTo>
                    <a:pt x="262" y="179"/>
                  </a:lnTo>
                  <a:lnTo>
                    <a:pt x="239" y="210"/>
                  </a:lnTo>
                  <a:lnTo>
                    <a:pt x="224" y="220"/>
                  </a:lnTo>
                  <a:lnTo>
                    <a:pt x="215" y="223"/>
                  </a:lnTo>
                  <a:lnTo>
                    <a:pt x="203" y="218"/>
                  </a:lnTo>
                  <a:lnTo>
                    <a:pt x="200" y="204"/>
                  </a:lnTo>
                  <a:lnTo>
                    <a:pt x="203" y="194"/>
                  </a:lnTo>
                  <a:lnTo>
                    <a:pt x="213" y="184"/>
                  </a:lnTo>
                  <a:lnTo>
                    <a:pt x="223" y="179"/>
                  </a:lnTo>
                  <a:lnTo>
                    <a:pt x="232" y="178"/>
                  </a:lnTo>
                  <a:lnTo>
                    <a:pt x="232" y="160"/>
                  </a:lnTo>
                  <a:lnTo>
                    <a:pt x="258" y="141"/>
                  </a:lnTo>
                  <a:lnTo>
                    <a:pt x="232" y="79"/>
                  </a:lnTo>
                  <a:lnTo>
                    <a:pt x="232" y="50"/>
                  </a:lnTo>
                  <a:lnTo>
                    <a:pt x="189" y="39"/>
                  </a:lnTo>
                  <a:lnTo>
                    <a:pt x="126" y="0"/>
                  </a:lnTo>
                  <a:lnTo>
                    <a:pt x="87" y="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0" name="Freeform 32"/>
            <p:cNvSpPr>
              <a:spLocks/>
            </p:cNvSpPr>
            <p:nvPr/>
          </p:nvSpPr>
          <p:spPr bwMode="auto">
            <a:xfrm>
              <a:off x="6486162" y="3769104"/>
              <a:ext cx="441721" cy="808305"/>
            </a:xfrm>
            <a:custGeom>
              <a:avLst/>
              <a:gdLst>
                <a:gd name="T0" fmla="*/ 2147483647 w 374"/>
                <a:gd name="T1" fmla="*/ 2147483647 h 618"/>
                <a:gd name="T2" fmla="*/ 2147483647 w 374"/>
                <a:gd name="T3" fmla="*/ 0 h 618"/>
                <a:gd name="T4" fmla="*/ 2147483647 w 374"/>
                <a:gd name="T5" fmla="*/ 2147483647 h 618"/>
                <a:gd name="T6" fmla="*/ 2147483647 w 374"/>
                <a:gd name="T7" fmla="*/ 2147483647 h 618"/>
                <a:gd name="T8" fmla="*/ 2147483647 w 374"/>
                <a:gd name="T9" fmla="*/ 2147483647 h 618"/>
                <a:gd name="T10" fmla="*/ 2147483647 w 374"/>
                <a:gd name="T11" fmla="*/ 2147483647 h 618"/>
                <a:gd name="T12" fmla="*/ 2147483647 w 374"/>
                <a:gd name="T13" fmla="*/ 2147483647 h 618"/>
                <a:gd name="T14" fmla="*/ 2147483647 w 374"/>
                <a:gd name="T15" fmla="*/ 2147483647 h 618"/>
                <a:gd name="T16" fmla="*/ 2147483647 w 374"/>
                <a:gd name="T17" fmla="*/ 2147483647 h 618"/>
                <a:gd name="T18" fmla="*/ 2147483647 w 374"/>
                <a:gd name="T19" fmla="*/ 2147483647 h 618"/>
                <a:gd name="T20" fmla="*/ 2147483647 w 374"/>
                <a:gd name="T21" fmla="*/ 2147483647 h 618"/>
                <a:gd name="T22" fmla="*/ 2147483647 w 374"/>
                <a:gd name="T23" fmla="*/ 2147483647 h 618"/>
                <a:gd name="T24" fmla="*/ 2147483647 w 374"/>
                <a:gd name="T25" fmla="*/ 2147483647 h 618"/>
                <a:gd name="T26" fmla="*/ 2147483647 w 374"/>
                <a:gd name="T27" fmla="*/ 2147483647 h 618"/>
                <a:gd name="T28" fmla="*/ 2147483647 w 374"/>
                <a:gd name="T29" fmla="*/ 2147483647 h 618"/>
                <a:gd name="T30" fmla="*/ 2147483647 w 374"/>
                <a:gd name="T31" fmla="*/ 2147483647 h 618"/>
                <a:gd name="T32" fmla="*/ 2147483647 w 374"/>
                <a:gd name="T33" fmla="*/ 2147483647 h 618"/>
                <a:gd name="T34" fmla="*/ 0 w 374"/>
                <a:gd name="T35" fmla="*/ 2147483647 h 618"/>
                <a:gd name="T36" fmla="*/ 2147483647 w 374"/>
                <a:gd name="T37" fmla="*/ 2147483647 h 618"/>
                <a:gd name="T38" fmla="*/ 2147483647 w 374"/>
                <a:gd name="T39" fmla="*/ 2147483647 h 618"/>
                <a:gd name="T40" fmla="*/ 2147483647 w 374"/>
                <a:gd name="T41" fmla="*/ 2147483647 h 618"/>
                <a:gd name="T42" fmla="*/ 2147483647 w 374"/>
                <a:gd name="T43" fmla="*/ 2147483647 h 618"/>
                <a:gd name="T44" fmla="*/ 2147483647 w 374"/>
                <a:gd name="T45" fmla="*/ 2147483647 h 6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"/>
                <a:gd name="T70" fmla="*/ 0 h 618"/>
                <a:gd name="T71" fmla="*/ 374 w 374"/>
                <a:gd name="T72" fmla="*/ 618 h 6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" h="618">
                  <a:moveTo>
                    <a:pt x="69" y="36"/>
                  </a:moveTo>
                  <a:lnTo>
                    <a:pt x="284" y="0"/>
                  </a:lnTo>
                  <a:lnTo>
                    <a:pt x="318" y="76"/>
                  </a:lnTo>
                  <a:lnTo>
                    <a:pt x="361" y="392"/>
                  </a:lnTo>
                  <a:lnTo>
                    <a:pt x="374" y="434"/>
                  </a:lnTo>
                  <a:lnTo>
                    <a:pt x="340" y="518"/>
                  </a:lnTo>
                  <a:lnTo>
                    <a:pt x="340" y="576"/>
                  </a:lnTo>
                  <a:lnTo>
                    <a:pt x="302" y="570"/>
                  </a:lnTo>
                  <a:lnTo>
                    <a:pt x="303" y="618"/>
                  </a:lnTo>
                  <a:lnTo>
                    <a:pt x="263" y="599"/>
                  </a:lnTo>
                  <a:lnTo>
                    <a:pt x="242" y="605"/>
                  </a:lnTo>
                  <a:lnTo>
                    <a:pt x="211" y="601"/>
                  </a:lnTo>
                  <a:lnTo>
                    <a:pt x="189" y="526"/>
                  </a:lnTo>
                  <a:lnTo>
                    <a:pt x="145" y="504"/>
                  </a:lnTo>
                  <a:lnTo>
                    <a:pt x="145" y="425"/>
                  </a:lnTo>
                  <a:lnTo>
                    <a:pt x="102" y="434"/>
                  </a:lnTo>
                  <a:lnTo>
                    <a:pt x="77" y="376"/>
                  </a:lnTo>
                  <a:lnTo>
                    <a:pt x="0" y="308"/>
                  </a:lnTo>
                  <a:lnTo>
                    <a:pt x="56" y="202"/>
                  </a:lnTo>
                  <a:lnTo>
                    <a:pt x="40" y="152"/>
                  </a:lnTo>
                  <a:lnTo>
                    <a:pt x="97" y="142"/>
                  </a:lnTo>
                  <a:lnTo>
                    <a:pt x="102" y="73"/>
                  </a:lnTo>
                  <a:lnTo>
                    <a:pt x="69" y="36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1" name="Freeform 33"/>
            <p:cNvSpPr>
              <a:spLocks/>
            </p:cNvSpPr>
            <p:nvPr/>
          </p:nvSpPr>
          <p:spPr bwMode="auto">
            <a:xfrm>
              <a:off x="6097948" y="4096979"/>
              <a:ext cx="701290" cy="638674"/>
            </a:xfrm>
            <a:custGeom>
              <a:avLst/>
              <a:gdLst>
                <a:gd name="T0" fmla="*/ 0 w 594"/>
                <a:gd name="T1" fmla="*/ 2147483647 h 489"/>
                <a:gd name="T2" fmla="*/ 2147483647 w 594"/>
                <a:gd name="T3" fmla="*/ 0 h 489"/>
                <a:gd name="T4" fmla="*/ 2147483647 w 594"/>
                <a:gd name="T5" fmla="*/ 0 h 489"/>
                <a:gd name="T6" fmla="*/ 2147483647 w 594"/>
                <a:gd name="T7" fmla="*/ 2147483647 h 489"/>
                <a:gd name="T8" fmla="*/ 2147483647 w 594"/>
                <a:gd name="T9" fmla="*/ 2147483647 h 489"/>
                <a:gd name="T10" fmla="*/ 2147483647 w 594"/>
                <a:gd name="T11" fmla="*/ 2147483647 h 489"/>
                <a:gd name="T12" fmla="*/ 2147483647 w 594"/>
                <a:gd name="T13" fmla="*/ 2147483647 h 489"/>
                <a:gd name="T14" fmla="*/ 2147483647 w 594"/>
                <a:gd name="T15" fmla="*/ 2147483647 h 489"/>
                <a:gd name="T16" fmla="*/ 2147483647 w 594"/>
                <a:gd name="T17" fmla="*/ 2147483647 h 489"/>
                <a:gd name="T18" fmla="*/ 2147483647 w 594"/>
                <a:gd name="T19" fmla="*/ 2147483647 h 489"/>
                <a:gd name="T20" fmla="*/ 2147483647 w 594"/>
                <a:gd name="T21" fmla="*/ 2147483647 h 489"/>
                <a:gd name="T22" fmla="*/ 2147483647 w 594"/>
                <a:gd name="T23" fmla="*/ 2147483647 h 489"/>
                <a:gd name="T24" fmla="*/ 2147483647 w 594"/>
                <a:gd name="T25" fmla="*/ 2147483647 h 489"/>
                <a:gd name="T26" fmla="*/ 2147483647 w 594"/>
                <a:gd name="T27" fmla="*/ 2147483647 h 489"/>
                <a:gd name="T28" fmla="*/ 2147483647 w 594"/>
                <a:gd name="T29" fmla="*/ 2147483647 h 489"/>
                <a:gd name="T30" fmla="*/ 2147483647 w 594"/>
                <a:gd name="T31" fmla="*/ 2147483647 h 489"/>
                <a:gd name="T32" fmla="*/ 2147483647 w 594"/>
                <a:gd name="T33" fmla="*/ 2147483647 h 489"/>
                <a:gd name="T34" fmla="*/ 2147483647 w 594"/>
                <a:gd name="T35" fmla="*/ 2147483647 h 489"/>
                <a:gd name="T36" fmla="*/ 2147483647 w 594"/>
                <a:gd name="T37" fmla="*/ 2147483647 h 489"/>
                <a:gd name="T38" fmla="*/ 2147483647 w 594"/>
                <a:gd name="T39" fmla="*/ 2147483647 h 489"/>
                <a:gd name="T40" fmla="*/ 2147483647 w 594"/>
                <a:gd name="T41" fmla="*/ 2147483647 h 489"/>
                <a:gd name="T42" fmla="*/ 2147483647 w 594"/>
                <a:gd name="T43" fmla="*/ 2147483647 h 489"/>
                <a:gd name="T44" fmla="*/ 2147483647 w 594"/>
                <a:gd name="T45" fmla="*/ 2147483647 h 489"/>
                <a:gd name="T46" fmla="*/ 2147483647 w 594"/>
                <a:gd name="T47" fmla="*/ 2147483647 h 489"/>
                <a:gd name="T48" fmla="*/ 2147483647 w 594"/>
                <a:gd name="T49" fmla="*/ 2147483647 h 489"/>
                <a:gd name="T50" fmla="*/ 0 w 594"/>
                <a:gd name="T51" fmla="*/ 2147483647 h 48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94"/>
                <a:gd name="T79" fmla="*/ 0 h 489"/>
                <a:gd name="T80" fmla="*/ 594 w 594"/>
                <a:gd name="T81" fmla="*/ 489 h 48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94" h="489">
                  <a:moveTo>
                    <a:pt x="0" y="16"/>
                  </a:moveTo>
                  <a:lnTo>
                    <a:pt x="260" y="0"/>
                  </a:lnTo>
                  <a:lnTo>
                    <a:pt x="315" y="0"/>
                  </a:lnTo>
                  <a:lnTo>
                    <a:pt x="357" y="15"/>
                  </a:lnTo>
                  <a:lnTo>
                    <a:pt x="334" y="57"/>
                  </a:lnTo>
                  <a:lnTo>
                    <a:pt x="410" y="126"/>
                  </a:lnTo>
                  <a:lnTo>
                    <a:pt x="435" y="184"/>
                  </a:lnTo>
                  <a:lnTo>
                    <a:pt x="480" y="170"/>
                  </a:lnTo>
                  <a:lnTo>
                    <a:pt x="478" y="252"/>
                  </a:lnTo>
                  <a:lnTo>
                    <a:pt x="523" y="276"/>
                  </a:lnTo>
                  <a:lnTo>
                    <a:pt x="544" y="349"/>
                  </a:lnTo>
                  <a:lnTo>
                    <a:pt x="577" y="355"/>
                  </a:lnTo>
                  <a:lnTo>
                    <a:pt x="594" y="386"/>
                  </a:lnTo>
                  <a:lnTo>
                    <a:pt x="554" y="428"/>
                  </a:lnTo>
                  <a:lnTo>
                    <a:pt x="541" y="476"/>
                  </a:lnTo>
                  <a:lnTo>
                    <a:pt x="485" y="489"/>
                  </a:lnTo>
                  <a:lnTo>
                    <a:pt x="499" y="436"/>
                  </a:lnTo>
                  <a:lnTo>
                    <a:pt x="276" y="455"/>
                  </a:lnTo>
                  <a:lnTo>
                    <a:pt x="117" y="475"/>
                  </a:lnTo>
                  <a:lnTo>
                    <a:pt x="107" y="423"/>
                  </a:lnTo>
                  <a:lnTo>
                    <a:pt x="96" y="267"/>
                  </a:lnTo>
                  <a:lnTo>
                    <a:pt x="94" y="181"/>
                  </a:lnTo>
                  <a:lnTo>
                    <a:pt x="41" y="142"/>
                  </a:lnTo>
                  <a:lnTo>
                    <a:pt x="60" y="107"/>
                  </a:lnTo>
                  <a:lnTo>
                    <a:pt x="34" y="87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2" name="Freeform 34"/>
            <p:cNvSpPr>
              <a:spLocks/>
            </p:cNvSpPr>
            <p:nvPr/>
          </p:nvSpPr>
          <p:spPr bwMode="auto">
            <a:xfrm>
              <a:off x="6862991" y="3824888"/>
              <a:ext cx="342676" cy="625013"/>
            </a:xfrm>
            <a:custGeom>
              <a:avLst/>
              <a:gdLst>
                <a:gd name="T0" fmla="*/ 0 w 290"/>
                <a:gd name="T1" fmla="*/ 2147483647 h 477"/>
                <a:gd name="T2" fmla="*/ 2147483647 w 290"/>
                <a:gd name="T3" fmla="*/ 2147483647 h 477"/>
                <a:gd name="T4" fmla="*/ 2147483647 w 290"/>
                <a:gd name="T5" fmla="*/ 2147483647 h 477"/>
                <a:gd name="T6" fmla="*/ 2147483647 w 290"/>
                <a:gd name="T7" fmla="*/ 2147483647 h 477"/>
                <a:gd name="T8" fmla="*/ 2147483647 w 290"/>
                <a:gd name="T9" fmla="*/ 2147483647 h 477"/>
                <a:gd name="T10" fmla="*/ 2147483647 w 290"/>
                <a:gd name="T11" fmla="*/ 0 h 477"/>
                <a:gd name="T12" fmla="*/ 2147483647 w 290"/>
                <a:gd name="T13" fmla="*/ 2147483647 h 477"/>
                <a:gd name="T14" fmla="*/ 2147483647 w 290"/>
                <a:gd name="T15" fmla="*/ 2147483647 h 477"/>
                <a:gd name="T16" fmla="*/ 2147483647 w 290"/>
                <a:gd name="T17" fmla="*/ 2147483647 h 477"/>
                <a:gd name="T18" fmla="*/ 2147483647 w 290"/>
                <a:gd name="T19" fmla="*/ 2147483647 h 477"/>
                <a:gd name="T20" fmla="*/ 2147483647 w 290"/>
                <a:gd name="T21" fmla="*/ 2147483647 h 477"/>
                <a:gd name="T22" fmla="*/ 2147483647 w 290"/>
                <a:gd name="T23" fmla="*/ 2147483647 h 477"/>
                <a:gd name="T24" fmla="*/ 2147483647 w 290"/>
                <a:gd name="T25" fmla="*/ 2147483647 h 477"/>
                <a:gd name="T26" fmla="*/ 2147483647 w 290"/>
                <a:gd name="T27" fmla="*/ 2147483647 h 477"/>
                <a:gd name="T28" fmla="*/ 2147483647 w 290"/>
                <a:gd name="T29" fmla="*/ 2147483647 h 477"/>
                <a:gd name="T30" fmla="*/ 0 w 290"/>
                <a:gd name="T31" fmla="*/ 2147483647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0"/>
                <a:gd name="T49" fmla="*/ 0 h 477"/>
                <a:gd name="T50" fmla="*/ 290 w 290"/>
                <a:gd name="T51" fmla="*/ 477 h 47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0" h="477">
                  <a:moveTo>
                    <a:pt x="0" y="34"/>
                  </a:moveTo>
                  <a:lnTo>
                    <a:pt x="34" y="51"/>
                  </a:lnTo>
                  <a:lnTo>
                    <a:pt x="66" y="48"/>
                  </a:lnTo>
                  <a:lnTo>
                    <a:pt x="77" y="38"/>
                  </a:lnTo>
                  <a:lnTo>
                    <a:pt x="85" y="9"/>
                  </a:lnTo>
                  <a:lnTo>
                    <a:pt x="226" y="0"/>
                  </a:lnTo>
                  <a:lnTo>
                    <a:pt x="290" y="337"/>
                  </a:lnTo>
                  <a:lnTo>
                    <a:pt x="286" y="334"/>
                  </a:lnTo>
                  <a:lnTo>
                    <a:pt x="237" y="353"/>
                  </a:lnTo>
                  <a:lnTo>
                    <a:pt x="203" y="444"/>
                  </a:lnTo>
                  <a:lnTo>
                    <a:pt x="153" y="431"/>
                  </a:lnTo>
                  <a:lnTo>
                    <a:pt x="95" y="465"/>
                  </a:lnTo>
                  <a:lnTo>
                    <a:pt x="19" y="477"/>
                  </a:lnTo>
                  <a:lnTo>
                    <a:pt x="53" y="389"/>
                  </a:lnTo>
                  <a:lnTo>
                    <a:pt x="39" y="339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3" name="Freeform 35"/>
            <p:cNvSpPr>
              <a:spLocks/>
            </p:cNvSpPr>
            <p:nvPr/>
          </p:nvSpPr>
          <p:spPr bwMode="auto">
            <a:xfrm>
              <a:off x="7130529" y="3699657"/>
              <a:ext cx="440583" cy="562398"/>
            </a:xfrm>
            <a:custGeom>
              <a:avLst/>
              <a:gdLst>
                <a:gd name="T0" fmla="*/ 0 w 432"/>
                <a:gd name="T1" fmla="*/ 2147483647 h 499"/>
                <a:gd name="T2" fmla="*/ 2147483647 w 432"/>
                <a:gd name="T3" fmla="*/ 2147483647 h 499"/>
                <a:gd name="T4" fmla="*/ 2147483647 w 432"/>
                <a:gd name="T5" fmla="*/ 2147483647 h 499"/>
                <a:gd name="T6" fmla="*/ 2147483647 w 432"/>
                <a:gd name="T7" fmla="*/ 2147483647 h 499"/>
                <a:gd name="T8" fmla="*/ 2147483647 w 432"/>
                <a:gd name="T9" fmla="*/ 2147483647 h 499"/>
                <a:gd name="T10" fmla="*/ 2147483647 w 432"/>
                <a:gd name="T11" fmla="*/ 0 h 499"/>
                <a:gd name="T12" fmla="*/ 2147483647 w 432"/>
                <a:gd name="T13" fmla="*/ 2147483647 h 499"/>
                <a:gd name="T14" fmla="*/ 2147483647 w 432"/>
                <a:gd name="T15" fmla="*/ 2147483647 h 499"/>
                <a:gd name="T16" fmla="*/ 2147483647 w 432"/>
                <a:gd name="T17" fmla="*/ 2147483647 h 499"/>
                <a:gd name="T18" fmla="*/ 2147483647 w 432"/>
                <a:gd name="T19" fmla="*/ 2147483647 h 499"/>
                <a:gd name="T20" fmla="*/ 2147483647 w 432"/>
                <a:gd name="T21" fmla="*/ 2147483647 h 499"/>
                <a:gd name="T22" fmla="*/ 2147483647 w 432"/>
                <a:gd name="T23" fmla="*/ 2147483647 h 499"/>
                <a:gd name="T24" fmla="*/ 2147483647 w 432"/>
                <a:gd name="T25" fmla="*/ 2147483647 h 499"/>
                <a:gd name="T26" fmla="*/ 2147483647 w 432"/>
                <a:gd name="T27" fmla="*/ 2147483647 h 499"/>
                <a:gd name="T28" fmla="*/ 2147483647 w 432"/>
                <a:gd name="T29" fmla="*/ 2147483647 h 499"/>
                <a:gd name="T30" fmla="*/ 2147483647 w 432"/>
                <a:gd name="T31" fmla="*/ 2147483647 h 499"/>
                <a:gd name="T32" fmla="*/ 2147483647 w 432"/>
                <a:gd name="T33" fmla="*/ 2147483647 h 499"/>
                <a:gd name="T34" fmla="*/ 2147483647 w 432"/>
                <a:gd name="T35" fmla="*/ 2147483647 h 499"/>
                <a:gd name="T36" fmla="*/ 0 w 432"/>
                <a:gd name="T37" fmla="*/ 2147483647 h 4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2"/>
                <a:gd name="T58" fmla="*/ 0 h 499"/>
                <a:gd name="T59" fmla="*/ 432 w 432"/>
                <a:gd name="T60" fmla="*/ 499 h 49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2" h="499">
                  <a:moveTo>
                    <a:pt x="0" y="112"/>
                  </a:moveTo>
                  <a:lnTo>
                    <a:pt x="195" y="94"/>
                  </a:lnTo>
                  <a:lnTo>
                    <a:pt x="235" y="101"/>
                  </a:lnTo>
                  <a:lnTo>
                    <a:pt x="327" y="58"/>
                  </a:lnTo>
                  <a:lnTo>
                    <a:pt x="347" y="19"/>
                  </a:lnTo>
                  <a:lnTo>
                    <a:pt x="402" y="0"/>
                  </a:lnTo>
                  <a:lnTo>
                    <a:pt x="432" y="189"/>
                  </a:lnTo>
                  <a:lnTo>
                    <a:pt x="409" y="210"/>
                  </a:lnTo>
                  <a:lnTo>
                    <a:pt x="415" y="340"/>
                  </a:lnTo>
                  <a:lnTo>
                    <a:pt x="372" y="351"/>
                  </a:lnTo>
                  <a:lnTo>
                    <a:pt x="347" y="424"/>
                  </a:lnTo>
                  <a:lnTo>
                    <a:pt x="314" y="414"/>
                  </a:lnTo>
                  <a:lnTo>
                    <a:pt x="302" y="499"/>
                  </a:lnTo>
                  <a:lnTo>
                    <a:pt x="254" y="463"/>
                  </a:lnTo>
                  <a:lnTo>
                    <a:pt x="159" y="485"/>
                  </a:lnTo>
                  <a:lnTo>
                    <a:pt x="115" y="452"/>
                  </a:lnTo>
                  <a:lnTo>
                    <a:pt x="64" y="452"/>
                  </a:lnTo>
                  <a:lnTo>
                    <a:pt x="36" y="311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4" name="Freeform 36"/>
            <p:cNvSpPr>
              <a:spLocks/>
            </p:cNvSpPr>
            <p:nvPr/>
          </p:nvSpPr>
          <p:spPr bwMode="auto">
            <a:xfrm>
              <a:off x="6735484" y="4208548"/>
              <a:ext cx="778705" cy="477013"/>
            </a:xfrm>
            <a:custGeom>
              <a:avLst/>
              <a:gdLst>
                <a:gd name="T0" fmla="*/ 0 w 761"/>
                <a:gd name="T1" fmla="*/ 2147483647 h 422"/>
                <a:gd name="T2" fmla="*/ 2147483647 w 761"/>
                <a:gd name="T3" fmla="*/ 2147483647 h 422"/>
                <a:gd name="T4" fmla="*/ 2147483647 w 761"/>
                <a:gd name="T5" fmla="*/ 2147483647 h 422"/>
                <a:gd name="T6" fmla="*/ 2147483647 w 761"/>
                <a:gd name="T7" fmla="*/ 2147483647 h 422"/>
                <a:gd name="T8" fmla="*/ 2147483647 w 761"/>
                <a:gd name="T9" fmla="*/ 2147483647 h 422"/>
                <a:gd name="T10" fmla="*/ 2147483647 w 761"/>
                <a:gd name="T11" fmla="*/ 2147483647 h 422"/>
                <a:gd name="T12" fmla="*/ 2147483647 w 761"/>
                <a:gd name="T13" fmla="*/ 2147483647 h 422"/>
                <a:gd name="T14" fmla="*/ 2147483647 w 761"/>
                <a:gd name="T15" fmla="*/ 2147483647 h 422"/>
                <a:gd name="T16" fmla="*/ 2147483647 w 761"/>
                <a:gd name="T17" fmla="*/ 2147483647 h 422"/>
                <a:gd name="T18" fmla="*/ 2147483647 w 761"/>
                <a:gd name="T19" fmla="*/ 2147483647 h 422"/>
                <a:gd name="T20" fmla="*/ 2147483647 w 761"/>
                <a:gd name="T21" fmla="*/ 2147483647 h 422"/>
                <a:gd name="T22" fmla="*/ 2147483647 w 761"/>
                <a:gd name="T23" fmla="*/ 2147483647 h 422"/>
                <a:gd name="T24" fmla="*/ 2147483647 w 761"/>
                <a:gd name="T25" fmla="*/ 2147483647 h 422"/>
                <a:gd name="T26" fmla="*/ 2147483647 w 761"/>
                <a:gd name="T27" fmla="*/ 2147483647 h 422"/>
                <a:gd name="T28" fmla="*/ 2147483647 w 761"/>
                <a:gd name="T29" fmla="*/ 0 h 422"/>
                <a:gd name="T30" fmla="*/ 2147483647 w 761"/>
                <a:gd name="T31" fmla="*/ 2147483647 h 422"/>
                <a:gd name="T32" fmla="*/ 2147483647 w 761"/>
                <a:gd name="T33" fmla="*/ 2147483647 h 422"/>
                <a:gd name="T34" fmla="*/ 2147483647 w 761"/>
                <a:gd name="T35" fmla="*/ 2147483647 h 422"/>
                <a:gd name="T36" fmla="*/ 2147483647 w 761"/>
                <a:gd name="T37" fmla="*/ 2147483647 h 422"/>
                <a:gd name="T38" fmla="*/ 2147483647 w 761"/>
                <a:gd name="T39" fmla="*/ 2147483647 h 422"/>
                <a:gd name="T40" fmla="*/ 2147483647 w 761"/>
                <a:gd name="T41" fmla="*/ 2147483647 h 422"/>
                <a:gd name="T42" fmla="*/ 2147483647 w 761"/>
                <a:gd name="T43" fmla="*/ 2147483647 h 422"/>
                <a:gd name="T44" fmla="*/ 2147483647 w 761"/>
                <a:gd name="T45" fmla="*/ 2147483647 h 422"/>
                <a:gd name="T46" fmla="*/ 2147483647 w 761"/>
                <a:gd name="T47" fmla="*/ 2147483647 h 422"/>
                <a:gd name="T48" fmla="*/ 2147483647 w 761"/>
                <a:gd name="T49" fmla="*/ 2147483647 h 422"/>
                <a:gd name="T50" fmla="*/ 2147483647 w 761"/>
                <a:gd name="T51" fmla="*/ 2147483647 h 422"/>
                <a:gd name="T52" fmla="*/ 2147483647 w 761"/>
                <a:gd name="T53" fmla="*/ 2147483647 h 422"/>
                <a:gd name="T54" fmla="*/ 2147483647 w 761"/>
                <a:gd name="T55" fmla="*/ 2147483647 h 422"/>
                <a:gd name="T56" fmla="*/ 0 w 761"/>
                <a:gd name="T57" fmla="*/ 2147483647 h 4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61"/>
                <a:gd name="T88" fmla="*/ 0 h 422"/>
                <a:gd name="T89" fmla="*/ 761 w 761"/>
                <a:gd name="T90" fmla="*/ 422 h 4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61" h="422">
                  <a:moveTo>
                    <a:pt x="0" y="422"/>
                  </a:moveTo>
                  <a:lnTo>
                    <a:pt x="185" y="395"/>
                  </a:lnTo>
                  <a:lnTo>
                    <a:pt x="185" y="377"/>
                  </a:lnTo>
                  <a:lnTo>
                    <a:pt x="632" y="316"/>
                  </a:lnTo>
                  <a:lnTo>
                    <a:pt x="639" y="283"/>
                  </a:lnTo>
                  <a:lnTo>
                    <a:pt x="705" y="259"/>
                  </a:lnTo>
                  <a:lnTo>
                    <a:pt x="712" y="225"/>
                  </a:lnTo>
                  <a:lnTo>
                    <a:pt x="741" y="214"/>
                  </a:lnTo>
                  <a:lnTo>
                    <a:pt x="761" y="164"/>
                  </a:lnTo>
                  <a:lnTo>
                    <a:pt x="700" y="113"/>
                  </a:lnTo>
                  <a:lnTo>
                    <a:pt x="688" y="46"/>
                  </a:lnTo>
                  <a:lnTo>
                    <a:pt x="639" y="13"/>
                  </a:lnTo>
                  <a:lnTo>
                    <a:pt x="541" y="31"/>
                  </a:lnTo>
                  <a:lnTo>
                    <a:pt x="501" y="3"/>
                  </a:lnTo>
                  <a:lnTo>
                    <a:pt x="449" y="0"/>
                  </a:lnTo>
                  <a:lnTo>
                    <a:pt x="459" y="46"/>
                  </a:lnTo>
                  <a:lnTo>
                    <a:pt x="397" y="71"/>
                  </a:lnTo>
                  <a:lnTo>
                    <a:pt x="356" y="176"/>
                  </a:lnTo>
                  <a:lnTo>
                    <a:pt x="300" y="158"/>
                  </a:lnTo>
                  <a:lnTo>
                    <a:pt x="233" y="198"/>
                  </a:lnTo>
                  <a:lnTo>
                    <a:pt x="146" y="213"/>
                  </a:lnTo>
                  <a:lnTo>
                    <a:pt x="146" y="273"/>
                  </a:lnTo>
                  <a:lnTo>
                    <a:pt x="103" y="271"/>
                  </a:lnTo>
                  <a:lnTo>
                    <a:pt x="105" y="323"/>
                  </a:lnTo>
                  <a:lnTo>
                    <a:pt x="60" y="302"/>
                  </a:lnTo>
                  <a:lnTo>
                    <a:pt x="34" y="311"/>
                  </a:lnTo>
                  <a:lnTo>
                    <a:pt x="57" y="347"/>
                  </a:lnTo>
                  <a:lnTo>
                    <a:pt x="9" y="393"/>
                  </a:lnTo>
                  <a:lnTo>
                    <a:pt x="0" y="422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5" name="Freeform 37"/>
            <p:cNvSpPr>
              <a:spLocks/>
            </p:cNvSpPr>
            <p:nvPr/>
          </p:nvSpPr>
          <p:spPr bwMode="auto">
            <a:xfrm>
              <a:off x="6685392" y="4517069"/>
              <a:ext cx="895966" cy="360891"/>
            </a:xfrm>
            <a:custGeom>
              <a:avLst/>
              <a:gdLst>
                <a:gd name="T0" fmla="*/ 2147483647 w 757"/>
                <a:gd name="T1" fmla="*/ 2147483647 h 276"/>
                <a:gd name="T2" fmla="*/ 2147483647 w 757"/>
                <a:gd name="T3" fmla="*/ 2147483647 h 276"/>
                <a:gd name="T4" fmla="*/ 2147483647 w 757"/>
                <a:gd name="T5" fmla="*/ 2147483647 h 276"/>
                <a:gd name="T6" fmla="*/ 2147483647 w 757"/>
                <a:gd name="T7" fmla="*/ 2147483647 h 276"/>
                <a:gd name="T8" fmla="*/ 0 w 757"/>
                <a:gd name="T9" fmla="*/ 2147483647 h 276"/>
                <a:gd name="T10" fmla="*/ 2147483647 w 757"/>
                <a:gd name="T11" fmla="*/ 2147483647 h 276"/>
                <a:gd name="T12" fmla="*/ 2147483647 w 757"/>
                <a:gd name="T13" fmla="*/ 2147483647 h 276"/>
                <a:gd name="T14" fmla="*/ 2147483647 w 757"/>
                <a:gd name="T15" fmla="*/ 2147483647 h 276"/>
                <a:gd name="T16" fmla="*/ 2147483647 w 757"/>
                <a:gd name="T17" fmla="*/ 2147483647 h 276"/>
                <a:gd name="T18" fmla="*/ 2147483647 w 757"/>
                <a:gd name="T19" fmla="*/ 2147483647 h 276"/>
                <a:gd name="T20" fmla="*/ 2147483647 w 757"/>
                <a:gd name="T21" fmla="*/ 2147483647 h 276"/>
                <a:gd name="T22" fmla="*/ 2147483647 w 757"/>
                <a:gd name="T23" fmla="*/ 0 h 276"/>
                <a:gd name="T24" fmla="*/ 2147483647 w 757"/>
                <a:gd name="T25" fmla="*/ 2147483647 h 276"/>
                <a:gd name="T26" fmla="*/ 2147483647 w 757"/>
                <a:gd name="T27" fmla="*/ 2147483647 h 276"/>
                <a:gd name="T28" fmla="*/ 2147483647 w 757"/>
                <a:gd name="T29" fmla="*/ 2147483647 h 276"/>
                <a:gd name="T30" fmla="*/ 2147483647 w 757"/>
                <a:gd name="T31" fmla="*/ 2147483647 h 2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7"/>
                <a:gd name="T49" fmla="*/ 0 h 276"/>
                <a:gd name="T50" fmla="*/ 757 w 757"/>
                <a:gd name="T51" fmla="*/ 276 h 2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7" h="276">
                  <a:moveTo>
                    <a:pt x="45" y="125"/>
                  </a:moveTo>
                  <a:lnTo>
                    <a:pt x="45" y="130"/>
                  </a:lnTo>
                  <a:lnTo>
                    <a:pt x="32" y="156"/>
                  </a:lnTo>
                  <a:lnTo>
                    <a:pt x="47" y="192"/>
                  </a:lnTo>
                  <a:lnTo>
                    <a:pt x="0" y="222"/>
                  </a:lnTo>
                  <a:lnTo>
                    <a:pt x="9" y="276"/>
                  </a:lnTo>
                  <a:lnTo>
                    <a:pt x="208" y="259"/>
                  </a:lnTo>
                  <a:lnTo>
                    <a:pt x="444" y="232"/>
                  </a:lnTo>
                  <a:lnTo>
                    <a:pt x="562" y="211"/>
                  </a:lnTo>
                  <a:lnTo>
                    <a:pt x="586" y="140"/>
                  </a:lnTo>
                  <a:lnTo>
                    <a:pt x="628" y="137"/>
                  </a:lnTo>
                  <a:lnTo>
                    <a:pt x="757" y="0"/>
                  </a:lnTo>
                  <a:lnTo>
                    <a:pt x="589" y="33"/>
                  </a:lnTo>
                  <a:lnTo>
                    <a:pt x="198" y="90"/>
                  </a:lnTo>
                  <a:lnTo>
                    <a:pt x="202" y="106"/>
                  </a:lnTo>
                  <a:lnTo>
                    <a:pt x="45" y="12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6" name="Freeform 38"/>
            <p:cNvSpPr>
              <a:spLocks/>
            </p:cNvSpPr>
            <p:nvPr/>
          </p:nvSpPr>
          <p:spPr bwMode="auto">
            <a:xfrm>
              <a:off x="6598869" y="4848361"/>
              <a:ext cx="365445" cy="706982"/>
            </a:xfrm>
            <a:custGeom>
              <a:avLst/>
              <a:gdLst>
                <a:gd name="T0" fmla="*/ 2147483647 w 310"/>
                <a:gd name="T1" fmla="*/ 2147483647 h 540"/>
                <a:gd name="T2" fmla="*/ 2147483647 w 310"/>
                <a:gd name="T3" fmla="*/ 2147483647 h 540"/>
                <a:gd name="T4" fmla="*/ 0 w 310"/>
                <a:gd name="T5" fmla="*/ 2147483647 h 540"/>
                <a:gd name="T6" fmla="*/ 2147483647 w 310"/>
                <a:gd name="T7" fmla="*/ 2147483647 h 540"/>
                <a:gd name="T8" fmla="*/ 2147483647 w 310"/>
                <a:gd name="T9" fmla="*/ 2147483647 h 540"/>
                <a:gd name="T10" fmla="*/ 2147483647 w 310"/>
                <a:gd name="T11" fmla="*/ 2147483647 h 540"/>
                <a:gd name="T12" fmla="*/ 2147483647 w 310"/>
                <a:gd name="T13" fmla="*/ 2147483647 h 540"/>
                <a:gd name="T14" fmla="*/ 2147483647 w 310"/>
                <a:gd name="T15" fmla="*/ 2147483647 h 540"/>
                <a:gd name="T16" fmla="*/ 2147483647 w 310"/>
                <a:gd name="T17" fmla="*/ 2147483647 h 540"/>
                <a:gd name="T18" fmla="*/ 2147483647 w 310"/>
                <a:gd name="T19" fmla="*/ 2147483647 h 540"/>
                <a:gd name="T20" fmla="*/ 2147483647 w 310"/>
                <a:gd name="T21" fmla="*/ 2147483647 h 540"/>
                <a:gd name="T22" fmla="*/ 2147483647 w 310"/>
                <a:gd name="T23" fmla="*/ 2147483647 h 540"/>
                <a:gd name="T24" fmla="*/ 2147483647 w 310"/>
                <a:gd name="T25" fmla="*/ 2147483647 h 540"/>
                <a:gd name="T26" fmla="*/ 2147483647 w 310"/>
                <a:gd name="T27" fmla="*/ 0 h 540"/>
                <a:gd name="T28" fmla="*/ 2147483647 w 310"/>
                <a:gd name="T29" fmla="*/ 2147483647 h 5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0"/>
                <a:gd name="T46" fmla="*/ 0 h 540"/>
                <a:gd name="T47" fmla="*/ 310 w 310"/>
                <a:gd name="T48" fmla="*/ 540 h 5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0" h="540">
                  <a:moveTo>
                    <a:pt x="88" y="17"/>
                  </a:moveTo>
                  <a:lnTo>
                    <a:pt x="41" y="109"/>
                  </a:lnTo>
                  <a:lnTo>
                    <a:pt x="0" y="169"/>
                  </a:lnTo>
                  <a:lnTo>
                    <a:pt x="13" y="240"/>
                  </a:lnTo>
                  <a:lnTo>
                    <a:pt x="62" y="337"/>
                  </a:lnTo>
                  <a:lnTo>
                    <a:pt x="25" y="435"/>
                  </a:lnTo>
                  <a:lnTo>
                    <a:pt x="9" y="487"/>
                  </a:lnTo>
                  <a:lnTo>
                    <a:pt x="189" y="466"/>
                  </a:lnTo>
                  <a:lnTo>
                    <a:pt x="197" y="532"/>
                  </a:lnTo>
                  <a:lnTo>
                    <a:pt x="235" y="540"/>
                  </a:lnTo>
                  <a:lnTo>
                    <a:pt x="244" y="506"/>
                  </a:lnTo>
                  <a:lnTo>
                    <a:pt x="310" y="497"/>
                  </a:lnTo>
                  <a:lnTo>
                    <a:pt x="296" y="387"/>
                  </a:lnTo>
                  <a:lnTo>
                    <a:pt x="293" y="0"/>
                  </a:lnTo>
                  <a:lnTo>
                    <a:pt x="88" y="1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7" name="Freeform 39"/>
            <p:cNvSpPr>
              <a:spLocks/>
            </p:cNvSpPr>
            <p:nvPr/>
          </p:nvSpPr>
          <p:spPr bwMode="auto">
            <a:xfrm>
              <a:off x="6941545" y="4815345"/>
              <a:ext cx="412122" cy="712674"/>
            </a:xfrm>
            <a:custGeom>
              <a:avLst/>
              <a:gdLst>
                <a:gd name="T0" fmla="*/ 0 w 350"/>
                <a:gd name="T1" fmla="*/ 2147483647 h 545"/>
                <a:gd name="T2" fmla="*/ 2147483647 w 350"/>
                <a:gd name="T3" fmla="*/ 0 h 545"/>
                <a:gd name="T4" fmla="*/ 2147483647 w 350"/>
                <a:gd name="T5" fmla="*/ 2147483647 h 545"/>
                <a:gd name="T6" fmla="*/ 2147483647 w 350"/>
                <a:gd name="T7" fmla="*/ 2147483647 h 545"/>
                <a:gd name="T8" fmla="*/ 2147483647 w 350"/>
                <a:gd name="T9" fmla="*/ 2147483647 h 545"/>
                <a:gd name="T10" fmla="*/ 2147483647 w 350"/>
                <a:gd name="T11" fmla="*/ 2147483647 h 545"/>
                <a:gd name="T12" fmla="*/ 2147483647 w 350"/>
                <a:gd name="T13" fmla="*/ 2147483647 h 545"/>
                <a:gd name="T14" fmla="*/ 2147483647 w 350"/>
                <a:gd name="T15" fmla="*/ 2147483647 h 545"/>
                <a:gd name="T16" fmla="*/ 2147483647 w 350"/>
                <a:gd name="T17" fmla="*/ 2147483647 h 545"/>
                <a:gd name="T18" fmla="*/ 2147483647 w 350"/>
                <a:gd name="T19" fmla="*/ 2147483647 h 545"/>
                <a:gd name="T20" fmla="*/ 2147483647 w 350"/>
                <a:gd name="T21" fmla="*/ 2147483647 h 545"/>
                <a:gd name="T22" fmla="*/ 2147483647 w 350"/>
                <a:gd name="T23" fmla="*/ 2147483647 h 545"/>
                <a:gd name="T24" fmla="*/ 2147483647 w 350"/>
                <a:gd name="T25" fmla="*/ 2147483647 h 545"/>
                <a:gd name="T26" fmla="*/ 2147483647 w 350"/>
                <a:gd name="T27" fmla="*/ 2147483647 h 545"/>
                <a:gd name="T28" fmla="*/ 0 w 350"/>
                <a:gd name="T29" fmla="*/ 2147483647 h 5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0"/>
                <a:gd name="T46" fmla="*/ 0 h 545"/>
                <a:gd name="T47" fmla="*/ 350 w 350"/>
                <a:gd name="T48" fmla="*/ 545 h 5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0" h="545">
                  <a:moveTo>
                    <a:pt x="0" y="27"/>
                  </a:moveTo>
                  <a:lnTo>
                    <a:pt x="228" y="0"/>
                  </a:lnTo>
                  <a:lnTo>
                    <a:pt x="300" y="252"/>
                  </a:lnTo>
                  <a:lnTo>
                    <a:pt x="350" y="292"/>
                  </a:lnTo>
                  <a:lnTo>
                    <a:pt x="310" y="366"/>
                  </a:lnTo>
                  <a:lnTo>
                    <a:pt x="349" y="437"/>
                  </a:lnTo>
                  <a:lnTo>
                    <a:pt x="116" y="463"/>
                  </a:lnTo>
                  <a:lnTo>
                    <a:pt x="126" y="524"/>
                  </a:lnTo>
                  <a:lnTo>
                    <a:pt x="92" y="545"/>
                  </a:lnTo>
                  <a:lnTo>
                    <a:pt x="65" y="468"/>
                  </a:lnTo>
                  <a:lnTo>
                    <a:pt x="49" y="531"/>
                  </a:lnTo>
                  <a:lnTo>
                    <a:pt x="19" y="524"/>
                  </a:lnTo>
                  <a:lnTo>
                    <a:pt x="10" y="461"/>
                  </a:lnTo>
                  <a:lnTo>
                    <a:pt x="2" y="40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8" name="Freeform 40"/>
            <p:cNvSpPr>
              <a:spLocks/>
            </p:cNvSpPr>
            <p:nvPr/>
          </p:nvSpPr>
          <p:spPr bwMode="auto">
            <a:xfrm>
              <a:off x="7212498" y="4778915"/>
              <a:ext cx="569229" cy="656890"/>
            </a:xfrm>
            <a:custGeom>
              <a:avLst/>
              <a:gdLst>
                <a:gd name="T0" fmla="*/ 0 w 484"/>
                <a:gd name="T1" fmla="*/ 2147483647 h 502"/>
                <a:gd name="T2" fmla="*/ 2147483647 w 484"/>
                <a:gd name="T3" fmla="*/ 2147483647 h 502"/>
                <a:gd name="T4" fmla="*/ 2147483647 w 484"/>
                <a:gd name="T5" fmla="*/ 2147483647 h 502"/>
                <a:gd name="T6" fmla="*/ 2147483647 w 484"/>
                <a:gd name="T7" fmla="*/ 0 h 502"/>
                <a:gd name="T8" fmla="*/ 2147483647 w 484"/>
                <a:gd name="T9" fmla="*/ 2147483647 h 502"/>
                <a:gd name="T10" fmla="*/ 2147483647 w 484"/>
                <a:gd name="T11" fmla="*/ 2147483647 h 502"/>
                <a:gd name="T12" fmla="*/ 2147483647 w 484"/>
                <a:gd name="T13" fmla="*/ 2147483647 h 502"/>
                <a:gd name="T14" fmla="*/ 2147483647 w 484"/>
                <a:gd name="T15" fmla="*/ 2147483647 h 502"/>
                <a:gd name="T16" fmla="*/ 2147483647 w 484"/>
                <a:gd name="T17" fmla="*/ 2147483647 h 502"/>
                <a:gd name="T18" fmla="*/ 2147483647 w 484"/>
                <a:gd name="T19" fmla="*/ 2147483647 h 502"/>
                <a:gd name="T20" fmla="*/ 2147483647 w 484"/>
                <a:gd name="T21" fmla="*/ 2147483647 h 502"/>
                <a:gd name="T22" fmla="*/ 2147483647 w 484"/>
                <a:gd name="T23" fmla="*/ 2147483647 h 502"/>
                <a:gd name="T24" fmla="*/ 2147483647 w 484"/>
                <a:gd name="T25" fmla="*/ 2147483647 h 502"/>
                <a:gd name="T26" fmla="*/ 2147483647 w 484"/>
                <a:gd name="T27" fmla="*/ 2147483647 h 502"/>
                <a:gd name="T28" fmla="*/ 2147483647 w 484"/>
                <a:gd name="T29" fmla="*/ 2147483647 h 502"/>
                <a:gd name="T30" fmla="*/ 2147483647 w 484"/>
                <a:gd name="T31" fmla="*/ 2147483647 h 502"/>
                <a:gd name="T32" fmla="*/ 2147483647 w 484"/>
                <a:gd name="T33" fmla="*/ 2147483647 h 502"/>
                <a:gd name="T34" fmla="*/ 2147483647 w 484"/>
                <a:gd name="T35" fmla="*/ 2147483647 h 502"/>
                <a:gd name="T36" fmla="*/ 0 w 484"/>
                <a:gd name="T37" fmla="*/ 2147483647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4"/>
                <a:gd name="T58" fmla="*/ 0 h 502"/>
                <a:gd name="T59" fmla="*/ 484 w 484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4" h="502">
                  <a:moveTo>
                    <a:pt x="0" y="31"/>
                  </a:moveTo>
                  <a:lnTo>
                    <a:pt x="5" y="31"/>
                  </a:lnTo>
                  <a:lnTo>
                    <a:pt x="118" y="10"/>
                  </a:lnTo>
                  <a:lnTo>
                    <a:pt x="218" y="0"/>
                  </a:lnTo>
                  <a:lnTo>
                    <a:pt x="203" y="26"/>
                  </a:lnTo>
                  <a:lnTo>
                    <a:pt x="234" y="26"/>
                  </a:lnTo>
                  <a:lnTo>
                    <a:pt x="407" y="181"/>
                  </a:lnTo>
                  <a:lnTo>
                    <a:pt x="474" y="281"/>
                  </a:lnTo>
                  <a:lnTo>
                    <a:pt x="484" y="349"/>
                  </a:lnTo>
                  <a:lnTo>
                    <a:pt x="461" y="365"/>
                  </a:lnTo>
                  <a:lnTo>
                    <a:pt x="474" y="433"/>
                  </a:lnTo>
                  <a:lnTo>
                    <a:pt x="426" y="436"/>
                  </a:lnTo>
                  <a:lnTo>
                    <a:pt x="426" y="494"/>
                  </a:lnTo>
                  <a:lnTo>
                    <a:pt x="387" y="465"/>
                  </a:lnTo>
                  <a:lnTo>
                    <a:pt x="139" y="502"/>
                  </a:lnTo>
                  <a:lnTo>
                    <a:pt x="82" y="394"/>
                  </a:lnTo>
                  <a:lnTo>
                    <a:pt x="122" y="320"/>
                  </a:lnTo>
                  <a:lnTo>
                    <a:pt x="69" y="283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9" name="Freeform 41"/>
            <p:cNvSpPr>
              <a:spLocks/>
            </p:cNvSpPr>
            <p:nvPr/>
          </p:nvSpPr>
          <p:spPr bwMode="auto">
            <a:xfrm>
              <a:off x="7451574" y="4691254"/>
              <a:ext cx="522552" cy="457660"/>
            </a:xfrm>
            <a:custGeom>
              <a:avLst/>
              <a:gdLst>
                <a:gd name="T0" fmla="*/ 2147483647 w 442"/>
                <a:gd name="T1" fmla="*/ 2147483647 h 351"/>
                <a:gd name="T2" fmla="*/ 2147483647 w 442"/>
                <a:gd name="T3" fmla="*/ 2147483647 h 351"/>
                <a:gd name="T4" fmla="*/ 2147483647 w 442"/>
                <a:gd name="T5" fmla="*/ 0 h 351"/>
                <a:gd name="T6" fmla="*/ 2147483647 w 442"/>
                <a:gd name="T7" fmla="*/ 2147483647 h 351"/>
                <a:gd name="T8" fmla="*/ 2147483647 w 442"/>
                <a:gd name="T9" fmla="*/ 2147483647 h 351"/>
                <a:gd name="T10" fmla="*/ 2147483647 w 442"/>
                <a:gd name="T11" fmla="*/ 2147483647 h 351"/>
                <a:gd name="T12" fmla="*/ 2147483647 w 442"/>
                <a:gd name="T13" fmla="*/ 2147483647 h 351"/>
                <a:gd name="T14" fmla="*/ 2147483647 w 442"/>
                <a:gd name="T15" fmla="*/ 2147483647 h 351"/>
                <a:gd name="T16" fmla="*/ 2147483647 w 442"/>
                <a:gd name="T17" fmla="*/ 2147483647 h 351"/>
                <a:gd name="T18" fmla="*/ 2147483647 w 442"/>
                <a:gd name="T19" fmla="*/ 2147483647 h 351"/>
                <a:gd name="T20" fmla="*/ 2147483647 w 442"/>
                <a:gd name="T21" fmla="*/ 2147483647 h 351"/>
                <a:gd name="T22" fmla="*/ 2147483647 w 442"/>
                <a:gd name="T23" fmla="*/ 2147483647 h 351"/>
                <a:gd name="T24" fmla="*/ 2147483647 w 442"/>
                <a:gd name="T25" fmla="*/ 2147483647 h 351"/>
                <a:gd name="T26" fmla="*/ 2147483647 w 442"/>
                <a:gd name="T27" fmla="*/ 2147483647 h 351"/>
                <a:gd name="T28" fmla="*/ 0 w 442"/>
                <a:gd name="T29" fmla="*/ 2147483647 h 351"/>
                <a:gd name="T30" fmla="*/ 2147483647 w 442"/>
                <a:gd name="T31" fmla="*/ 2147483647 h 3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2"/>
                <a:gd name="T49" fmla="*/ 0 h 351"/>
                <a:gd name="T50" fmla="*/ 442 w 442"/>
                <a:gd name="T51" fmla="*/ 351 h 3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2" h="351">
                  <a:moveTo>
                    <a:pt x="16" y="63"/>
                  </a:moveTo>
                  <a:lnTo>
                    <a:pt x="52" y="30"/>
                  </a:lnTo>
                  <a:lnTo>
                    <a:pt x="184" y="0"/>
                  </a:lnTo>
                  <a:lnTo>
                    <a:pt x="225" y="20"/>
                  </a:lnTo>
                  <a:lnTo>
                    <a:pt x="310" y="5"/>
                  </a:lnTo>
                  <a:lnTo>
                    <a:pt x="379" y="55"/>
                  </a:lnTo>
                  <a:lnTo>
                    <a:pt x="442" y="94"/>
                  </a:lnTo>
                  <a:lnTo>
                    <a:pt x="407" y="199"/>
                  </a:lnTo>
                  <a:lnTo>
                    <a:pt x="354" y="252"/>
                  </a:lnTo>
                  <a:lnTo>
                    <a:pt x="296" y="268"/>
                  </a:lnTo>
                  <a:lnTo>
                    <a:pt x="307" y="310"/>
                  </a:lnTo>
                  <a:lnTo>
                    <a:pt x="271" y="351"/>
                  </a:lnTo>
                  <a:lnTo>
                    <a:pt x="204" y="252"/>
                  </a:lnTo>
                  <a:lnTo>
                    <a:pt x="29" y="94"/>
                  </a:lnTo>
                  <a:lnTo>
                    <a:pt x="0" y="94"/>
                  </a:lnTo>
                  <a:lnTo>
                    <a:pt x="16" y="63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0" name="Freeform 42"/>
            <p:cNvSpPr>
              <a:spLocks/>
            </p:cNvSpPr>
            <p:nvPr/>
          </p:nvSpPr>
          <p:spPr bwMode="auto">
            <a:xfrm>
              <a:off x="7079298" y="5344728"/>
              <a:ext cx="977935" cy="733166"/>
            </a:xfrm>
            <a:custGeom>
              <a:avLst/>
              <a:gdLst>
                <a:gd name="T0" fmla="*/ 0 w 828"/>
                <a:gd name="T1" fmla="*/ 2147483647 h 562"/>
                <a:gd name="T2" fmla="*/ 2147483647 w 828"/>
                <a:gd name="T3" fmla="*/ 2147483647 h 562"/>
                <a:gd name="T4" fmla="*/ 2147483647 w 828"/>
                <a:gd name="T5" fmla="*/ 2147483647 h 562"/>
                <a:gd name="T6" fmla="*/ 2147483647 w 828"/>
                <a:gd name="T7" fmla="*/ 2147483647 h 562"/>
                <a:gd name="T8" fmla="*/ 2147483647 w 828"/>
                <a:gd name="T9" fmla="*/ 2147483647 h 562"/>
                <a:gd name="T10" fmla="*/ 2147483647 w 828"/>
                <a:gd name="T11" fmla="*/ 2147483647 h 562"/>
                <a:gd name="T12" fmla="*/ 2147483647 w 828"/>
                <a:gd name="T13" fmla="*/ 0 h 562"/>
                <a:gd name="T14" fmla="*/ 2147483647 w 828"/>
                <a:gd name="T15" fmla="*/ 2147483647 h 562"/>
                <a:gd name="T16" fmla="*/ 2147483647 w 828"/>
                <a:gd name="T17" fmla="*/ 2147483647 h 562"/>
                <a:gd name="T18" fmla="*/ 2147483647 w 828"/>
                <a:gd name="T19" fmla="*/ 2147483647 h 562"/>
                <a:gd name="T20" fmla="*/ 2147483647 w 828"/>
                <a:gd name="T21" fmla="*/ 2147483647 h 562"/>
                <a:gd name="T22" fmla="*/ 2147483647 w 828"/>
                <a:gd name="T23" fmla="*/ 2147483647 h 562"/>
                <a:gd name="T24" fmla="*/ 2147483647 w 828"/>
                <a:gd name="T25" fmla="*/ 2147483647 h 562"/>
                <a:gd name="T26" fmla="*/ 2147483647 w 828"/>
                <a:gd name="T27" fmla="*/ 2147483647 h 562"/>
                <a:gd name="T28" fmla="*/ 2147483647 w 828"/>
                <a:gd name="T29" fmla="*/ 2147483647 h 562"/>
                <a:gd name="T30" fmla="*/ 2147483647 w 828"/>
                <a:gd name="T31" fmla="*/ 2147483647 h 562"/>
                <a:gd name="T32" fmla="*/ 2147483647 w 828"/>
                <a:gd name="T33" fmla="*/ 2147483647 h 562"/>
                <a:gd name="T34" fmla="*/ 2147483647 w 828"/>
                <a:gd name="T35" fmla="*/ 2147483647 h 562"/>
                <a:gd name="T36" fmla="*/ 2147483647 w 828"/>
                <a:gd name="T37" fmla="*/ 2147483647 h 562"/>
                <a:gd name="T38" fmla="*/ 2147483647 w 828"/>
                <a:gd name="T39" fmla="*/ 2147483647 h 562"/>
                <a:gd name="T40" fmla="*/ 2147483647 w 828"/>
                <a:gd name="T41" fmla="*/ 2147483647 h 562"/>
                <a:gd name="T42" fmla="*/ 2147483647 w 828"/>
                <a:gd name="T43" fmla="*/ 2147483647 h 562"/>
                <a:gd name="T44" fmla="*/ 2147483647 w 828"/>
                <a:gd name="T45" fmla="*/ 2147483647 h 562"/>
                <a:gd name="T46" fmla="*/ 2147483647 w 828"/>
                <a:gd name="T47" fmla="*/ 2147483647 h 562"/>
                <a:gd name="T48" fmla="*/ 2147483647 w 828"/>
                <a:gd name="T49" fmla="*/ 2147483647 h 562"/>
                <a:gd name="T50" fmla="*/ 2147483647 w 828"/>
                <a:gd name="T51" fmla="*/ 2147483647 h 562"/>
                <a:gd name="T52" fmla="*/ 2147483647 w 828"/>
                <a:gd name="T53" fmla="*/ 2147483647 h 562"/>
                <a:gd name="T54" fmla="*/ 2147483647 w 828"/>
                <a:gd name="T55" fmla="*/ 2147483647 h 562"/>
                <a:gd name="T56" fmla="*/ 2147483647 w 828"/>
                <a:gd name="T57" fmla="*/ 2147483647 h 562"/>
                <a:gd name="T58" fmla="*/ 2147483647 w 828"/>
                <a:gd name="T59" fmla="*/ 2147483647 h 562"/>
                <a:gd name="T60" fmla="*/ 2147483647 w 828"/>
                <a:gd name="T61" fmla="*/ 2147483647 h 562"/>
                <a:gd name="T62" fmla="*/ 2147483647 w 828"/>
                <a:gd name="T63" fmla="*/ 2147483647 h 562"/>
                <a:gd name="T64" fmla="*/ 2147483647 w 828"/>
                <a:gd name="T65" fmla="*/ 2147483647 h 562"/>
                <a:gd name="T66" fmla="*/ 2147483647 w 828"/>
                <a:gd name="T67" fmla="*/ 2147483647 h 562"/>
                <a:gd name="T68" fmla="*/ 2147483647 w 828"/>
                <a:gd name="T69" fmla="*/ 2147483647 h 562"/>
                <a:gd name="T70" fmla="*/ 2147483647 w 828"/>
                <a:gd name="T71" fmla="*/ 2147483647 h 562"/>
                <a:gd name="T72" fmla="*/ 2147483647 w 828"/>
                <a:gd name="T73" fmla="*/ 2147483647 h 562"/>
                <a:gd name="T74" fmla="*/ 2147483647 w 828"/>
                <a:gd name="T75" fmla="*/ 2147483647 h 562"/>
                <a:gd name="T76" fmla="*/ 2147483647 w 828"/>
                <a:gd name="T77" fmla="*/ 2147483647 h 562"/>
                <a:gd name="T78" fmla="*/ 0 w 828"/>
                <a:gd name="T79" fmla="*/ 2147483647 h 56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28"/>
                <a:gd name="T121" fmla="*/ 0 h 562"/>
                <a:gd name="T122" fmla="*/ 828 w 828"/>
                <a:gd name="T123" fmla="*/ 562 h 56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28" h="562">
                  <a:moveTo>
                    <a:pt x="0" y="55"/>
                  </a:moveTo>
                  <a:lnTo>
                    <a:pt x="228" y="32"/>
                  </a:lnTo>
                  <a:lnTo>
                    <a:pt x="252" y="69"/>
                  </a:lnTo>
                  <a:lnTo>
                    <a:pt x="496" y="32"/>
                  </a:lnTo>
                  <a:lnTo>
                    <a:pt x="538" y="63"/>
                  </a:lnTo>
                  <a:lnTo>
                    <a:pt x="538" y="5"/>
                  </a:lnTo>
                  <a:lnTo>
                    <a:pt x="535" y="0"/>
                  </a:lnTo>
                  <a:lnTo>
                    <a:pt x="583" y="3"/>
                  </a:lnTo>
                  <a:lnTo>
                    <a:pt x="635" y="90"/>
                  </a:lnTo>
                  <a:lnTo>
                    <a:pt x="717" y="208"/>
                  </a:lnTo>
                  <a:lnTo>
                    <a:pt x="757" y="310"/>
                  </a:lnTo>
                  <a:lnTo>
                    <a:pt x="819" y="381"/>
                  </a:lnTo>
                  <a:lnTo>
                    <a:pt x="828" y="484"/>
                  </a:lnTo>
                  <a:lnTo>
                    <a:pt x="809" y="546"/>
                  </a:lnTo>
                  <a:lnTo>
                    <a:pt x="722" y="562"/>
                  </a:lnTo>
                  <a:lnTo>
                    <a:pt x="707" y="536"/>
                  </a:lnTo>
                  <a:lnTo>
                    <a:pt x="646" y="499"/>
                  </a:lnTo>
                  <a:lnTo>
                    <a:pt x="627" y="460"/>
                  </a:lnTo>
                  <a:lnTo>
                    <a:pt x="611" y="445"/>
                  </a:lnTo>
                  <a:lnTo>
                    <a:pt x="601" y="410"/>
                  </a:lnTo>
                  <a:lnTo>
                    <a:pt x="586" y="420"/>
                  </a:lnTo>
                  <a:lnTo>
                    <a:pt x="538" y="373"/>
                  </a:lnTo>
                  <a:lnTo>
                    <a:pt x="549" y="329"/>
                  </a:lnTo>
                  <a:lnTo>
                    <a:pt x="538" y="305"/>
                  </a:lnTo>
                  <a:lnTo>
                    <a:pt x="523" y="313"/>
                  </a:lnTo>
                  <a:lnTo>
                    <a:pt x="525" y="339"/>
                  </a:lnTo>
                  <a:lnTo>
                    <a:pt x="509" y="305"/>
                  </a:lnTo>
                  <a:lnTo>
                    <a:pt x="510" y="226"/>
                  </a:lnTo>
                  <a:lnTo>
                    <a:pt x="480" y="179"/>
                  </a:lnTo>
                  <a:lnTo>
                    <a:pt x="402" y="140"/>
                  </a:lnTo>
                  <a:lnTo>
                    <a:pt x="364" y="97"/>
                  </a:lnTo>
                  <a:lnTo>
                    <a:pt x="320" y="92"/>
                  </a:lnTo>
                  <a:lnTo>
                    <a:pt x="302" y="119"/>
                  </a:lnTo>
                  <a:lnTo>
                    <a:pt x="238" y="139"/>
                  </a:lnTo>
                  <a:lnTo>
                    <a:pt x="200" y="119"/>
                  </a:lnTo>
                  <a:lnTo>
                    <a:pt x="181" y="90"/>
                  </a:lnTo>
                  <a:lnTo>
                    <a:pt x="60" y="116"/>
                  </a:lnTo>
                  <a:lnTo>
                    <a:pt x="34" y="95"/>
                  </a:lnTo>
                  <a:lnTo>
                    <a:pt x="7" y="118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1" name="Freeform 43"/>
            <p:cNvSpPr>
              <a:spLocks/>
            </p:cNvSpPr>
            <p:nvPr/>
          </p:nvSpPr>
          <p:spPr bwMode="auto">
            <a:xfrm>
              <a:off x="7347974" y="4377040"/>
              <a:ext cx="901658" cy="436029"/>
            </a:xfrm>
            <a:custGeom>
              <a:avLst/>
              <a:gdLst>
                <a:gd name="T0" fmla="*/ 2147483647 w 762"/>
                <a:gd name="T1" fmla="*/ 2147483647 h 334"/>
                <a:gd name="T2" fmla="*/ 0 w 762"/>
                <a:gd name="T3" fmla="*/ 2147483647 h 334"/>
                <a:gd name="T4" fmla="*/ 2147483647 w 762"/>
                <a:gd name="T5" fmla="*/ 2147483647 h 334"/>
                <a:gd name="T6" fmla="*/ 2147483647 w 762"/>
                <a:gd name="T7" fmla="*/ 2147483647 h 334"/>
                <a:gd name="T8" fmla="*/ 2147483647 w 762"/>
                <a:gd name="T9" fmla="*/ 2147483647 h 334"/>
                <a:gd name="T10" fmla="*/ 2147483647 w 762"/>
                <a:gd name="T11" fmla="*/ 2147483647 h 334"/>
                <a:gd name="T12" fmla="*/ 2147483647 w 762"/>
                <a:gd name="T13" fmla="*/ 2147483647 h 334"/>
                <a:gd name="T14" fmla="*/ 2147483647 w 762"/>
                <a:gd name="T15" fmla="*/ 2147483647 h 334"/>
                <a:gd name="T16" fmla="*/ 2147483647 w 762"/>
                <a:gd name="T17" fmla="*/ 2147483647 h 334"/>
                <a:gd name="T18" fmla="*/ 2147483647 w 762"/>
                <a:gd name="T19" fmla="*/ 2147483647 h 334"/>
                <a:gd name="T20" fmla="*/ 2147483647 w 762"/>
                <a:gd name="T21" fmla="*/ 2147483647 h 334"/>
                <a:gd name="T22" fmla="*/ 2147483647 w 762"/>
                <a:gd name="T23" fmla="*/ 2147483647 h 334"/>
                <a:gd name="T24" fmla="*/ 2147483647 w 762"/>
                <a:gd name="T25" fmla="*/ 2147483647 h 334"/>
                <a:gd name="T26" fmla="*/ 2147483647 w 762"/>
                <a:gd name="T27" fmla="*/ 2147483647 h 334"/>
                <a:gd name="T28" fmla="*/ 2147483647 w 762"/>
                <a:gd name="T29" fmla="*/ 2147483647 h 334"/>
                <a:gd name="T30" fmla="*/ 2147483647 w 762"/>
                <a:gd name="T31" fmla="*/ 2147483647 h 334"/>
                <a:gd name="T32" fmla="*/ 2147483647 w 762"/>
                <a:gd name="T33" fmla="*/ 2147483647 h 334"/>
                <a:gd name="T34" fmla="*/ 2147483647 w 762"/>
                <a:gd name="T35" fmla="*/ 2147483647 h 334"/>
                <a:gd name="T36" fmla="*/ 2147483647 w 762"/>
                <a:gd name="T37" fmla="*/ 2147483647 h 334"/>
                <a:gd name="T38" fmla="*/ 2147483647 w 762"/>
                <a:gd name="T39" fmla="*/ 2147483647 h 334"/>
                <a:gd name="T40" fmla="*/ 2147483647 w 762"/>
                <a:gd name="T41" fmla="*/ 2147483647 h 334"/>
                <a:gd name="T42" fmla="*/ 2147483647 w 762"/>
                <a:gd name="T43" fmla="*/ 2147483647 h 334"/>
                <a:gd name="T44" fmla="*/ 2147483647 w 762"/>
                <a:gd name="T45" fmla="*/ 2147483647 h 334"/>
                <a:gd name="T46" fmla="*/ 2147483647 w 762"/>
                <a:gd name="T47" fmla="*/ 2147483647 h 334"/>
                <a:gd name="T48" fmla="*/ 2147483647 w 762"/>
                <a:gd name="T49" fmla="*/ 2147483647 h 334"/>
                <a:gd name="T50" fmla="*/ 2147483647 w 762"/>
                <a:gd name="T51" fmla="*/ 2147483647 h 334"/>
                <a:gd name="T52" fmla="*/ 2147483647 w 762"/>
                <a:gd name="T53" fmla="*/ 2147483647 h 334"/>
                <a:gd name="T54" fmla="*/ 2147483647 w 762"/>
                <a:gd name="T55" fmla="*/ 2147483647 h 334"/>
                <a:gd name="T56" fmla="*/ 2147483647 w 762"/>
                <a:gd name="T57" fmla="*/ 2147483647 h 334"/>
                <a:gd name="T58" fmla="*/ 2147483647 w 762"/>
                <a:gd name="T59" fmla="*/ 0 h 334"/>
                <a:gd name="T60" fmla="*/ 2147483647 w 762"/>
                <a:gd name="T61" fmla="*/ 2147483647 h 334"/>
                <a:gd name="T62" fmla="*/ 2147483647 w 762"/>
                <a:gd name="T63" fmla="*/ 2147483647 h 334"/>
                <a:gd name="T64" fmla="*/ 2147483647 w 762"/>
                <a:gd name="T65" fmla="*/ 2147483647 h 334"/>
                <a:gd name="T66" fmla="*/ 2147483647 w 762"/>
                <a:gd name="T67" fmla="*/ 2147483647 h 3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62"/>
                <a:gd name="T103" fmla="*/ 0 h 334"/>
                <a:gd name="T104" fmla="*/ 762 w 762"/>
                <a:gd name="T105" fmla="*/ 334 h 3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62" h="334">
                  <a:moveTo>
                    <a:pt x="26" y="247"/>
                  </a:moveTo>
                  <a:lnTo>
                    <a:pt x="0" y="318"/>
                  </a:lnTo>
                  <a:lnTo>
                    <a:pt x="98" y="308"/>
                  </a:lnTo>
                  <a:lnTo>
                    <a:pt x="137" y="276"/>
                  </a:lnTo>
                  <a:lnTo>
                    <a:pt x="271" y="240"/>
                  </a:lnTo>
                  <a:lnTo>
                    <a:pt x="308" y="260"/>
                  </a:lnTo>
                  <a:lnTo>
                    <a:pt x="397" y="247"/>
                  </a:lnTo>
                  <a:lnTo>
                    <a:pt x="397" y="252"/>
                  </a:lnTo>
                  <a:lnTo>
                    <a:pt x="529" y="334"/>
                  </a:lnTo>
                  <a:lnTo>
                    <a:pt x="607" y="310"/>
                  </a:lnTo>
                  <a:lnTo>
                    <a:pt x="651" y="218"/>
                  </a:lnTo>
                  <a:lnTo>
                    <a:pt x="726" y="192"/>
                  </a:lnTo>
                  <a:lnTo>
                    <a:pt x="762" y="124"/>
                  </a:lnTo>
                  <a:lnTo>
                    <a:pt x="760" y="42"/>
                  </a:lnTo>
                  <a:lnTo>
                    <a:pt x="751" y="110"/>
                  </a:lnTo>
                  <a:lnTo>
                    <a:pt x="709" y="168"/>
                  </a:lnTo>
                  <a:lnTo>
                    <a:pt x="693" y="163"/>
                  </a:lnTo>
                  <a:lnTo>
                    <a:pt x="636" y="179"/>
                  </a:lnTo>
                  <a:lnTo>
                    <a:pt x="636" y="160"/>
                  </a:lnTo>
                  <a:lnTo>
                    <a:pt x="693" y="140"/>
                  </a:lnTo>
                  <a:lnTo>
                    <a:pt x="641" y="134"/>
                  </a:lnTo>
                  <a:lnTo>
                    <a:pt x="699" y="116"/>
                  </a:lnTo>
                  <a:lnTo>
                    <a:pt x="722" y="126"/>
                  </a:lnTo>
                  <a:lnTo>
                    <a:pt x="733" y="61"/>
                  </a:lnTo>
                  <a:lnTo>
                    <a:pt x="718" y="47"/>
                  </a:lnTo>
                  <a:lnTo>
                    <a:pt x="649" y="73"/>
                  </a:lnTo>
                  <a:lnTo>
                    <a:pt x="651" y="34"/>
                  </a:lnTo>
                  <a:lnTo>
                    <a:pt x="680" y="44"/>
                  </a:lnTo>
                  <a:lnTo>
                    <a:pt x="718" y="14"/>
                  </a:lnTo>
                  <a:lnTo>
                    <a:pt x="697" y="0"/>
                  </a:lnTo>
                  <a:lnTo>
                    <a:pt x="470" y="52"/>
                  </a:lnTo>
                  <a:lnTo>
                    <a:pt x="190" y="108"/>
                  </a:lnTo>
                  <a:lnTo>
                    <a:pt x="63" y="245"/>
                  </a:lnTo>
                  <a:lnTo>
                    <a:pt x="26" y="24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2" name="Freeform 44"/>
            <p:cNvSpPr>
              <a:spLocks/>
            </p:cNvSpPr>
            <p:nvPr/>
          </p:nvSpPr>
          <p:spPr bwMode="auto">
            <a:xfrm>
              <a:off x="7384405" y="4016148"/>
              <a:ext cx="786674" cy="541906"/>
            </a:xfrm>
            <a:custGeom>
              <a:avLst/>
              <a:gdLst>
                <a:gd name="T0" fmla="*/ 2147483647 w 666"/>
                <a:gd name="T1" fmla="*/ 2147483647 h 415"/>
                <a:gd name="T2" fmla="*/ 2147483647 w 666"/>
                <a:gd name="T3" fmla="*/ 2147483647 h 415"/>
                <a:gd name="T4" fmla="*/ 2147483647 w 666"/>
                <a:gd name="T5" fmla="*/ 2147483647 h 415"/>
                <a:gd name="T6" fmla="*/ 2147483647 w 666"/>
                <a:gd name="T7" fmla="*/ 2147483647 h 415"/>
                <a:gd name="T8" fmla="*/ 2147483647 w 666"/>
                <a:gd name="T9" fmla="*/ 2147483647 h 415"/>
                <a:gd name="T10" fmla="*/ 0 w 666"/>
                <a:gd name="T11" fmla="*/ 2147483647 h 415"/>
                <a:gd name="T12" fmla="*/ 2147483647 w 666"/>
                <a:gd name="T13" fmla="*/ 2147483647 h 415"/>
                <a:gd name="T14" fmla="*/ 2147483647 w 666"/>
                <a:gd name="T15" fmla="*/ 2147483647 h 415"/>
                <a:gd name="T16" fmla="*/ 2147483647 w 666"/>
                <a:gd name="T17" fmla="*/ 2147483647 h 415"/>
                <a:gd name="T18" fmla="*/ 2147483647 w 666"/>
                <a:gd name="T19" fmla="*/ 2147483647 h 415"/>
                <a:gd name="T20" fmla="*/ 2147483647 w 666"/>
                <a:gd name="T21" fmla="*/ 2147483647 h 415"/>
                <a:gd name="T22" fmla="*/ 2147483647 w 666"/>
                <a:gd name="T23" fmla="*/ 2147483647 h 415"/>
                <a:gd name="T24" fmla="*/ 2147483647 w 666"/>
                <a:gd name="T25" fmla="*/ 2147483647 h 415"/>
                <a:gd name="T26" fmla="*/ 2147483647 w 666"/>
                <a:gd name="T27" fmla="*/ 2147483647 h 415"/>
                <a:gd name="T28" fmla="*/ 2147483647 w 666"/>
                <a:gd name="T29" fmla="*/ 2147483647 h 415"/>
                <a:gd name="T30" fmla="*/ 2147483647 w 666"/>
                <a:gd name="T31" fmla="*/ 2147483647 h 415"/>
                <a:gd name="T32" fmla="*/ 2147483647 w 666"/>
                <a:gd name="T33" fmla="*/ 2147483647 h 415"/>
                <a:gd name="T34" fmla="*/ 2147483647 w 666"/>
                <a:gd name="T35" fmla="*/ 0 h 415"/>
                <a:gd name="T36" fmla="*/ 2147483647 w 666"/>
                <a:gd name="T37" fmla="*/ 2147483647 h 415"/>
                <a:gd name="T38" fmla="*/ 2147483647 w 666"/>
                <a:gd name="T39" fmla="*/ 2147483647 h 415"/>
                <a:gd name="T40" fmla="*/ 2147483647 w 666"/>
                <a:gd name="T41" fmla="*/ 2147483647 h 415"/>
                <a:gd name="T42" fmla="*/ 2147483647 w 666"/>
                <a:gd name="T43" fmla="*/ 2147483647 h 415"/>
                <a:gd name="T44" fmla="*/ 2147483647 w 666"/>
                <a:gd name="T45" fmla="*/ 2147483647 h 415"/>
                <a:gd name="T46" fmla="*/ 2147483647 w 666"/>
                <a:gd name="T47" fmla="*/ 2147483647 h 415"/>
                <a:gd name="T48" fmla="*/ 2147483647 w 666"/>
                <a:gd name="T49" fmla="*/ 2147483647 h 4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6"/>
                <a:gd name="T76" fmla="*/ 0 h 415"/>
                <a:gd name="T77" fmla="*/ 666 w 666"/>
                <a:gd name="T78" fmla="*/ 415 h 4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6" h="415">
                  <a:moveTo>
                    <a:pt x="109" y="290"/>
                  </a:moveTo>
                  <a:lnTo>
                    <a:pt x="90" y="332"/>
                  </a:lnTo>
                  <a:lnTo>
                    <a:pt x="63" y="344"/>
                  </a:lnTo>
                  <a:lnTo>
                    <a:pt x="61" y="371"/>
                  </a:lnTo>
                  <a:lnTo>
                    <a:pt x="3" y="392"/>
                  </a:lnTo>
                  <a:lnTo>
                    <a:pt x="0" y="415"/>
                  </a:lnTo>
                  <a:lnTo>
                    <a:pt x="158" y="387"/>
                  </a:lnTo>
                  <a:lnTo>
                    <a:pt x="445" y="328"/>
                  </a:lnTo>
                  <a:lnTo>
                    <a:pt x="666" y="274"/>
                  </a:lnTo>
                  <a:lnTo>
                    <a:pt x="666" y="232"/>
                  </a:lnTo>
                  <a:lnTo>
                    <a:pt x="642" y="219"/>
                  </a:lnTo>
                  <a:lnTo>
                    <a:pt x="623" y="240"/>
                  </a:lnTo>
                  <a:lnTo>
                    <a:pt x="611" y="184"/>
                  </a:lnTo>
                  <a:lnTo>
                    <a:pt x="623" y="134"/>
                  </a:lnTo>
                  <a:lnTo>
                    <a:pt x="540" y="97"/>
                  </a:lnTo>
                  <a:lnTo>
                    <a:pt x="484" y="106"/>
                  </a:lnTo>
                  <a:lnTo>
                    <a:pt x="482" y="29"/>
                  </a:lnTo>
                  <a:lnTo>
                    <a:pt x="424" y="0"/>
                  </a:lnTo>
                  <a:lnTo>
                    <a:pt x="381" y="18"/>
                  </a:lnTo>
                  <a:lnTo>
                    <a:pt x="352" y="90"/>
                  </a:lnTo>
                  <a:lnTo>
                    <a:pt x="300" y="119"/>
                  </a:lnTo>
                  <a:lnTo>
                    <a:pt x="279" y="234"/>
                  </a:lnTo>
                  <a:lnTo>
                    <a:pt x="195" y="290"/>
                  </a:lnTo>
                  <a:lnTo>
                    <a:pt x="127" y="313"/>
                  </a:lnTo>
                  <a:lnTo>
                    <a:pt x="109" y="29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3" name="Freeform 45"/>
            <p:cNvSpPr>
              <a:spLocks/>
            </p:cNvSpPr>
            <p:nvPr/>
          </p:nvSpPr>
          <p:spPr bwMode="auto">
            <a:xfrm>
              <a:off x="7440190" y="3907995"/>
              <a:ext cx="447413" cy="516860"/>
            </a:xfrm>
            <a:custGeom>
              <a:avLst/>
              <a:gdLst>
                <a:gd name="T0" fmla="*/ 2147483647 w 440"/>
                <a:gd name="T1" fmla="*/ 2147483647 h 458"/>
                <a:gd name="T2" fmla="*/ 2147483647 w 440"/>
                <a:gd name="T3" fmla="*/ 2147483647 h 458"/>
                <a:gd name="T4" fmla="*/ 0 w 440"/>
                <a:gd name="T5" fmla="*/ 2147483647 h 458"/>
                <a:gd name="T6" fmla="*/ 2147483647 w 440"/>
                <a:gd name="T7" fmla="*/ 2147483647 h 458"/>
                <a:gd name="T8" fmla="*/ 2147483647 w 440"/>
                <a:gd name="T9" fmla="*/ 2147483647 h 458"/>
                <a:gd name="T10" fmla="*/ 2147483647 w 440"/>
                <a:gd name="T11" fmla="*/ 2147483647 h 458"/>
                <a:gd name="T12" fmla="*/ 2147483647 w 440"/>
                <a:gd name="T13" fmla="*/ 2147483647 h 458"/>
                <a:gd name="T14" fmla="*/ 2147483647 w 440"/>
                <a:gd name="T15" fmla="*/ 2147483647 h 458"/>
                <a:gd name="T16" fmla="*/ 2147483647 w 440"/>
                <a:gd name="T17" fmla="*/ 2147483647 h 458"/>
                <a:gd name="T18" fmla="*/ 2147483647 w 440"/>
                <a:gd name="T19" fmla="*/ 2147483647 h 458"/>
                <a:gd name="T20" fmla="*/ 2147483647 w 440"/>
                <a:gd name="T21" fmla="*/ 2147483647 h 458"/>
                <a:gd name="T22" fmla="*/ 2147483647 w 440"/>
                <a:gd name="T23" fmla="*/ 2147483647 h 458"/>
                <a:gd name="T24" fmla="*/ 2147483647 w 440"/>
                <a:gd name="T25" fmla="*/ 2147483647 h 458"/>
                <a:gd name="T26" fmla="*/ 2147483647 w 440"/>
                <a:gd name="T27" fmla="*/ 2147483647 h 458"/>
                <a:gd name="T28" fmla="*/ 2147483647 w 440"/>
                <a:gd name="T29" fmla="*/ 2147483647 h 458"/>
                <a:gd name="T30" fmla="*/ 2147483647 w 440"/>
                <a:gd name="T31" fmla="*/ 2147483647 h 458"/>
                <a:gd name="T32" fmla="*/ 2147483647 w 440"/>
                <a:gd name="T33" fmla="*/ 0 h 458"/>
                <a:gd name="T34" fmla="*/ 2147483647 w 440"/>
                <a:gd name="T35" fmla="*/ 2147483647 h 458"/>
                <a:gd name="T36" fmla="*/ 2147483647 w 440"/>
                <a:gd name="T37" fmla="*/ 2147483647 h 458"/>
                <a:gd name="T38" fmla="*/ 2147483647 w 440"/>
                <a:gd name="T39" fmla="*/ 2147483647 h 458"/>
                <a:gd name="T40" fmla="*/ 2147483647 w 440"/>
                <a:gd name="T41" fmla="*/ 2147483647 h 4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0"/>
                <a:gd name="T64" fmla="*/ 0 h 458"/>
                <a:gd name="T65" fmla="*/ 440 w 440"/>
                <a:gd name="T66" fmla="*/ 458 h 4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0" h="458">
                  <a:moveTo>
                    <a:pt x="45" y="239"/>
                  </a:moveTo>
                  <a:lnTo>
                    <a:pt x="12" y="230"/>
                  </a:lnTo>
                  <a:lnTo>
                    <a:pt x="0" y="303"/>
                  </a:lnTo>
                  <a:lnTo>
                    <a:pt x="12" y="379"/>
                  </a:lnTo>
                  <a:lnTo>
                    <a:pt x="75" y="431"/>
                  </a:lnTo>
                  <a:lnTo>
                    <a:pt x="90" y="458"/>
                  </a:lnTo>
                  <a:lnTo>
                    <a:pt x="170" y="431"/>
                  </a:lnTo>
                  <a:lnTo>
                    <a:pt x="267" y="370"/>
                  </a:lnTo>
                  <a:lnTo>
                    <a:pt x="294" y="235"/>
                  </a:lnTo>
                  <a:lnTo>
                    <a:pt x="356" y="199"/>
                  </a:lnTo>
                  <a:lnTo>
                    <a:pt x="389" y="117"/>
                  </a:lnTo>
                  <a:lnTo>
                    <a:pt x="440" y="93"/>
                  </a:lnTo>
                  <a:lnTo>
                    <a:pt x="374" y="83"/>
                  </a:lnTo>
                  <a:lnTo>
                    <a:pt x="260" y="141"/>
                  </a:lnTo>
                  <a:lnTo>
                    <a:pt x="248" y="86"/>
                  </a:lnTo>
                  <a:lnTo>
                    <a:pt x="152" y="92"/>
                  </a:lnTo>
                  <a:lnTo>
                    <a:pt x="130" y="0"/>
                  </a:lnTo>
                  <a:lnTo>
                    <a:pt x="105" y="24"/>
                  </a:lnTo>
                  <a:lnTo>
                    <a:pt x="112" y="155"/>
                  </a:lnTo>
                  <a:lnTo>
                    <a:pt x="70" y="166"/>
                  </a:lnTo>
                  <a:lnTo>
                    <a:pt x="45" y="23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4" name="Freeform 46"/>
            <p:cNvSpPr>
              <a:spLocks/>
            </p:cNvSpPr>
            <p:nvPr/>
          </p:nvSpPr>
          <p:spPr bwMode="auto">
            <a:xfrm>
              <a:off x="8074310" y="3915964"/>
              <a:ext cx="128646" cy="173045"/>
            </a:xfrm>
            <a:custGeom>
              <a:avLst/>
              <a:gdLst>
                <a:gd name="T0" fmla="*/ 0 w 107"/>
                <a:gd name="T1" fmla="*/ 2147483647 h 132"/>
                <a:gd name="T2" fmla="*/ 2147483647 w 107"/>
                <a:gd name="T3" fmla="*/ 0 h 132"/>
                <a:gd name="T4" fmla="*/ 2147483647 w 107"/>
                <a:gd name="T5" fmla="*/ 2147483647 h 132"/>
                <a:gd name="T6" fmla="*/ 2147483647 w 107"/>
                <a:gd name="T7" fmla="*/ 2147483647 h 132"/>
                <a:gd name="T8" fmla="*/ 2147483647 w 107"/>
                <a:gd name="T9" fmla="*/ 2147483647 h 132"/>
                <a:gd name="T10" fmla="*/ 2147483647 w 107"/>
                <a:gd name="T11" fmla="*/ 2147483647 h 132"/>
                <a:gd name="T12" fmla="*/ 2147483647 w 107"/>
                <a:gd name="T13" fmla="*/ 2147483647 h 132"/>
                <a:gd name="T14" fmla="*/ 0 w 107"/>
                <a:gd name="T15" fmla="*/ 2147483647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"/>
                <a:gd name="T25" fmla="*/ 0 h 132"/>
                <a:gd name="T26" fmla="*/ 107 w 107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" h="132">
                  <a:moveTo>
                    <a:pt x="0" y="8"/>
                  </a:moveTo>
                  <a:lnTo>
                    <a:pt x="23" y="0"/>
                  </a:lnTo>
                  <a:lnTo>
                    <a:pt x="71" y="29"/>
                  </a:lnTo>
                  <a:lnTo>
                    <a:pt x="71" y="58"/>
                  </a:lnTo>
                  <a:lnTo>
                    <a:pt x="105" y="79"/>
                  </a:lnTo>
                  <a:lnTo>
                    <a:pt x="107" y="118"/>
                  </a:lnTo>
                  <a:lnTo>
                    <a:pt x="52" y="132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5" name="Freeform 47"/>
            <p:cNvSpPr>
              <a:spLocks/>
            </p:cNvSpPr>
            <p:nvPr/>
          </p:nvSpPr>
          <p:spPr bwMode="auto">
            <a:xfrm>
              <a:off x="7538097" y="3576704"/>
              <a:ext cx="604520" cy="439444"/>
            </a:xfrm>
            <a:custGeom>
              <a:avLst/>
              <a:gdLst>
                <a:gd name="T0" fmla="*/ 2147483647 w 512"/>
                <a:gd name="T1" fmla="*/ 2147483647 h 336"/>
                <a:gd name="T2" fmla="*/ 0 w 512"/>
                <a:gd name="T3" fmla="*/ 2147483647 h 336"/>
                <a:gd name="T4" fmla="*/ 2147483647 w 512"/>
                <a:gd name="T5" fmla="*/ 2147483647 h 336"/>
                <a:gd name="T6" fmla="*/ 2147483647 w 512"/>
                <a:gd name="T7" fmla="*/ 2147483647 h 336"/>
                <a:gd name="T8" fmla="*/ 2147483647 w 512"/>
                <a:gd name="T9" fmla="*/ 2147483647 h 336"/>
                <a:gd name="T10" fmla="*/ 2147483647 w 512"/>
                <a:gd name="T11" fmla="*/ 2147483647 h 336"/>
                <a:gd name="T12" fmla="*/ 2147483647 w 512"/>
                <a:gd name="T13" fmla="*/ 2147483647 h 336"/>
                <a:gd name="T14" fmla="*/ 2147483647 w 512"/>
                <a:gd name="T15" fmla="*/ 2147483647 h 336"/>
                <a:gd name="T16" fmla="*/ 2147483647 w 512"/>
                <a:gd name="T17" fmla="*/ 2147483647 h 336"/>
                <a:gd name="T18" fmla="*/ 2147483647 w 512"/>
                <a:gd name="T19" fmla="*/ 2147483647 h 336"/>
                <a:gd name="T20" fmla="*/ 2147483647 w 512"/>
                <a:gd name="T21" fmla="*/ 2147483647 h 336"/>
                <a:gd name="T22" fmla="*/ 2147483647 w 512"/>
                <a:gd name="T23" fmla="*/ 2147483647 h 336"/>
                <a:gd name="T24" fmla="*/ 2147483647 w 512"/>
                <a:gd name="T25" fmla="*/ 0 h 336"/>
                <a:gd name="T26" fmla="*/ 2147483647 w 512"/>
                <a:gd name="T27" fmla="*/ 2147483647 h 336"/>
                <a:gd name="T28" fmla="*/ 2147483647 w 512"/>
                <a:gd name="T29" fmla="*/ 2147483647 h 3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12"/>
                <a:gd name="T46" fmla="*/ 0 h 336"/>
                <a:gd name="T47" fmla="*/ 512 w 512"/>
                <a:gd name="T48" fmla="*/ 336 h 3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12" h="336">
                  <a:moveTo>
                    <a:pt x="47" y="49"/>
                  </a:moveTo>
                  <a:lnTo>
                    <a:pt x="0" y="94"/>
                  </a:lnTo>
                  <a:lnTo>
                    <a:pt x="26" y="257"/>
                  </a:lnTo>
                  <a:lnTo>
                    <a:pt x="47" y="336"/>
                  </a:lnTo>
                  <a:lnTo>
                    <a:pt x="134" y="329"/>
                  </a:lnTo>
                  <a:lnTo>
                    <a:pt x="457" y="268"/>
                  </a:lnTo>
                  <a:lnTo>
                    <a:pt x="480" y="258"/>
                  </a:lnTo>
                  <a:lnTo>
                    <a:pt x="512" y="183"/>
                  </a:lnTo>
                  <a:lnTo>
                    <a:pt x="464" y="141"/>
                  </a:lnTo>
                  <a:lnTo>
                    <a:pt x="490" y="44"/>
                  </a:lnTo>
                  <a:lnTo>
                    <a:pt x="452" y="34"/>
                  </a:lnTo>
                  <a:lnTo>
                    <a:pt x="452" y="10"/>
                  </a:lnTo>
                  <a:lnTo>
                    <a:pt x="436" y="0"/>
                  </a:lnTo>
                  <a:lnTo>
                    <a:pt x="62" y="70"/>
                  </a:lnTo>
                  <a:lnTo>
                    <a:pt x="47" y="4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6" name="Freeform 48"/>
            <p:cNvSpPr>
              <a:spLocks/>
            </p:cNvSpPr>
            <p:nvPr/>
          </p:nvSpPr>
          <p:spPr bwMode="auto">
            <a:xfrm>
              <a:off x="8086833" y="3626796"/>
              <a:ext cx="160522" cy="352922"/>
            </a:xfrm>
            <a:custGeom>
              <a:avLst/>
              <a:gdLst>
                <a:gd name="T0" fmla="*/ 2147483647 w 135"/>
                <a:gd name="T1" fmla="*/ 2147483647 h 268"/>
                <a:gd name="T2" fmla="*/ 2147483647 w 135"/>
                <a:gd name="T3" fmla="*/ 0 h 268"/>
                <a:gd name="T4" fmla="*/ 2147483647 w 135"/>
                <a:gd name="T5" fmla="*/ 2147483647 h 268"/>
                <a:gd name="T6" fmla="*/ 2147483647 w 135"/>
                <a:gd name="T7" fmla="*/ 2147483647 h 268"/>
                <a:gd name="T8" fmla="*/ 2147483647 w 135"/>
                <a:gd name="T9" fmla="*/ 2147483647 h 268"/>
                <a:gd name="T10" fmla="*/ 2147483647 w 135"/>
                <a:gd name="T11" fmla="*/ 2147483647 h 268"/>
                <a:gd name="T12" fmla="*/ 2147483647 w 135"/>
                <a:gd name="T13" fmla="*/ 2147483647 h 268"/>
                <a:gd name="T14" fmla="*/ 2147483647 w 135"/>
                <a:gd name="T15" fmla="*/ 2147483647 h 268"/>
                <a:gd name="T16" fmla="*/ 2147483647 w 135"/>
                <a:gd name="T17" fmla="*/ 2147483647 h 268"/>
                <a:gd name="T18" fmla="*/ 2147483647 w 135"/>
                <a:gd name="T19" fmla="*/ 2147483647 h 268"/>
                <a:gd name="T20" fmla="*/ 2147483647 w 135"/>
                <a:gd name="T21" fmla="*/ 2147483647 h 268"/>
                <a:gd name="T22" fmla="*/ 0 w 135"/>
                <a:gd name="T23" fmla="*/ 2147483647 h 268"/>
                <a:gd name="T24" fmla="*/ 2147483647 w 135"/>
                <a:gd name="T25" fmla="*/ 2147483647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5"/>
                <a:gd name="T40" fmla="*/ 0 h 268"/>
                <a:gd name="T41" fmla="*/ 135 w 135"/>
                <a:gd name="T42" fmla="*/ 268 h 2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5" h="268">
                  <a:moveTo>
                    <a:pt x="24" y="2"/>
                  </a:moveTo>
                  <a:lnTo>
                    <a:pt x="56" y="0"/>
                  </a:lnTo>
                  <a:lnTo>
                    <a:pt x="121" y="40"/>
                  </a:lnTo>
                  <a:lnTo>
                    <a:pt x="111" y="73"/>
                  </a:lnTo>
                  <a:lnTo>
                    <a:pt x="134" y="94"/>
                  </a:lnTo>
                  <a:lnTo>
                    <a:pt x="135" y="219"/>
                  </a:lnTo>
                  <a:lnTo>
                    <a:pt x="113" y="268"/>
                  </a:lnTo>
                  <a:lnTo>
                    <a:pt x="87" y="250"/>
                  </a:lnTo>
                  <a:lnTo>
                    <a:pt x="59" y="249"/>
                  </a:lnTo>
                  <a:lnTo>
                    <a:pt x="13" y="223"/>
                  </a:lnTo>
                  <a:lnTo>
                    <a:pt x="48" y="144"/>
                  </a:lnTo>
                  <a:lnTo>
                    <a:pt x="0" y="102"/>
                  </a:lnTo>
                  <a:lnTo>
                    <a:pt x="24" y="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7" name="Freeform 49"/>
            <p:cNvSpPr>
              <a:spLocks/>
            </p:cNvSpPr>
            <p:nvPr/>
          </p:nvSpPr>
          <p:spPr bwMode="auto">
            <a:xfrm>
              <a:off x="7589327" y="3081475"/>
              <a:ext cx="670552" cy="602243"/>
            </a:xfrm>
            <a:custGeom>
              <a:avLst/>
              <a:gdLst>
                <a:gd name="T0" fmla="*/ 2147483647 w 567"/>
                <a:gd name="T1" fmla="*/ 2147483647 h 461"/>
                <a:gd name="T2" fmla="*/ 2147483647 w 567"/>
                <a:gd name="T3" fmla="*/ 2147483647 h 461"/>
                <a:gd name="T4" fmla="*/ 2147483647 w 567"/>
                <a:gd name="T5" fmla="*/ 2147483647 h 461"/>
                <a:gd name="T6" fmla="*/ 2147483647 w 567"/>
                <a:gd name="T7" fmla="*/ 2147483647 h 461"/>
                <a:gd name="T8" fmla="*/ 2147483647 w 567"/>
                <a:gd name="T9" fmla="*/ 2147483647 h 461"/>
                <a:gd name="T10" fmla="*/ 2147483647 w 567"/>
                <a:gd name="T11" fmla="*/ 2147483647 h 461"/>
                <a:gd name="T12" fmla="*/ 2147483647 w 567"/>
                <a:gd name="T13" fmla="*/ 2147483647 h 461"/>
                <a:gd name="T14" fmla="*/ 2147483647 w 567"/>
                <a:gd name="T15" fmla="*/ 2147483647 h 461"/>
                <a:gd name="T16" fmla="*/ 2147483647 w 567"/>
                <a:gd name="T17" fmla="*/ 2147483647 h 461"/>
                <a:gd name="T18" fmla="*/ 2147483647 w 567"/>
                <a:gd name="T19" fmla="*/ 2147483647 h 461"/>
                <a:gd name="T20" fmla="*/ 2147483647 w 567"/>
                <a:gd name="T21" fmla="*/ 2147483647 h 461"/>
                <a:gd name="T22" fmla="*/ 2147483647 w 567"/>
                <a:gd name="T23" fmla="*/ 2147483647 h 461"/>
                <a:gd name="T24" fmla="*/ 2147483647 w 567"/>
                <a:gd name="T25" fmla="*/ 0 h 461"/>
                <a:gd name="T26" fmla="*/ 2147483647 w 567"/>
                <a:gd name="T27" fmla="*/ 2147483647 h 461"/>
                <a:gd name="T28" fmla="*/ 2147483647 w 567"/>
                <a:gd name="T29" fmla="*/ 2147483647 h 461"/>
                <a:gd name="T30" fmla="*/ 2147483647 w 567"/>
                <a:gd name="T31" fmla="*/ 2147483647 h 461"/>
                <a:gd name="T32" fmla="*/ 2147483647 w 567"/>
                <a:gd name="T33" fmla="*/ 2147483647 h 461"/>
                <a:gd name="T34" fmla="*/ 2147483647 w 567"/>
                <a:gd name="T35" fmla="*/ 2147483647 h 461"/>
                <a:gd name="T36" fmla="*/ 2147483647 w 567"/>
                <a:gd name="T37" fmla="*/ 2147483647 h 461"/>
                <a:gd name="T38" fmla="*/ 2147483647 w 567"/>
                <a:gd name="T39" fmla="*/ 2147483647 h 461"/>
                <a:gd name="T40" fmla="*/ 2147483647 w 567"/>
                <a:gd name="T41" fmla="*/ 2147483647 h 461"/>
                <a:gd name="T42" fmla="*/ 2147483647 w 567"/>
                <a:gd name="T43" fmla="*/ 2147483647 h 461"/>
                <a:gd name="T44" fmla="*/ 2147483647 w 567"/>
                <a:gd name="T45" fmla="*/ 2147483647 h 461"/>
                <a:gd name="T46" fmla="*/ 2147483647 w 567"/>
                <a:gd name="T47" fmla="*/ 2147483647 h 461"/>
                <a:gd name="T48" fmla="*/ 2147483647 w 567"/>
                <a:gd name="T49" fmla="*/ 2147483647 h 461"/>
                <a:gd name="T50" fmla="*/ 2147483647 w 567"/>
                <a:gd name="T51" fmla="*/ 2147483647 h 461"/>
                <a:gd name="T52" fmla="*/ 2147483647 w 567"/>
                <a:gd name="T53" fmla="*/ 2147483647 h 461"/>
                <a:gd name="T54" fmla="*/ 2147483647 w 567"/>
                <a:gd name="T55" fmla="*/ 2147483647 h 461"/>
                <a:gd name="T56" fmla="*/ 0 w 567"/>
                <a:gd name="T57" fmla="*/ 2147483647 h 461"/>
                <a:gd name="T58" fmla="*/ 2147483647 w 567"/>
                <a:gd name="T59" fmla="*/ 2147483647 h 461"/>
                <a:gd name="T60" fmla="*/ 2147483647 w 567"/>
                <a:gd name="T61" fmla="*/ 2147483647 h 46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7"/>
                <a:gd name="T94" fmla="*/ 0 h 461"/>
                <a:gd name="T95" fmla="*/ 567 w 567"/>
                <a:gd name="T96" fmla="*/ 461 h 46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7" h="461">
                  <a:moveTo>
                    <a:pt x="44" y="310"/>
                  </a:moveTo>
                  <a:lnTo>
                    <a:pt x="97" y="282"/>
                  </a:lnTo>
                  <a:lnTo>
                    <a:pt x="169" y="276"/>
                  </a:lnTo>
                  <a:lnTo>
                    <a:pt x="187" y="252"/>
                  </a:lnTo>
                  <a:lnTo>
                    <a:pt x="213" y="248"/>
                  </a:lnTo>
                  <a:lnTo>
                    <a:pt x="228" y="223"/>
                  </a:lnTo>
                  <a:lnTo>
                    <a:pt x="252" y="213"/>
                  </a:lnTo>
                  <a:lnTo>
                    <a:pt x="241" y="164"/>
                  </a:lnTo>
                  <a:lnTo>
                    <a:pt x="226" y="152"/>
                  </a:lnTo>
                  <a:lnTo>
                    <a:pt x="257" y="113"/>
                  </a:lnTo>
                  <a:lnTo>
                    <a:pt x="276" y="113"/>
                  </a:lnTo>
                  <a:lnTo>
                    <a:pt x="342" y="30"/>
                  </a:lnTo>
                  <a:lnTo>
                    <a:pt x="444" y="0"/>
                  </a:lnTo>
                  <a:lnTo>
                    <a:pt x="455" y="77"/>
                  </a:lnTo>
                  <a:lnTo>
                    <a:pt x="460" y="74"/>
                  </a:lnTo>
                  <a:lnTo>
                    <a:pt x="484" y="102"/>
                  </a:lnTo>
                  <a:lnTo>
                    <a:pt x="486" y="181"/>
                  </a:lnTo>
                  <a:lnTo>
                    <a:pt x="517" y="245"/>
                  </a:lnTo>
                  <a:lnTo>
                    <a:pt x="528" y="329"/>
                  </a:lnTo>
                  <a:lnTo>
                    <a:pt x="531" y="402"/>
                  </a:lnTo>
                  <a:lnTo>
                    <a:pt x="567" y="426"/>
                  </a:lnTo>
                  <a:lnTo>
                    <a:pt x="541" y="461"/>
                  </a:lnTo>
                  <a:lnTo>
                    <a:pt x="475" y="420"/>
                  </a:lnTo>
                  <a:lnTo>
                    <a:pt x="441" y="423"/>
                  </a:lnTo>
                  <a:lnTo>
                    <a:pt x="407" y="413"/>
                  </a:lnTo>
                  <a:lnTo>
                    <a:pt x="408" y="389"/>
                  </a:lnTo>
                  <a:lnTo>
                    <a:pt x="387" y="381"/>
                  </a:lnTo>
                  <a:lnTo>
                    <a:pt x="16" y="452"/>
                  </a:lnTo>
                  <a:lnTo>
                    <a:pt x="0" y="431"/>
                  </a:lnTo>
                  <a:lnTo>
                    <a:pt x="56" y="348"/>
                  </a:lnTo>
                  <a:lnTo>
                    <a:pt x="44" y="31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8" name="Freeform 50"/>
            <p:cNvSpPr>
              <a:spLocks/>
            </p:cNvSpPr>
            <p:nvPr/>
          </p:nvSpPr>
          <p:spPr bwMode="auto">
            <a:xfrm>
              <a:off x="8111879" y="3048460"/>
              <a:ext cx="176461" cy="363168"/>
            </a:xfrm>
            <a:custGeom>
              <a:avLst/>
              <a:gdLst>
                <a:gd name="T0" fmla="*/ 0 w 150"/>
                <a:gd name="T1" fmla="*/ 2147483647 h 278"/>
                <a:gd name="T2" fmla="*/ 2147483647 w 150"/>
                <a:gd name="T3" fmla="*/ 0 h 278"/>
                <a:gd name="T4" fmla="*/ 2147483647 w 150"/>
                <a:gd name="T5" fmla="*/ 2147483647 h 278"/>
                <a:gd name="T6" fmla="*/ 2147483647 w 150"/>
                <a:gd name="T7" fmla="*/ 2147483647 h 278"/>
                <a:gd name="T8" fmla="*/ 2147483647 w 150"/>
                <a:gd name="T9" fmla="*/ 2147483647 h 278"/>
                <a:gd name="T10" fmla="*/ 2147483647 w 150"/>
                <a:gd name="T11" fmla="*/ 2147483647 h 278"/>
                <a:gd name="T12" fmla="*/ 2147483647 w 150"/>
                <a:gd name="T13" fmla="*/ 2147483647 h 278"/>
                <a:gd name="T14" fmla="*/ 2147483647 w 150"/>
                <a:gd name="T15" fmla="*/ 2147483647 h 278"/>
                <a:gd name="T16" fmla="*/ 2147483647 w 150"/>
                <a:gd name="T17" fmla="*/ 2147483647 h 278"/>
                <a:gd name="T18" fmla="*/ 0 w 150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278"/>
                <a:gd name="T32" fmla="*/ 150 w 150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278">
                  <a:moveTo>
                    <a:pt x="0" y="29"/>
                  </a:moveTo>
                  <a:lnTo>
                    <a:pt x="109" y="0"/>
                  </a:lnTo>
                  <a:lnTo>
                    <a:pt x="150" y="76"/>
                  </a:lnTo>
                  <a:lnTo>
                    <a:pt x="129" y="95"/>
                  </a:lnTo>
                  <a:lnTo>
                    <a:pt x="137" y="263"/>
                  </a:lnTo>
                  <a:lnTo>
                    <a:pt x="74" y="278"/>
                  </a:lnTo>
                  <a:lnTo>
                    <a:pt x="43" y="208"/>
                  </a:lnTo>
                  <a:lnTo>
                    <a:pt x="42" y="126"/>
                  </a:lnTo>
                  <a:lnTo>
                    <a:pt x="14" y="102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9" name="Freeform 51"/>
            <p:cNvSpPr>
              <a:spLocks/>
            </p:cNvSpPr>
            <p:nvPr/>
          </p:nvSpPr>
          <p:spPr bwMode="auto">
            <a:xfrm>
              <a:off x="8196125" y="3330797"/>
              <a:ext cx="379106" cy="188984"/>
            </a:xfrm>
            <a:custGeom>
              <a:avLst/>
              <a:gdLst>
                <a:gd name="T0" fmla="*/ 0 w 320"/>
                <a:gd name="T1" fmla="*/ 2147483647 h 146"/>
                <a:gd name="T2" fmla="*/ 2147483647 w 320"/>
                <a:gd name="T3" fmla="*/ 2147483647 h 146"/>
                <a:gd name="T4" fmla="*/ 2147483647 w 320"/>
                <a:gd name="T5" fmla="*/ 2147483647 h 146"/>
                <a:gd name="T6" fmla="*/ 2147483647 w 320"/>
                <a:gd name="T7" fmla="*/ 0 h 146"/>
                <a:gd name="T8" fmla="*/ 2147483647 w 320"/>
                <a:gd name="T9" fmla="*/ 2147483647 h 146"/>
                <a:gd name="T10" fmla="*/ 2147483647 w 320"/>
                <a:gd name="T11" fmla="*/ 2147483647 h 146"/>
                <a:gd name="T12" fmla="*/ 2147483647 w 320"/>
                <a:gd name="T13" fmla="*/ 2147483647 h 146"/>
                <a:gd name="T14" fmla="*/ 2147483647 w 320"/>
                <a:gd name="T15" fmla="*/ 2147483647 h 146"/>
                <a:gd name="T16" fmla="*/ 2147483647 w 320"/>
                <a:gd name="T17" fmla="*/ 2147483647 h 146"/>
                <a:gd name="T18" fmla="*/ 2147483647 w 320"/>
                <a:gd name="T19" fmla="*/ 2147483647 h 146"/>
                <a:gd name="T20" fmla="*/ 2147483647 w 320"/>
                <a:gd name="T21" fmla="*/ 2147483647 h 146"/>
                <a:gd name="T22" fmla="*/ 2147483647 w 320"/>
                <a:gd name="T23" fmla="*/ 2147483647 h 146"/>
                <a:gd name="T24" fmla="*/ 2147483647 w 320"/>
                <a:gd name="T25" fmla="*/ 2147483647 h 146"/>
                <a:gd name="T26" fmla="*/ 2147483647 w 320"/>
                <a:gd name="T27" fmla="*/ 2147483647 h 146"/>
                <a:gd name="T28" fmla="*/ 2147483647 w 320"/>
                <a:gd name="T29" fmla="*/ 2147483647 h 146"/>
                <a:gd name="T30" fmla="*/ 2147483647 w 320"/>
                <a:gd name="T31" fmla="*/ 2147483647 h 146"/>
                <a:gd name="T32" fmla="*/ 2147483647 w 320"/>
                <a:gd name="T33" fmla="*/ 2147483647 h 146"/>
                <a:gd name="T34" fmla="*/ 2147483647 w 320"/>
                <a:gd name="T35" fmla="*/ 2147483647 h 146"/>
                <a:gd name="T36" fmla="*/ 2147483647 w 320"/>
                <a:gd name="T37" fmla="*/ 2147483647 h 146"/>
                <a:gd name="T38" fmla="*/ 0 w 320"/>
                <a:gd name="T39" fmla="*/ 2147483647 h 1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0"/>
                <a:gd name="T61" fmla="*/ 0 h 146"/>
                <a:gd name="T62" fmla="*/ 320 w 320"/>
                <a:gd name="T63" fmla="*/ 146 h 14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0" h="146">
                  <a:moveTo>
                    <a:pt x="0" y="58"/>
                  </a:moveTo>
                  <a:lnTo>
                    <a:pt x="163" y="18"/>
                  </a:lnTo>
                  <a:lnTo>
                    <a:pt x="183" y="20"/>
                  </a:lnTo>
                  <a:lnTo>
                    <a:pt x="202" y="0"/>
                  </a:lnTo>
                  <a:lnTo>
                    <a:pt x="218" y="10"/>
                  </a:lnTo>
                  <a:lnTo>
                    <a:pt x="199" y="52"/>
                  </a:lnTo>
                  <a:lnTo>
                    <a:pt x="233" y="49"/>
                  </a:lnTo>
                  <a:lnTo>
                    <a:pt x="252" y="81"/>
                  </a:lnTo>
                  <a:lnTo>
                    <a:pt x="275" y="84"/>
                  </a:lnTo>
                  <a:lnTo>
                    <a:pt x="291" y="79"/>
                  </a:lnTo>
                  <a:lnTo>
                    <a:pt x="291" y="62"/>
                  </a:lnTo>
                  <a:lnTo>
                    <a:pt x="263" y="39"/>
                  </a:lnTo>
                  <a:lnTo>
                    <a:pt x="284" y="37"/>
                  </a:lnTo>
                  <a:lnTo>
                    <a:pt x="320" y="86"/>
                  </a:lnTo>
                  <a:lnTo>
                    <a:pt x="286" y="115"/>
                  </a:lnTo>
                  <a:lnTo>
                    <a:pt x="247" y="100"/>
                  </a:lnTo>
                  <a:lnTo>
                    <a:pt x="223" y="136"/>
                  </a:lnTo>
                  <a:lnTo>
                    <a:pt x="175" y="100"/>
                  </a:lnTo>
                  <a:lnTo>
                    <a:pt x="13" y="14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90" name="Freeform 52"/>
            <p:cNvSpPr>
              <a:spLocks/>
            </p:cNvSpPr>
            <p:nvPr/>
          </p:nvSpPr>
          <p:spPr bwMode="auto">
            <a:xfrm>
              <a:off x="8209787" y="3473105"/>
              <a:ext cx="199230" cy="169630"/>
            </a:xfrm>
            <a:custGeom>
              <a:avLst/>
              <a:gdLst>
                <a:gd name="T0" fmla="*/ 0 w 166"/>
                <a:gd name="T1" fmla="*/ 2147483647 h 128"/>
                <a:gd name="T2" fmla="*/ 2147483647 w 166"/>
                <a:gd name="T3" fmla="*/ 0 h 128"/>
                <a:gd name="T4" fmla="*/ 2147483647 w 166"/>
                <a:gd name="T5" fmla="*/ 2147483647 h 128"/>
                <a:gd name="T6" fmla="*/ 2147483647 w 166"/>
                <a:gd name="T7" fmla="*/ 2147483647 h 128"/>
                <a:gd name="T8" fmla="*/ 2147483647 w 166"/>
                <a:gd name="T9" fmla="*/ 2147483647 h 128"/>
                <a:gd name="T10" fmla="*/ 2147483647 w 166"/>
                <a:gd name="T11" fmla="*/ 2147483647 h 128"/>
                <a:gd name="T12" fmla="*/ 2147483647 w 166"/>
                <a:gd name="T13" fmla="*/ 2147483647 h 128"/>
                <a:gd name="T14" fmla="*/ 0 w 166"/>
                <a:gd name="T15" fmla="*/ 2147483647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"/>
                <a:gd name="T25" fmla="*/ 0 h 128"/>
                <a:gd name="T26" fmla="*/ 166 w 166"/>
                <a:gd name="T27" fmla="*/ 128 h 1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" h="128">
                  <a:moveTo>
                    <a:pt x="0" y="32"/>
                  </a:moveTo>
                  <a:lnTo>
                    <a:pt x="127" y="0"/>
                  </a:lnTo>
                  <a:lnTo>
                    <a:pt x="166" y="58"/>
                  </a:lnTo>
                  <a:lnTo>
                    <a:pt x="143" y="84"/>
                  </a:lnTo>
                  <a:lnTo>
                    <a:pt x="103" y="74"/>
                  </a:lnTo>
                  <a:lnTo>
                    <a:pt x="40" y="128"/>
                  </a:lnTo>
                  <a:lnTo>
                    <a:pt x="6" y="10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91" name="Freeform 53"/>
            <p:cNvSpPr>
              <a:spLocks/>
            </p:cNvSpPr>
            <p:nvPr/>
          </p:nvSpPr>
          <p:spPr bwMode="auto">
            <a:xfrm>
              <a:off x="8241664" y="3588088"/>
              <a:ext cx="195815" cy="128646"/>
            </a:xfrm>
            <a:custGeom>
              <a:avLst/>
              <a:gdLst>
                <a:gd name="T0" fmla="*/ 0 w 165"/>
                <a:gd name="T1" fmla="*/ 2147483647 h 99"/>
                <a:gd name="T2" fmla="*/ 2147483647 w 165"/>
                <a:gd name="T3" fmla="*/ 2147483647 h 99"/>
                <a:gd name="T4" fmla="*/ 2147483647 w 165"/>
                <a:gd name="T5" fmla="*/ 0 h 99"/>
                <a:gd name="T6" fmla="*/ 2147483647 w 165"/>
                <a:gd name="T7" fmla="*/ 2147483647 h 99"/>
                <a:gd name="T8" fmla="*/ 2147483647 w 165"/>
                <a:gd name="T9" fmla="*/ 2147483647 h 99"/>
                <a:gd name="T10" fmla="*/ 2147483647 w 165"/>
                <a:gd name="T11" fmla="*/ 2147483647 h 99"/>
                <a:gd name="T12" fmla="*/ 2147483647 w 165"/>
                <a:gd name="T13" fmla="*/ 2147483647 h 99"/>
                <a:gd name="T14" fmla="*/ 0 w 165"/>
                <a:gd name="T15" fmla="*/ 2147483647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5"/>
                <a:gd name="T25" fmla="*/ 0 h 99"/>
                <a:gd name="T26" fmla="*/ 165 w 165"/>
                <a:gd name="T27" fmla="*/ 99 h 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5" h="99">
                  <a:moveTo>
                    <a:pt x="0" y="73"/>
                  </a:moveTo>
                  <a:lnTo>
                    <a:pt x="68" y="41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65" y="3"/>
                  </a:lnTo>
                  <a:lnTo>
                    <a:pt x="100" y="55"/>
                  </a:lnTo>
                  <a:lnTo>
                    <a:pt x="19" y="99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92" name="Freeform 54"/>
            <p:cNvSpPr>
              <a:spLocks/>
            </p:cNvSpPr>
            <p:nvPr/>
          </p:nvSpPr>
          <p:spPr bwMode="auto">
            <a:xfrm>
              <a:off x="8240525" y="2979014"/>
              <a:ext cx="207199" cy="406429"/>
            </a:xfrm>
            <a:custGeom>
              <a:avLst/>
              <a:gdLst>
                <a:gd name="T0" fmla="*/ 2147483647 w 176"/>
                <a:gd name="T1" fmla="*/ 0 h 313"/>
                <a:gd name="T2" fmla="*/ 0 w 176"/>
                <a:gd name="T3" fmla="*/ 2147483647 h 313"/>
                <a:gd name="T4" fmla="*/ 2147483647 w 176"/>
                <a:gd name="T5" fmla="*/ 2147483647 h 313"/>
                <a:gd name="T6" fmla="*/ 2147483647 w 176"/>
                <a:gd name="T7" fmla="*/ 2147483647 h 313"/>
                <a:gd name="T8" fmla="*/ 2147483647 w 176"/>
                <a:gd name="T9" fmla="*/ 2147483647 h 313"/>
                <a:gd name="T10" fmla="*/ 2147483647 w 176"/>
                <a:gd name="T11" fmla="*/ 2147483647 h 313"/>
                <a:gd name="T12" fmla="*/ 2147483647 w 176"/>
                <a:gd name="T13" fmla="*/ 2147483647 h 313"/>
                <a:gd name="T14" fmla="*/ 2147483647 w 176"/>
                <a:gd name="T15" fmla="*/ 2147483647 h 313"/>
                <a:gd name="T16" fmla="*/ 2147483647 w 176"/>
                <a:gd name="T17" fmla="*/ 2147483647 h 313"/>
                <a:gd name="T18" fmla="*/ 2147483647 w 176"/>
                <a:gd name="T19" fmla="*/ 2147483647 h 313"/>
                <a:gd name="T20" fmla="*/ 2147483647 w 176"/>
                <a:gd name="T21" fmla="*/ 2147483647 h 313"/>
                <a:gd name="T22" fmla="*/ 2147483647 w 176"/>
                <a:gd name="T23" fmla="*/ 2147483647 h 313"/>
                <a:gd name="T24" fmla="*/ 2147483647 w 176"/>
                <a:gd name="T25" fmla="*/ 0 h 3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6"/>
                <a:gd name="T40" fmla="*/ 0 h 313"/>
                <a:gd name="T41" fmla="*/ 176 w 176"/>
                <a:gd name="T42" fmla="*/ 313 h 3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6" h="313">
                  <a:moveTo>
                    <a:pt x="38" y="0"/>
                  </a:moveTo>
                  <a:lnTo>
                    <a:pt x="0" y="55"/>
                  </a:lnTo>
                  <a:lnTo>
                    <a:pt x="41" y="127"/>
                  </a:lnTo>
                  <a:lnTo>
                    <a:pt x="17" y="147"/>
                  </a:lnTo>
                  <a:lnTo>
                    <a:pt x="26" y="313"/>
                  </a:lnTo>
                  <a:lnTo>
                    <a:pt x="125" y="289"/>
                  </a:lnTo>
                  <a:lnTo>
                    <a:pt x="151" y="289"/>
                  </a:lnTo>
                  <a:lnTo>
                    <a:pt x="165" y="271"/>
                  </a:lnTo>
                  <a:lnTo>
                    <a:pt x="165" y="240"/>
                  </a:lnTo>
                  <a:lnTo>
                    <a:pt x="176" y="221"/>
                  </a:lnTo>
                  <a:lnTo>
                    <a:pt x="122" y="197"/>
                  </a:lnTo>
                  <a:lnTo>
                    <a:pt x="51" y="1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93" name="Freeform 55"/>
            <p:cNvSpPr>
              <a:spLocks/>
            </p:cNvSpPr>
            <p:nvPr/>
          </p:nvSpPr>
          <p:spPr bwMode="auto">
            <a:xfrm>
              <a:off x="8361201" y="3458304"/>
              <a:ext cx="99046" cy="91077"/>
            </a:xfrm>
            <a:custGeom>
              <a:avLst/>
              <a:gdLst>
                <a:gd name="T0" fmla="*/ 0 w 84"/>
                <a:gd name="T1" fmla="*/ 2147483647 h 69"/>
                <a:gd name="T2" fmla="*/ 2147483647 w 84"/>
                <a:gd name="T3" fmla="*/ 0 h 69"/>
                <a:gd name="T4" fmla="*/ 2147483647 w 84"/>
                <a:gd name="T5" fmla="*/ 2147483647 h 69"/>
                <a:gd name="T6" fmla="*/ 2147483647 w 84"/>
                <a:gd name="T7" fmla="*/ 2147483647 h 69"/>
                <a:gd name="T8" fmla="*/ 2147483647 w 84"/>
                <a:gd name="T9" fmla="*/ 2147483647 h 69"/>
                <a:gd name="T10" fmla="*/ 2147483647 w 84"/>
                <a:gd name="T11" fmla="*/ 2147483647 h 69"/>
                <a:gd name="T12" fmla="*/ 0 w 84"/>
                <a:gd name="T13" fmla="*/ 2147483647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4"/>
                <a:gd name="T22" fmla="*/ 0 h 69"/>
                <a:gd name="T23" fmla="*/ 84 w 84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4" h="69">
                  <a:moveTo>
                    <a:pt x="0" y="11"/>
                  </a:moveTo>
                  <a:lnTo>
                    <a:pt x="36" y="0"/>
                  </a:lnTo>
                  <a:lnTo>
                    <a:pt x="84" y="35"/>
                  </a:lnTo>
                  <a:lnTo>
                    <a:pt x="74" y="45"/>
                  </a:lnTo>
                  <a:lnTo>
                    <a:pt x="50" y="45"/>
                  </a:lnTo>
                  <a:lnTo>
                    <a:pt x="39" y="69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94" name="Freeform 56"/>
            <p:cNvSpPr>
              <a:spLocks/>
            </p:cNvSpPr>
            <p:nvPr/>
          </p:nvSpPr>
          <p:spPr bwMode="auto">
            <a:xfrm>
              <a:off x="8140341" y="4108364"/>
              <a:ext cx="51231" cy="102461"/>
            </a:xfrm>
            <a:custGeom>
              <a:avLst/>
              <a:gdLst>
                <a:gd name="T0" fmla="*/ 0 w 45"/>
                <a:gd name="T1" fmla="*/ 2147483647 h 78"/>
                <a:gd name="T2" fmla="*/ 2147483647 w 45"/>
                <a:gd name="T3" fmla="*/ 0 h 78"/>
                <a:gd name="T4" fmla="*/ 2147483647 w 45"/>
                <a:gd name="T5" fmla="*/ 2147483647 h 78"/>
                <a:gd name="T6" fmla="*/ 2147483647 w 45"/>
                <a:gd name="T7" fmla="*/ 2147483647 h 78"/>
                <a:gd name="T8" fmla="*/ 0 w 45"/>
                <a:gd name="T9" fmla="*/ 2147483647 h 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78"/>
                <a:gd name="T17" fmla="*/ 45 w 45"/>
                <a:gd name="T18" fmla="*/ 78 h 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78">
                  <a:moveTo>
                    <a:pt x="0" y="7"/>
                  </a:moveTo>
                  <a:lnTo>
                    <a:pt x="45" y="0"/>
                  </a:lnTo>
                  <a:lnTo>
                    <a:pt x="19" y="78"/>
                  </a:lnTo>
                  <a:lnTo>
                    <a:pt x="2" y="76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544D44"/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195" name="Group 69"/>
            <p:cNvGrpSpPr/>
            <p:nvPr/>
          </p:nvGrpSpPr>
          <p:grpSpPr>
            <a:xfrm>
              <a:off x="3915522" y="5844480"/>
              <a:ext cx="494086" cy="459932"/>
              <a:chOff x="466725" y="3965575"/>
              <a:chExt cx="688975" cy="641350"/>
            </a:xfrm>
            <a:solidFill>
              <a:schemeClr val="bg1">
                <a:lumMod val="75000"/>
              </a:schemeClr>
            </a:solidFill>
          </p:grpSpPr>
          <p:sp>
            <p:nvSpPr>
              <p:cNvPr id="197" name="Freeform 105"/>
              <p:cNvSpPr>
                <a:spLocks/>
              </p:cNvSpPr>
              <p:nvPr/>
            </p:nvSpPr>
            <p:spPr bwMode="auto">
              <a:xfrm>
                <a:off x="466725" y="4048125"/>
                <a:ext cx="52388" cy="90488"/>
              </a:xfrm>
              <a:custGeom>
                <a:avLst/>
                <a:gdLst>
                  <a:gd name="T0" fmla="*/ 0 w 71"/>
                  <a:gd name="T1" fmla="*/ 2147483647 h 103"/>
                  <a:gd name="T2" fmla="*/ 0 w 71"/>
                  <a:gd name="T3" fmla="*/ 2147483647 h 103"/>
                  <a:gd name="T4" fmla="*/ 2147483647 w 71"/>
                  <a:gd name="T5" fmla="*/ 0 h 103"/>
                  <a:gd name="T6" fmla="*/ 2147483647 w 71"/>
                  <a:gd name="T7" fmla="*/ 2147483647 h 103"/>
                  <a:gd name="T8" fmla="*/ 2147483647 w 71"/>
                  <a:gd name="T9" fmla="*/ 2147483647 h 103"/>
                  <a:gd name="T10" fmla="*/ 0 w 71"/>
                  <a:gd name="T11" fmla="*/ 2147483647 h 1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3"/>
                  <a:gd name="T20" fmla="*/ 71 w 71"/>
                  <a:gd name="T21" fmla="*/ 103 h 10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3">
                    <a:moveTo>
                      <a:pt x="0" y="103"/>
                    </a:moveTo>
                    <a:lnTo>
                      <a:pt x="0" y="73"/>
                    </a:lnTo>
                    <a:lnTo>
                      <a:pt x="41" y="0"/>
                    </a:lnTo>
                    <a:lnTo>
                      <a:pt x="71" y="21"/>
                    </a:lnTo>
                    <a:lnTo>
                      <a:pt x="37" y="103"/>
                    </a:lnTo>
                    <a:lnTo>
                      <a:pt x="0" y="10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8" name="Freeform 106"/>
              <p:cNvSpPr>
                <a:spLocks/>
              </p:cNvSpPr>
              <p:nvPr/>
            </p:nvSpPr>
            <p:spPr bwMode="auto">
              <a:xfrm>
                <a:off x="541338" y="3965575"/>
                <a:ext cx="100012" cy="117475"/>
              </a:xfrm>
              <a:custGeom>
                <a:avLst/>
                <a:gdLst>
                  <a:gd name="T0" fmla="*/ 2147483647 w 134"/>
                  <a:gd name="T1" fmla="*/ 2147483647 h 130"/>
                  <a:gd name="T2" fmla="*/ 0 w 134"/>
                  <a:gd name="T3" fmla="*/ 2147483647 h 130"/>
                  <a:gd name="T4" fmla="*/ 2147483647 w 134"/>
                  <a:gd name="T5" fmla="*/ 2147483647 h 130"/>
                  <a:gd name="T6" fmla="*/ 2147483647 w 134"/>
                  <a:gd name="T7" fmla="*/ 2147483647 h 130"/>
                  <a:gd name="T8" fmla="*/ 2147483647 w 134"/>
                  <a:gd name="T9" fmla="*/ 2147483647 h 130"/>
                  <a:gd name="T10" fmla="*/ 2147483647 w 134"/>
                  <a:gd name="T11" fmla="*/ 0 h 130"/>
                  <a:gd name="T12" fmla="*/ 2147483647 w 134"/>
                  <a:gd name="T13" fmla="*/ 2147483647 h 1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"/>
                  <a:gd name="T22" fmla="*/ 0 h 130"/>
                  <a:gd name="T23" fmla="*/ 134 w 134"/>
                  <a:gd name="T24" fmla="*/ 130 h 1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" h="130">
                    <a:moveTo>
                      <a:pt x="29" y="14"/>
                    </a:moveTo>
                    <a:lnTo>
                      <a:pt x="0" y="77"/>
                    </a:lnTo>
                    <a:lnTo>
                      <a:pt x="52" y="119"/>
                    </a:lnTo>
                    <a:lnTo>
                      <a:pt x="111" y="130"/>
                    </a:lnTo>
                    <a:lnTo>
                      <a:pt x="134" y="79"/>
                    </a:lnTo>
                    <a:lnTo>
                      <a:pt x="119" y="0"/>
                    </a:lnTo>
                    <a:lnTo>
                      <a:pt x="29" y="1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9" name="Freeform 107"/>
              <p:cNvSpPr>
                <a:spLocks/>
              </p:cNvSpPr>
              <p:nvPr/>
            </p:nvSpPr>
            <p:spPr bwMode="auto">
              <a:xfrm>
                <a:off x="635000" y="4048125"/>
                <a:ext cx="146050" cy="130175"/>
              </a:xfrm>
              <a:custGeom>
                <a:avLst/>
                <a:gdLst>
                  <a:gd name="T0" fmla="*/ 0 w 198"/>
                  <a:gd name="T1" fmla="*/ 2147483647 h 147"/>
                  <a:gd name="T2" fmla="*/ 2147483647 w 198"/>
                  <a:gd name="T3" fmla="*/ 0 h 147"/>
                  <a:gd name="T4" fmla="*/ 2147483647 w 198"/>
                  <a:gd name="T5" fmla="*/ 2147483647 h 147"/>
                  <a:gd name="T6" fmla="*/ 2147483647 w 198"/>
                  <a:gd name="T7" fmla="*/ 2147483647 h 147"/>
                  <a:gd name="T8" fmla="*/ 2147483647 w 198"/>
                  <a:gd name="T9" fmla="*/ 2147483647 h 147"/>
                  <a:gd name="T10" fmla="*/ 2147483647 w 198"/>
                  <a:gd name="T11" fmla="*/ 2147483647 h 147"/>
                  <a:gd name="T12" fmla="*/ 2147483647 w 198"/>
                  <a:gd name="T13" fmla="*/ 2147483647 h 147"/>
                  <a:gd name="T14" fmla="*/ 0 w 198"/>
                  <a:gd name="T15" fmla="*/ 2147483647 h 1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8"/>
                  <a:gd name="T25" fmla="*/ 0 h 147"/>
                  <a:gd name="T26" fmla="*/ 198 w 198"/>
                  <a:gd name="T27" fmla="*/ 147 h 1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8" h="147">
                    <a:moveTo>
                      <a:pt x="0" y="52"/>
                    </a:moveTo>
                    <a:lnTo>
                      <a:pt x="135" y="0"/>
                    </a:lnTo>
                    <a:lnTo>
                      <a:pt x="161" y="63"/>
                    </a:lnTo>
                    <a:lnTo>
                      <a:pt x="187" y="77"/>
                    </a:lnTo>
                    <a:lnTo>
                      <a:pt x="198" y="129"/>
                    </a:lnTo>
                    <a:lnTo>
                      <a:pt x="131" y="137"/>
                    </a:lnTo>
                    <a:lnTo>
                      <a:pt x="82" y="147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0" name="Freeform 108"/>
              <p:cNvSpPr>
                <a:spLocks/>
              </p:cNvSpPr>
              <p:nvPr/>
            </p:nvSpPr>
            <p:spPr bwMode="auto">
              <a:xfrm>
                <a:off x="785813" y="4148138"/>
                <a:ext cx="117475" cy="68262"/>
              </a:xfrm>
              <a:custGeom>
                <a:avLst/>
                <a:gdLst>
                  <a:gd name="T0" fmla="*/ 2147483647 w 158"/>
                  <a:gd name="T1" fmla="*/ 2147483647 h 78"/>
                  <a:gd name="T2" fmla="*/ 0 w 158"/>
                  <a:gd name="T3" fmla="*/ 2147483647 h 78"/>
                  <a:gd name="T4" fmla="*/ 2147483647 w 158"/>
                  <a:gd name="T5" fmla="*/ 2147483647 h 78"/>
                  <a:gd name="T6" fmla="*/ 2147483647 w 158"/>
                  <a:gd name="T7" fmla="*/ 2147483647 h 78"/>
                  <a:gd name="T8" fmla="*/ 2147483647 w 158"/>
                  <a:gd name="T9" fmla="*/ 2147483647 h 78"/>
                  <a:gd name="T10" fmla="*/ 2147483647 w 158"/>
                  <a:gd name="T11" fmla="*/ 2147483647 h 78"/>
                  <a:gd name="T12" fmla="*/ 2147483647 w 158"/>
                  <a:gd name="T13" fmla="*/ 2147483647 h 78"/>
                  <a:gd name="T14" fmla="*/ 2147483647 w 158"/>
                  <a:gd name="T15" fmla="*/ 0 h 78"/>
                  <a:gd name="T16" fmla="*/ 2147483647 w 158"/>
                  <a:gd name="T17" fmla="*/ 2147483647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8"/>
                  <a:gd name="T28" fmla="*/ 0 h 78"/>
                  <a:gd name="T29" fmla="*/ 158 w 15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8" h="78">
                    <a:moveTo>
                      <a:pt x="24" y="4"/>
                    </a:moveTo>
                    <a:lnTo>
                      <a:pt x="0" y="73"/>
                    </a:lnTo>
                    <a:lnTo>
                      <a:pt x="42" y="78"/>
                    </a:lnTo>
                    <a:lnTo>
                      <a:pt x="68" y="62"/>
                    </a:lnTo>
                    <a:lnTo>
                      <a:pt x="116" y="63"/>
                    </a:lnTo>
                    <a:lnTo>
                      <a:pt x="158" y="33"/>
                    </a:lnTo>
                    <a:lnTo>
                      <a:pt x="131" y="21"/>
                    </a:lnTo>
                    <a:lnTo>
                      <a:pt x="110" y="0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1" name="Freeform 109"/>
              <p:cNvSpPr>
                <a:spLocks/>
              </p:cNvSpPr>
              <p:nvPr/>
            </p:nvSpPr>
            <p:spPr bwMode="auto">
              <a:xfrm>
                <a:off x="820738" y="4244975"/>
                <a:ext cx="47625" cy="50800"/>
              </a:xfrm>
              <a:custGeom>
                <a:avLst/>
                <a:gdLst>
                  <a:gd name="T0" fmla="*/ 2147483647 w 64"/>
                  <a:gd name="T1" fmla="*/ 0 h 57"/>
                  <a:gd name="T2" fmla="*/ 0 w 64"/>
                  <a:gd name="T3" fmla="*/ 2147483647 h 57"/>
                  <a:gd name="T4" fmla="*/ 2147483647 w 64"/>
                  <a:gd name="T5" fmla="*/ 2147483647 h 57"/>
                  <a:gd name="T6" fmla="*/ 2147483647 w 64"/>
                  <a:gd name="T7" fmla="*/ 2147483647 h 57"/>
                  <a:gd name="T8" fmla="*/ 2147483647 w 64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57"/>
                  <a:gd name="T17" fmla="*/ 64 w 64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57">
                    <a:moveTo>
                      <a:pt x="56" y="0"/>
                    </a:moveTo>
                    <a:lnTo>
                      <a:pt x="0" y="5"/>
                    </a:lnTo>
                    <a:lnTo>
                      <a:pt x="9" y="57"/>
                    </a:lnTo>
                    <a:lnTo>
                      <a:pt x="64" y="44"/>
                    </a:lnTo>
                    <a:lnTo>
                      <a:pt x="56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2" name="Freeform 110"/>
              <p:cNvSpPr>
                <a:spLocks/>
              </p:cNvSpPr>
              <p:nvPr/>
            </p:nvSpPr>
            <p:spPr bwMode="auto">
              <a:xfrm>
                <a:off x="873125" y="4297363"/>
                <a:ext cx="33338" cy="52387"/>
              </a:xfrm>
              <a:custGeom>
                <a:avLst/>
                <a:gdLst>
                  <a:gd name="T0" fmla="*/ 0 w 43"/>
                  <a:gd name="T1" fmla="*/ 2147483647 h 55"/>
                  <a:gd name="T2" fmla="*/ 2147483647 w 43"/>
                  <a:gd name="T3" fmla="*/ 0 h 55"/>
                  <a:gd name="T4" fmla="*/ 2147483647 w 43"/>
                  <a:gd name="T5" fmla="*/ 2147483647 h 55"/>
                  <a:gd name="T6" fmla="*/ 2147483647 w 43"/>
                  <a:gd name="T7" fmla="*/ 2147483647 h 55"/>
                  <a:gd name="T8" fmla="*/ 0 w 43"/>
                  <a:gd name="T9" fmla="*/ 214748364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0" y="21"/>
                    </a:moveTo>
                    <a:lnTo>
                      <a:pt x="43" y="0"/>
                    </a:lnTo>
                    <a:lnTo>
                      <a:pt x="43" y="49"/>
                    </a:lnTo>
                    <a:lnTo>
                      <a:pt x="14" y="55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3" name="Freeform 111"/>
              <p:cNvSpPr>
                <a:spLocks/>
              </p:cNvSpPr>
              <p:nvPr/>
            </p:nvSpPr>
            <p:spPr bwMode="auto">
              <a:xfrm>
                <a:off x="955675" y="4322763"/>
                <a:ext cx="200025" cy="284162"/>
              </a:xfrm>
              <a:custGeom>
                <a:avLst/>
                <a:gdLst>
                  <a:gd name="T0" fmla="*/ 2147483647 w 270"/>
                  <a:gd name="T1" fmla="*/ 0 h 318"/>
                  <a:gd name="T2" fmla="*/ 0 w 270"/>
                  <a:gd name="T3" fmla="*/ 2147483647 h 318"/>
                  <a:gd name="T4" fmla="*/ 2147483647 w 270"/>
                  <a:gd name="T5" fmla="*/ 2147483647 h 318"/>
                  <a:gd name="T6" fmla="*/ 2147483647 w 270"/>
                  <a:gd name="T7" fmla="*/ 2147483647 h 318"/>
                  <a:gd name="T8" fmla="*/ 2147483647 w 270"/>
                  <a:gd name="T9" fmla="*/ 2147483647 h 318"/>
                  <a:gd name="T10" fmla="*/ 2147483647 w 270"/>
                  <a:gd name="T11" fmla="*/ 2147483647 h 318"/>
                  <a:gd name="T12" fmla="*/ 2147483647 w 270"/>
                  <a:gd name="T13" fmla="*/ 2147483647 h 318"/>
                  <a:gd name="T14" fmla="*/ 2147483647 w 270"/>
                  <a:gd name="T15" fmla="*/ 2147483647 h 318"/>
                  <a:gd name="T16" fmla="*/ 2147483647 w 270"/>
                  <a:gd name="T17" fmla="*/ 2147483647 h 318"/>
                  <a:gd name="T18" fmla="*/ 2147483647 w 270"/>
                  <a:gd name="T19" fmla="*/ 0 h 3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0"/>
                  <a:gd name="T31" fmla="*/ 0 h 318"/>
                  <a:gd name="T32" fmla="*/ 270 w 270"/>
                  <a:gd name="T33" fmla="*/ 318 h 3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0" h="318">
                    <a:moveTo>
                      <a:pt x="45" y="0"/>
                    </a:moveTo>
                    <a:lnTo>
                      <a:pt x="0" y="121"/>
                    </a:lnTo>
                    <a:lnTo>
                      <a:pt x="32" y="181"/>
                    </a:lnTo>
                    <a:lnTo>
                      <a:pt x="32" y="289"/>
                    </a:lnTo>
                    <a:lnTo>
                      <a:pt x="97" y="318"/>
                    </a:lnTo>
                    <a:lnTo>
                      <a:pt x="126" y="255"/>
                    </a:lnTo>
                    <a:lnTo>
                      <a:pt x="208" y="241"/>
                    </a:lnTo>
                    <a:lnTo>
                      <a:pt x="270" y="171"/>
                    </a:lnTo>
                    <a:lnTo>
                      <a:pt x="205" y="63"/>
                    </a:lnTo>
                    <a:lnTo>
                      <a:pt x="45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4" name="Freeform 112"/>
              <p:cNvSpPr>
                <a:spLocks/>
              </p:cNvSpPr>
              <p:nvPr/>
            </p:nvSpPr>
            <p:spPr bwMode="auto">
              <a:xfrm>
                <a:off x="885825" y="4191000"/>
                <a:ext cx="109538" cy="111125"/>
              </a:xfrm>
              <a:custGeom>
                <a:avLst/>
                <a:gdLst>
                  <a:gd name="T0" fmla="*/ 2147483647 w 148"/>
                  <a:gd name="T1" fmla="*/ 0 h 124"/>
                  <a:gd name="T2" fmla="*/ 0 w 148"/>
                  <a:gd name="T3" fmla="*/ 2147483647 h 124"/>
                  <a:gd name="T4" fmla="*/ 2147483647 w 148"/>
                  <a:gd name="T5" fmla="*/ 2147483647 h 124"/>
                  <a:gd name="T6" fmla="*/ 2147483647 w 148"/>
                  <a:gd name="T7" fmla="*/ 2147483647 h 124"/>
                  <a:gd name="T8" fmla="*/ 2147483647 w 148"/>
                  <a:gd name="T9" fmla="*/ 2147483647 h 124"/>
                  <a:gd name="T10" fmla="*/ 2147483647 w 148"/>
                  <a:gd name="T11" fmla="*/ 2147483647 h 124"/>
                  <a:gd name="T12" fmla="*/ 2147483647 w 148"/>
                  <a:gd name="T13" fmla="*/ 2147483647 h 124"/>
                  <a:gd name="T14" fmla="*/ 2147483647 w 148"/>
                  <a:gd name="T15" fmla="*/ 2147483647 h 124"/>
                  <a:gd name="T16" fmla="*/ 2147483647 w 148"/>
                  <a:gd name="T17" fmla="*/ 0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8"/>
                  <a:gd name="T28" fmla="*/ 0 h 124"/>
                  <a:gd name="T29" fmla="*/ 148 w 148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8" h="124">
                    <a:moveTo>
                      <a:pt x="30" y="0"/>
                    </a:moveTo>
                    <a:lnTo>
                      <a:pt x="0" y="37"/>
                    </a:lnTo>
                    <a:lnTo>
                      <a:pt x="13" y="66"/>
                    </a:lnTo>
                    <a:lnTo>
                      <a:pt x="40" y="76"/>
                    </a:lnTo>
                    <a:lnTo>
                      <a:pt x="69" y="124"/>
                    </a:lnTo>
                    <a:lnTo>
                      <a:pt x="147" y="105"/>
                    </a:lnTo>
                    <a:lnTo>
                      <a:pt x="148" y="53"/>
                    </a:lnTo>
                    <a:lnTo>
                      <a:pt x="92" y="9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sp>
          <p:nvSpPr>
            <p:cNvPr id="196" name="Freeform 113"/>
            <p:cNvSpPr>
              <a:spLocks/>
            </p:cNvSpPr>
            <p:nvPr/>
          </p:nvSpPr>
          <p:spPr bwMode="auto">
            <a:xfrm>
              <a:off x="2933037" y="5268451"/>
              <a:ext cx="901658" cy="1067873"/>
            </a:xfrm>
            <a:custGeom>
              <a:avLst/>
              <a:gdLst>
                <a:gd name="T0" fmla="*/ 2147483647 w 1702"/>
                <a:gd name="T1" fmla="*/ 2147483647 h 1661"/>
                <a:gd name="T2" fmla="*/ 2147483647 w 1702"/>
                <a:gd name="T3" fmla="*/ 0 h 1661"/>
                <a:gd name="T4" fmla="*/ 2147483647 w 1702"/>
                <a:gd name="T5" fmla="*/ 2147483647 h 1661"/>
                <a:gd name="T6" fmla="*/ 2147483647 w 1702"/>
                <a:gd name="T7" fmla="*/ 2147483647 h 1661"/>
                <a:gd name="T8" fmla="*/ 2147483647 w 1702"/>
                <a:gd name="T9" fmla="*/ 2147483647 h 1661"/>
                <a:gd name="T10" fmla="*/ 2147483647 w 1702"/>
                <a:gd name="T11" fmla="*/ 2147483647 h 1661"/>
                <a:gd name="T12" fmla="*/ 2147483647 w 1702"/>
                <a:gd name="T13" fmla="*/ 2147483647 h 1661"/>
                <a:gd name="T14" fmla="*/ 2147483647 w 1702"/>
                <a:gd name="T15" fmla="*/ 2147483647 h 1661"/>
                <a:gd name="T16" fmla="*/ 2147483647 w 1702"/>
                <a:gd name="T17" fmla="*/ 2147483647 h 1661"/>
                <a:gd name="T18" fmla="*/ 2147483647 w 1702"/>
                <a:gd name="T19" fmla="*/ 2147483647 h 1661"/>
                <a:gd name="T20" fmla="*/ 2147483647 w 1702"/>
                <a:gd name="T21" fmla="*/ 2147483647 h 1661"/>
                <a:gd name="T22" fmla="*/ 2147483647 w 1702"/>
                <a:gd name="T23" fmla="*/ 2147483647 h 1661"/>
                <a:gd name="T24" fmla="*/ 2147483647 w 1702"/>
                <a:gd name="T25" fmla="*/ 2147483647 h 1661"/>
                <a:gd name="T26" fmla="*/ 2147483647 w 1702"/>
                <a:gd name="T27" fmla="*/ 2147483647 h 1661"/>
                <a:gd name="T28" fmla="*/ 2147483647 w 1702"/>
                <a:gd name="T29" fmla="*/ 2147483647 h 1661"/>
                <a:gd name="T30" fmla="*/ 2147483647 w 1702"/>
                <a:gd name="T31" fmla="*/ 2147483647 h 1661"/>
                <a:gd name="T32" fmla="*/ 2147483647 w 1702"/>
                <a:gd name="T33" fmla="*/ 2147483647 h 1661"/>
                <a:gd name="T34" fmla="*/ 2147483647 w 1702"/>
                <a:gd name="T35" fmla="*/ 2147483647 h 1661"/>
                <a:gd name="T36" fmla="*/ 2147483647 w 1702"/>
                <a:gd name="T37" fmla="*/ 2147483647 h 1661"/>
                <a:gd name="T38" fmla="*/ 2147483647 w 1702"/>
                <a:gd name="T39" fmla="*/ 2147483647 h 1661"/>
                <a:gd name="T40" fmla="*/ 2147483647 w 1702"/>
                <a:gd name="T41" fmla="*/ 2147483647 h 1661"/>
                <a:gd name="T42" fmla="*/ 2147483647 w 1702"/>
                <a:gd name="T43" fmla="*/ 2147483647 h 1661"/>
                <a:gd name="T44" fmla="*/ 0 w 1702"/>
                <a:gd name="T45" fmla="*/ 2147483647 h 1661"/>
                <a:gd name="T46" fmla="*/ 2147483647 w 1702"/>
                <a:gd name="T47" fmla="*/ 2147483647 h 1661"/>
                <a:gd name="T48" fmla="*/ 2147483647 w 1702"/>
                <a:gd name="T49" fmla="*/ 2147483647 h 1661"/>
                <a:gd name="T50" fmla="*/ 2147483647 w 1702"/>
                <a:gd name="T51" fmla="*/ 2147483647 h 1661"/>
                <a:gd name="T52" fmla="*/ 2147483647 w 1702"/>
                <a:gd name="T53" fmla="*/ 2147483647 h 1661"/>
                <a:gd name="T54" fmla="*/ 2147483647 w 1702"/>
                <a:gd name="T55" fmla="*/ 2147483647 h 1661"/>
                <a:gd name="T56" fmla="*/ 2147483647 w 1702"/>
                <a:gd name="T57" fmla="*/ 2147483647 h 1661"/>
                <a:gd name="T58" fmla="*/ 2147483647 w 1702"/>
                <a:gd name="T59" fmla="*/ 2147483647 h 1661"/>
                <a:gd name="T60" fmla="*/ 2147483647 w 1702"/>
                <a:gd name="T61" fmla="*/ 2147483647 h 1661"/>
                <a:gd name="T62" fmla="*/ 2147483647 w 1702"/>
                <a:gd name="T63" fmla="*/ 2147483647 h 1661"/>
                <a:gd name="T64" fmla="*/ 2147483647 w 1702"/>
                <a:gd name="T65" fmla="*/ 2147483647 h 1661"/>
                <a:gd name="T66" fmla="*/ 2147483647 w 1702"/>
                <a:gd name="T67" fmla="*/ 2147483647 h 1661"/>
                <a:gd name="T68" fmla="*/ 2147483647 w 1702"/>
                <a:gd name="T69" fmla="*/ 2147483647 h 1661"/>
                <a:gd name="T70" fmla="*/ 2147483647 w 1702"/>
                <a:gd name="T71" fmla="*/ 2147483647 h 1661"/>
                <a:gd name="T72" fmla="*/ 2147483647 w 1702"/>
                <a:gd name="T73" fmla="*/ 2147483647 h 1661"/>
                <a:gd name="T74" fmla="*/ 2147483647 w 1702"/>
                <a:gd name="T75" fmla="*/ 2147483647 h 1661"/>
                <a:gd name="T76" fmla="*/ 2147483647 w 1702"/>
                <a:gd name="T77" fmla="*/ 2147483647 h 1661"/>
                <a:gd name="T78" fmla="*/ 2147483647 w 1702"/>
                <a:gd name="T79" fmla="*/ 2147483647 h 1661"/>
                <a:gd name="T80" fmla="*/ 2147483647 w 1702"/>
                <a:gd name="T81" fmla="*/ 2147483647 h 1661"/>
                <a:gd name="T82" fmla="*/ 2147483647 w 1702"/>
                <a:gd name="T83" fmla="*/ 2147483647 h 166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2"/>
                <a:gd name="T127" fmla="*/ 0 h 1661"/>
                <a:gd name="T128" fmla="*/ 1702 w 1702"/>
                <a:gd name="T129" fmla="*/ 1661 h 166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2" h="1661">
                  <a:moveTo>
                    <a:pt x="272" y="247"/>
                  </a:moveTo>
                  <a:lnTo>
                    <a:pt x="614" y="0"/>
                  </a:lnTo>
                  <a:lnTo>
                    <a:pt x="777" y="43"/>
                  </a:lnTo>
                  <a:lnTo>
                    <a:pt x="856" y="122"/>
                  </a:lnTo>
                  <a:lnTo>
                    <a:pt x="1177" y="153"/>
                  </a:lnTo>
                  <a:lnTo>
                    <a:pt x="1187" y="975"/>
                  </a:lnTo>
                  <a:lnTo>
                    <a:pt x="1292" y="999"/>
                  </a:lnTo>
                  <a:lnTo>
                    <a:pt x="1340" y="1097"/>
                  </a:lnTo>
                  <a:lnTo>
                    <a:pt x="1415" y="1064"/>
                  </a:lnTo>
                  <a:lnTo>
                    <a:pt x="1569" y="1286"/>
                  </a:lnTo>
                  <a:lnTo>
                    <a:pt x="1702" y="1390"/>
                  </a:lnTo>
                  <a:lnTo>
                    <a:pt x="1697" y="1478"/>
                  </a:lnTo>
                  <a:lnTo>
                    <a:pt x="1529" y="1490"/>
                  </a:lnTo>
                  <a:lnTo>
                    <a:pt x="1455" y="1217"/>
                  </a:lnTo>
                  <a:lnTo>
                    <a:pt x="925" y="949"/>
                  </a:lnTo>
                  <a:lnTo>
                    <a:pt x="940" y="1033"/>
                  </a:lnTo>
                  <a:lnTo>
                    <a:pt x="820" y="1143"/>
                  </a:lnTo>
                  <a:lnTo>
                    <a:pt x="801" y="1102"/>
                  </a:lnTo>
                  <a:lnTo>
                    <a:pt x="767" y="1102"/>
                  </a:lnTo>
                  <a:lnTo>
                    <a:pt x="672" y="1330"/>
                  </a:lnTo>
                  <a:lnTo>
                    <a:pt x="376" y="1554"/>
                  </a:lnTo>
                  <a:lnTo>
                    <a:pt x="84" y="1661"/>
                  </a:lnTo>
                  <a:lnTo>
                    <a:pt x="0" y="1646"/>
                  </a:lnTo>
                  <a:lnTo>
                    <a:pt x="336" y="1454"/>
                  </a:lnTo>
                  <a:lnTo>
                    <a:pt x="376" y="1454"/>
                  </a:lnTo>
                  <a:lnTo>
                    <a:pt x="499" y="1306"/>
                  </a:lnTo>
                  <a:lnTo>
                    <a:pt x="554" y="1301"/>
                  </a:lnTo>
                  <a:lnTo>
                    <a:pt x="638" y="1188"/>
                  </a:lnTo>
                  <a:lnTo>
                    <a:pt x="609" y="1138"/>
                  </a:lnTo>
                  <a:lnTo>
                    <a:pt x="430" y="1162"/>
                  </a:lnTo>
                  <a:lnTo>
                    <a:pt x="307" y="880"/>
                  </a:lnTo>
                  <a:lnTo>
                    <a:pt x="376" y="752"/>
                  </a:lnTo>
                  <a:lnTo>
                    <a:pt x="489" y="707"/>
                  </a:lnTo>
                  <a:lnTo>
                    <a:pt x="449" y="594"/>
                  </a:lnTo>
                  <a:lnTo>
                    <a:pt x="331" y="647"/>
                  </a:lnTo>
                  <a:lnTo>
                    <a:pt x="242" y="484"/>
                  </a:lnTo>
                  <a:lnTo>
                    <a:pt x="341" y="445"/>
                  </a:lnTo>
                  <a:lnTo>
                    <a:pt x="430" y="489"/>
                  </a:lnTo>
                  <a:lnTo>
                    <a:pt x="470" y="465"/>
                  </a:lnTo>
                  <a:lnTo>
                    <a:pt x="396" y="326"/>
                  </a:lnTo>
                  <a:lnTo>
                    <a:pt x="267" y="316"/>
                  </a:lnTo>
                  <a:lnTo>
                    <a:pt x="272" y="247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9525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grpSp>
        <p:nvGrpSpPr>
          <p:cNvPr id="208" name="Group 207"/>
          <p:cNvGrpSpPr/>
          <p:nvPr/>
        </p:nvGrpSpPr>
        <p:grpSpPr>
          <a:xfrm>
            <a:off x="533399" y="1551669"/>
            <a:ext cx="3199607" cy="2259125"/>
            <a:chOff x="533399" y="1551669"/>
            <a:chExt cx="3199607" cy="2259125"/>
          </a:xfrm>
        </p:grpSpPr>
        <p:sp>
          <p:nvSpPr>
            <p:cNvPr id="139" name="Line Callout 2 (Accent Bar) 138"/>
            <p:cNvSpPr/>
            <p:nvPr/>
          </p:nvSpPr>
          <p:spPr>
            <a:xfrm flipH="1">
              <a:off x="533399" y="1551669"/>
              <a:ext cx="2514600" cy="1343931"/>
            </a:xfrm>
            <a:prstGeom prst="accentCallout2">
              <a:avLst>
                <a:gd name="adj1" fmla="val 18750"/>
                <a:gd name="adj2" fmla="val -8333"/>
                <a:gd name="adj3" fmla="val 18624"/>
                <a:gd name="adj4" fmla="val -18447"/>
                <a:gd name="adj5" fmla="val 162815"/>
                <a:gd name="adj6" fmla="val -136425"/>
              </a:avLst>
            </a:prstGeom>
            <a:solidFill>
              <a:srgbClr val="002C5F"/>
            </a:solidFill>
            <a:ln w="22225" cap="rnd" cmpd="sng" algn="ctr">
              <a:solidFill>
                <a:srgbClr val="FF6600"/>
              </a:solidFill>
              <a:prstDash val="sysDot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137160" rtlCol="0" anchor="t"/>
            <a:lstStyle/>
            <a:p>
              <a:pPr marL="53975"/>
              <a:r>
                <a:rPr lang="en-US" sz="1600" b="1" spc="100" dirty="0" smtClean="0">
                  <a:solidFill>
                    <a:srgbClr val="FF6600"/>
                  </a:solidFill>
                </a:rPr>
                <a:t>CALIFORNIA </a:t>
              </a:r>
            </a:p>
            <a:p>
              <a:pPr marL="53975"/>
              <a:r>
                <a:rPr lang="en-US" sz="1600" b="1" spc="100" dirty="0" smtClean="0">
                  <a:solidFill>
                    <a:srgbClr val="FF6600"/>
                  </a:solidFill>
                </a:rPr>
                <a:t>&amp; IOWA</a:t>
              </a:r>
            </a:p>
            <a:p>
              <a:pPr marL="53975" lvl="0"/>
              <a:r>
                <a:rPr lang="en-US" sz="2000" dirty="0" smtClean="0"/>
                <a:t>Amended their False Claims Acts</a:t>
              </a:r>
              <a:endParaRPr lang="en-US" sz="1600" dirty="0" smtClean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cxnSp>
          <p:nvCxnSpPr>
            <p:cNvPr id="141" name="Straight Connector 140"/>
            <p:cNvCxnSpPr/>
            <p:nvPr/>
          </p:nvCxnSpPr>
          <p:spPr>
            <a:xfrm rot="16200000" flipH="1">
              <a:off x="2628106" y="2705894"/>
              <a:ext cx="1981994" cy="227806"/>
            </a:xfrm>
            <a:prstGeom prst="line">
              <a:avLst/>
            </a:prstGeom>
            <a:ln w="22225" cap="rnd" cmpd="sng" algn="ctr">
              <a:solidFill>
                <a:srgbClr val="FF6600"/>
              </a:solidFill>
              <a:prstDash val="sys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9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C5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State Updates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C5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72449899"/>
      </p:ext>
    </p:extLst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57200"/>
            <a:ext cx="9144000" cy="6172200"/>
          </a:xfrm>
          <a:prstGeom prst="rect">
            <a:avLst/>
          </a:prstGeom>
          <a:gradFill>
            <a:gsLst>
              <a:gs pos="0">
                <a:srgbClr val="83AFB4"/>
              </a:gs>
              <a:gs pos="60000">
                <a:srgbClr val="FF6600"/>
              </a:gs>
              <a:gs pos="97000">
                <a:srgbClr val="FFFF00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gradient bar.png"/>
          <p:cNvPicPr>
            <a:picLocks noChangeAspect="1"/>
          </p:cNvPicPr>
          <p:nvPr/>
        </p:nvPicPr>
        <p:blipFill>
          <a:blip r:embed="rId2"/>
          <a:srcRect t="76295"/>
          <a:stretch>
            <a:fillRect/>
          </a:stretch>
        </p:blipFill>
        <p:spPr>
          <a:xfrm>
            <a:off x="0" y="6720840"/>
            <a:ext cx="9153144" cy="152552"/>
          </a:xfrm>
          <a:prstGeom prst="rect">
            <a:avLst/>
          </a:prstGeom>
        </p:spPr>
      </p:pic>
      <p:pic>
        <p:nvPicPr>
          <p:cNvPr id="3" name="Picture 2" descr="gradient bar.png"/>
          <p:cNvPicPr>
            <a:picLocks noChangeAspect="1"/>
          </p:cNvPicPr>
          <p:nvPr/>
        </p:nvPicPr>
        <p:blipFill>
          <a:blip r:embed="rId2"/>
          <a:srcRect t="17093" b="23705"/>
          <a:stretch>
            <a:fillRect/>
          </a:stretch>
        </p:blipFill>
        <p:spPr>
          <a:xfrm>
            <a:off x="0" y="0"/>
            <a:ext cx="9153144" cy="381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2743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When will the sun shine?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 advClick="0" advTm="2500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dient bar.png"/>
          <p:cNvPicPr>
            <a:picLocks noChangeAspect="1"/>
          </p:cNvPicPr>
          <p:nvPr/>
        </p:nvPicPr>
        <p:blipFill>
          <a:blip r:embed="rId3"/>
          <a:srcRect t="76295"/>
          <a:stretch>
            <a:fillRect/>
          </a:stretch>
        </p:blipFill>
        <p:spPr>
          <a:xfrm>
            <a:off x="0" y="6720840"/>
            <a:ext cx="9153144" cy="152552"/>
          </a:xfrm>
          <a:prstGeom prst="rect">
            <a:avLst/>
          </a:prstGeom>
        </p:spPr>
      </p:pic>
      <p:pic>
        <p:nvPicPr>
          <p:cNvPr id="7" name="Picture 6" descr="gradient bar.png"/>
          <p:cNvPicPr>
            <a:picLocks noChangeAspect="1"/>
          </p:cNvPicPr>
          <p:nvPr/>
        </p:nvPicPr>
        <p:blipFill>
          <a:blip r:embed="rId3"/>
          <a:srcRect t="17093" b="23705"/>
          <a:stretch>
            <a:fillRect/>
          </a:stretch>
        </p:blipFill>
        <p:spPr>
          <a:xfrm>
            <a:off x="0" y="0"/>
            <a:ext cx="9153144" cy="381000"/>
          </a:xfrm>
          <a:prstGeom prst="rect">
            <a:avLst/>
          </a:prstGeom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Sunshine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Act Implementation Regulations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8" name="Rectangle 147"/>
          <p:cNvSpPr/>
          <p:nvPr/>
        </p:nvSpPr>
        <p:spPr>
          <a:xfrm>
            <a:off x="457200" y="1447800"/>
            <a:ext cx="2514600" cy="1143000"/>
          </a:xfrm>
          <a:prstGeom prst="rect">
            <a:avLst/>
          </a:prstGeom>
          <a:solidFill>
            <a:srgbClr val="002C5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91440" bIns="91440" rtlCol="0" anchor="t"/>
          <a:lstStyle/>
          <a:p>
            <a:r>
              <a:rPr lang="en-US" sz="2000" dirty="0" smtClean="0"/>
              <a:t>300+ entities submit comments on Proposed Rule </a:t>
            </a:r>
            <a:r>
              <a:rPr lang="en-US" sz="1600" dirty="0" smtClean="0"/>
              <a:t>(FEB)</a:t>
            </a:r>
            <a:endParaRPr lang="en-US" sz="2000" dirty="0"/>
          </a:p>
        </p:txBody>
      </p:sp>
      <p:sp>
        <p:nvSpPr>
          <p:cNvPr id="149" name="Rectangle 148"/>
          <p:cNvSpPr/>
          <p:nvPr/>
        </p:nvSpPr>
        <p:spPr>
          <a:xfrm>
            <a:off x="3048000" y="1447800"/>
            <a:ext cx="3733800" cy="1143000"/>
          </a:xfrm>
          <a:prstGeom prst="rect">
            <a:avLst/>
          </a:prstGeom>
          <a:solidFill>
            <a:srgbClr val="002C5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91440" bIns="91440" rtlCol="0" anchor="t"/>
          <a:lstStyle/>
          <a:p>
            <a:r>
              <a:rPr lang="en-US" sz="2000" dirty="0" smtClean="0"/>
              <a:t>Senators Kohl and Grassley urge CMS to issue final rule </a:t>
            </a:r>
            <a:r>
              <a:rPr lang="en-US" sz="1600" dirty="0" smtClean="0"/>
              <a:t>(MAR)</a:t>
            </a:r>
            <a:endParaRPr lang="en-US" sz="2000" dirty="0"/>
          </a:p>
        </p:txBody>
      </p:sp>
      <p:sp>
        <p:nvSpPr>
          <p:cNvPr id="152" name="Rectangle 151"/>
          <p:cNvSpPr/>
          <p:nvPr/>
        </p:nvSpPr>
        <p:spPr>
          <a:xfrm>
            <a:off x="457200" y="2667000"/>
            <a:ext cx="6324600" cy="1143000"/>
          </a:xfrm>
          <a:prstGeom prst="rect">
            <a:avLst/>
          </a:prstGeom>
          <a:solidFill>
            <a:srgbClr val="002C5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91440" bIns="91440" rtlCol="0" anchor="t"/>
          <a:lstStyle/>
          <a:p>
            <a:r>
              <a:rPr lang="en-US" sz="2000" dirty="0" smtClean="0"/>
              <a:t>CMS delays collection until after Jan 1, 2013. Announces internal work group and RFP to assist with final implementation </a:t>
            </a:r>
            <a:r>
              <a:rPr lang="en-US" sz="1600" dirty="0" smtClean="0"/>
              <a:t>(APR)</a:t>
            </a:r>
            <a:endParaRPr lang="en-US" sz="1600" dirty="0"/>
          </a:p>
        </p:txBody>
      </p:sp>
      <p:sp>
        <p:nvSpPr>
          <p:cNvPr id="154" name="Rectangle 153"/>
          <p:cNvSpPr/>
          <p:nvPr/>
        </p:nvSpPr>
        <p:spPr>
          <a:xfrm>
            <a:off x="6858000" y="1447800"/>
            <a:ext cx="1828800" cy="2362200"/>
          </a:xfrm>
          <a:prstGeom prst="rect">
            <a:avLst/>
          </a:prstGeom>
          <a:solidFill>
            <a:srgbClr val="002C5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91440" bIns="91440" rtlCol="0" anchor="t"/>
          <a:lstStyle/>
          <a:p>
            <a:r>
              <a:rPr lang="en-US" sz="2000" dirty="0" smtClean="0"/>
              <a:t>All 8 physician congressmen request  changes to regulations</a:t>
            </a:r>
            <a:r>
              <a:rPr lang="en-US" sz="1600" dirty="0" smtClean="0"/>
              <a:t>  (MAY)</a:t>
            </a:r>
            <a:endParaRPr lang="en-US" sz="1600" dirty="0"/>
          </a:p>
        </p:txBody>
      </p:sp>
      <p:sp>
        <p:nvSpPr>
          <p:cNvPr id="17" name="Rectangle 16"/>
          <p:cNvSpPr/>
          <p:nvPr/>
        </p:nvSpPr>
        <p:spPr>
          <a:xfrm>
            <a:off x="4045673" y="4572000"/>
            <a:ext cx="105265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FF6600"/>
                </a:solidFill>
              </a:rPr>
              <a:t>. . .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572449899"/>
      </p:ext>
    </p:extLst>
  </p:cSld>
  <p:clrMapOvr>
    <a:masterClrMapping/>
  </p:clrMapOvr>
  <p:transition advClick="0" advTm="16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mph" presetSubtype="2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3AFB4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2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3AFB4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3AFB4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3AFB4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48" grpId="0" animBg="1"/>
      <p:bldP spid="148" grpId="1" animBg="1"/>
      <p:bldP spid="149" grpId="0" animBg="1"/>
      <p:bldP spid="152" grpId="0" animBg="1"/>
      <p:bldP spid="154" grpId="0" animBg="1"/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NN page1_2.png"/>
          <p:cNvPicPr>
            <a:picLocks noChangeAspect="1"/>
          </p:cNvPicPr>
          <p:nvPr/>
        </p:nvPicPr>
        <p:blipFill>
          <a:blip r:embed="rId2"/>
          <a:srcRect t="1707" b="23204"/>
          <a:stretch>
            <a:fillRect/>
          </a:stretch>
        </p:blipFill>
        <p:spPr>
          <a:xfrm>
            <a:off x="533400" y="2743200"/>
            <a:ext cx="8229600" cy="3352800"/>
          </a:xfrm>
          <a:prstGeom prst="rect">
            <a:avLst/>
          </a:prstGeom>
          <a:effectLst>
            <a:outerShdw blurRad="76200" dist="38100" dir="2700000">
              <a:srgbClr val="000000">
                <a:alpha val="43000"/>
              </a:srgbClr>
            </a:outerShdw>
          </a:effectLst>
        </p:spPr>
      </p:pic>
      <p:sp>
        <p:nvSpPr>
          <p:cNvPr id="8" name="Title 6"/>
          <p:cNvSpPr txBox="1">
            <a:spLocks/>
          </p:cNvSpPr>
          <p:nvPr/>
        </p:nvSpPr>
        <p:spPr>
          <a:xfrm>
            <a:off x="457200" y="762000"/>
            <a:ext cx="7772400" cy="3657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C5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According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2C5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to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C5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CNN &amp; Fox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2C5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C5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News,  PPACA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2C5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is Unconstitutional…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C5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 descr="gradient bar.png"/>
          <p:cNvPicPr>
            <a:picLocks noChangeAspect="1"/>
          </p:cNvPicPr>
          <p:nvPr/>
        </p:nvPicPr>
        <p:blipFill>
          <a:blip r:embed="rId3"/>
          <a:srcRect t="76295"/>
          <a:stretch>
            <a:fillRect/>
          </a:stretch>
        </p:blipFill>
        <p:spPr>
          <a:xfrm>
            <a:off x="0" y="6705448"/>
            <a:ext cx="9153144" cy="152552"/>
          </a:xfrm>
          <a:prstGeom prst="rect">
            <a:avLst/>
          </a:prstGeom>
        </p:spPr>
      </p:pic>
      <p:pic>
        <p:nvPicPr>
          <p:cNvPr id="11" name="Picture 10" descr="gradient bar.png"/>
          <p:cNvPicPr>
            <a:picLocks noChangeAspect="1"/>
          </p:cNvPicPr>
          <p:nvPr/>
        </p:nvPicPr>
        <p:blipFill>
          <a:blip r:embed="rId3"/>
          <a:srcRect t="17093" b="23705"/>
          <a:stretch>
            <a:fillRect/>
          </a:stretch>
        </p:blipFill>
        <p:spPr>
          <a:xfrm>
            <a:off x="0" y="0"/>
            <a:ext cx="9153144" cy="381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143000" y="4724400"/>
            <a:ext cx="2057400" cy="838200"/>
          </a:xfrm>
          <a:prstGeom prst="ellipse">
            <a:avLst/>
          </a:prstGeom>
          <a:noFill/>
          <a:ln w="25400" cap="flat" cmpd="sng" algn="ctr">
            <a:solidFill>
              <a:srgbClr val="FF6600"/>
            </a:solidFill>
            <a:prstDash val="sysDash"/>
            <a:round/>
            <a:headEnd type="none" w="med" len="med"/>
            <a:tailEnd type="none" w="med" len="med"/>
          </a:ln>
          <a:effectLst>
            <a:outerShdw blurRad="52705" dist="22987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994951"/>
      </p:ext>
    </p:extLst>
  </p:cSld>
  <p:clrMapOvr>
    <a:masterClrMapping/>
  </p:clrMapOvr>
  <p:transition spd="med" advClick="0" advTm="4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nnafter_2.jpg"/>
          <p:cNvPicPr>
            <a:picLocks noChangeAspect="1"/>
          </p:cNvPicPr>
          <p:nvPr/>
        </p:nvPicPr>
        <p:blipFill>
          <a:blip r:embed="rId2"/>
          <a:srcRect t="1156" b="30312"/>
          <a:stretch>
            <a:fillRect/>
          </a:stretch>
        </p:blipFill>
        <p:spPr>
          <a:xfrm>
            <a:off x="533400" y="2438400"/>
            <a:ext cx="8229600" cy="3962400"/>
          </a:xfrm>
          <a:prstGeom prst="rect">
            <a:avLst/>
          </a:prstGeom>
          <a:effectLst>
            <a:outerShdw blurRad="76200" dist="38100" dir="2700000">
              <a:srgbClr val="000000">
                <a:alpha val="43000"/>
              </a:srgbClr>
            </a:outerShdw>
          </a:effectLst>
        </p:spPr>
      </p:pic>
      <p:sp>
        <p:nvSpPr>
          <p:cNvPr id="8" name="Title 6"/>
          <p:cNvSpPr txBox="1">
            <a:spLocks/>
          </p:cNvSpPr>
          <p:nvPr/>
        </p:nvSpPr>
        <p:spPr>
          <a:xfrm>
            <a:off x="457200" y="1371600"/>
            <a:ext cx="7772400" cy="3657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…</a:t>
            </a:r>
            <a:r>
              <a:rPr kumimoji="0" lang="en-US" sz="4500" b="1" i="0" u="none" strike="noStrike" kern="1200" cap="none" spc="0" normalizeH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fo</a:t>
            </a:r>
            <a:r>
              <a:rPr lang="en-US" sz="4500" b="1" dirty="0" err="1" smtClean="0">
                <a:solidFill>
                  <a:srgbClr val="FF6600"/>
                </a:solidFill>
                <a:latin typeface="+mj-lt"/>
                <a:ea typeface="+mj-ea"/>
                <a:cs typeface="+mj-cs"/>
              </a:rPr>
              <a:t>r</a:t>
            </a:r>
            <a:r>
              <a:rPr lang="en-US" sz="4500" b="1" dirty="0" smtClean="0">
                <a:solidFill>
                  <a:srgbClr val="FF6600"/>
                </a:solidFill>
                <a:latin typeface="+mj-lt"/>
                <a:ea typeface="+mj-ea"/>
                <a:cs typeface="+mj-cs"/>
              </a:rPr>
              <a:t> about </a:t>
            </a:r>
            <a:r>
              <a:rPr kumimoji="0" lang="en-US" sz="4500" b="1" i="0" u="none" strike="noStrike" kern="1200" cap="none" spc="0" normalizeH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10 minutes.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 descr="gradient bar.png"/>
          <p:cNvPicPr>
            <a:picLocks noChangeAspect="1"/>
          </p:cNvPicPr>
          <p:nvPr/>
        </p:nvPicPr>
        <p:blipFill>
          <a:blip r:embed="rId3"/>
          <a:srcRect t="76295"/>
          <a:stretch>
            <a:fillRect/>
          </a:stretch>
        </p:blipFill>
        <p:spPr>
          <a:xfrm>
            <a:off x="0" y="6720840"/>
            <a:ext cx="9153144" cy="152552"/>
          </a:xfrm>
          <a:prstGeom prst="rect">
            <a:avLst/>
          </a:prstGeom>
        </p:spPr>
      </p:pic>
      <p:pic>
        <p:nvPicPr>
          <p:cNvPr id="11" name="Picture 10" descr="gradient bar.png"/>
          <p:cNvPicPr>
            <a:picLocks noChangeAspect="1"/>
          </p:cNvPicPr>
          <p:nvPr/>
        </p:nvPicPr>
        <p:blipFill>
          <a:blip r:embed="rId3"/>
          <a:srcRect t="17093" b="23705"/>
          <a:stretch>
            <a:fillRect/>
          </a:stretch>
        </p:blipFill>
        <p:spPr>
          <a:xfrm>
            <a:off x="0" y="0"/>
            <a:ext cx="9153144" cy="3810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33400" y="4610100"/>
            <a:ext cx="2209800" cy="838200"/>
          </a:xfrm>
          <a:prstGeom prst="ellipse">
            <a:avLst/>
          </a:prstGeom>
          <a:noFill/>
          <a:ln w="25400" cap="flat" cmpd="sng" algn="ctr">
            <a:solidFill>
              <a:srgbClr val="FF6600"/>
            </a:solidFill>
            <a:prstDash val="sysDash"/>
            <a:round/>
            <a:headEnd type="none" w="med" len="med"/>
            <a:tailEnd type="none" w="med" len="med"/>
          </a:ln>
          <a:effectLst>
            <a:outerShdw blurRad="52705" dist="22987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52446"/>
      </p:ext>
    </p:extLst>
  </p:cSld>
  <p:clrMapOvr>
    <a:masterClrMapping/>
  </p:clrMapOvr>
  <p:transition spd="med" advClick="0" advTm="4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dient bar.png"/>
          <p:cNvPicPr>
            <a:picLocks noChangeAspect="1"/>
          </p:cNvPicPr>
          <p:nvPr/>
        </p:nvPicPr>
        <p:blipFill>
          <a:blip r:embed="rId2"/>
          <a:srcRect t="76295"/>
          <a:stretch>
            <a:fillRect/>
          </a:stretch>
        </p:blipFill>
        <p:spPr>
          <a:xfrm>
            <a:off x="0" y="6720840"/>
            <a:ext cx="9153144" cy="152552"/>
          </a:xfrm>
          <a:prstGeom prst="rect">
            <a:avLst/>
          </a:prstGeom>
        </p:spPr>
      </p:pic>
      <p:pic>
        <p:nvPicPr>
          <p:cNvPr id="7" name="Picture 6" descr="gradient bar.png"/>
          <p:cNvPicPr>
            <a:picLocks noChangeAspect="1"/>
          </p:cNvPicPr>
          <p:nvPr/>
        </p:nvPicPr>
        <p:blipFill>
          <a:blip r:embed="rId2"/>
          <a:srcRect t="17093" b="23705"/>
          <a:stretch>
            <a:fillRect/>
          </a:stretch>
        </p:blipFill>
        <p:spPr>
          <a:xfrm>
            <a:off x="0" y="0"/>
            <a:ext cx="9153144" cy="381000"/>
          </a:xfrm>
          <a:prstGeom prst="rect">
            <a:avLst/>
          </a:prstGeom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Sunshine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Act Implementation Regulations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8" name="Rectangle 147"/>
          <p:cNvSpPr/>
          <p:nvPr/>
        </p:nvSpPr>
        <p:spPr>
          <a:xfrm>
            <a:off x="457200" y="1447800"/>
            <a:ext cx="2514600" cy="1143000"/>
          </a:xfrm>
          <a:prstGeom prst="rect">
            <a:avLst/>
          </a:prstGeom>
          <a:solidFill>
            <a:srgbClr val="83AFB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91440" bIns="91440" rtlCol="0" anchor="t"/>
          <a:lstStyle/>
          <a:p>
            <a:r>
              <a:rPr lang="en-US" sz="2000" dirty="0" smtClean="0"/>
              <a:t>300+ entities submit comments on Proposed Rule </a:t>
            </a:r>
            <a:r>
              <a:rPr lang="en-US" sz="1600" dirty="0" smtClean="0"/>
              <a:t>(FEB)</a:t>
            </a:r>
            <a:endParaRPr lang="en-US" sz="2000" dirty="0"/>
          </a:p>
        </p:txBody>
      </p:sp>
      <p:sp>
        <p:nvSpPr>
          <p:cNvPr id="149" name="Rectangle 148"/>
          <p:cNvSpPr/>
          <p:nvPr/>
        </p:nvSpPr>
        <p:spPr>
          <a:xfrm>
            <a:off x="3048000" y="1447800"/>
            <a:ext cx="3733800" cy="1143000"/>
          </a:xfrm>
          <a:prstGeom prst="rect">
            <a:avLst/>
          </a:prstGeom>
          <a:solidFill>
            <a:srgbClr val="83AFB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91440" bIns="91440" rtlCol="0" anchor="t"/>
          <a:lstStyle/>
          <a:p>
            <a:r>
              <a:rPr lang="en-US" sz="2000" dirty="0" err="1" smtClean="0"/>
              <a:t>Sen</a:t>
            </a:r>
            <a:r>
              <a:rPr lang="en-US" sz="2000" dirty="0" smtClean="0"/>
              <a:t> Kohl and Grassley urge CMS to issue final rule on Doctor Payment Disclosure </a:t>
            </a:r>
            <a:r>
              <a:rPr lang="en-US" sz="1600" dirty="0" smtClean="0"/>
              <a:t>(MAR)</a:t>
            </a:r>
            <a:endParaRPr lang="en-US" sz="2000" dirty="0"/>
          </a:p>
        </p:txBody>
      </p:sp>
      <p:sp>
        <p:nvSpPr>
          <p:cNvPr id="152" name="Rectangle 151"/>
          <p:cNvSpPr/>
          <p:nvPr/>
        </p:nvSpPr>
        <p:spPr>
          <a:xfrm>
            <a:off x="457200" y="2667000"/>
            <a:ext cx="6324600" cy="1143000"/>
          </a:xfrm>
          <a:prstGeom prst="rect">
            <a:avLst/>
          </a:prstGeom>
          <a:solidFill>
            <a:srgbClr val="83AFB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91440" bIns="91440" rtlCol="0" anchor="t"/>
          <a:lstStyle/>
          <a:p>
            <a:r>
              <a:rPr lang="en-US" sz="2000" dirty="0" smtClean="0"/>
              <a:t>CMS delays collection until after Jan 1, 2013. Announces internal work group and RFP to assist with final implementation </a:t>
            </a:r>
            <a:r>
              <a:rPr lang="en-US" sz="1600" dirty="0" smtClean="0"/>
              <a:t>(APR)</a:t>
            </a:r>
            <a:endParaRPr lang="en-US" sz="1600" dirty="0"/>
          </a:p>
        </p:txBody>
      </p:sp>
      <p:sp>
        <p:nvSpPr>
          <p:cNvPr id="154" name="Rectangle 153"/>
          <p:cNvSpPr/>
          <p:nvPr/>
        </p:nvSpPr>
        <p:spPr>
          <a:xfrm>
            <a:off x="6858000" y="1447800"/>
            <a:ext cx="1828800" cy="2362200"/>
          </a:xfrm>
          <a:prstGeom prst="rect">
            <a:avLst/>
          </a:prstGeom>
          <a:solidFill>
            <a:srgbClr val="83AFB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91440" bIns="91440" rtlCol="0" anchor="t"/>
          <a:lstStyle/>
          <a:p>
            <a:r>
              <a:rPr lang="en-US" sz="2000" dirty="0" smtClean="0"/>
              <a:t>All 8 physician congressmen ask CMS for changes to proposed regulations</a:t>
            </a:r>
            <a:r>
              <a:rPr lang="en-US" sz="1600" dirty="0" smtClean="0"/>
              <a:t>  (MAY)</a:t>
            </a:r>
            <a:endParaRPr lang="en-US" sz="1600" dirty="0"/>
          </a:p>
        </p:txBody>
      </p:sp>
      <p:sp>
        <p:nvSpPr>
          <p:cNvPr id="159" name="Rectangle 158"/>
          <p:cNvSpPr/>
          <p:nvPr/>
        </p:nvSpPr>
        <p:spPr>
          <a:xfrm>
            <a:off x="4800600" y="3886200"/>
            <a:ext cx="3886200" cy="990600"/>
          </a:xfrm>
          <a:prstGeom prst="rect">
            <a:avLst/>
          </a:prstGeom>
          <a:solidFill>
            <a:srgbClr val="002C5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91440" bIns="91440" rtlCol="0" anchor="ctr"/>
          <a:lstStyle/>
          <a:p>
            <a:r>
              <a:rPr lang="en-US" sz="2000" dirty="0" smtClean="0"/>
              <a:t>Life science industry trade groups write CMS letter </a:t>
            </a:r>
            <a:r>
              <a:rPr lang="en-US" sz="1600" dirty="0" smtClean="0"/>
              <a:t>(AUG)</a:t>
            </a:r>
            <a:endParaRPr lang="en-US" sz="1600" dirty="0"/>
          </a:p>
        </p:txBody>
      </p:sp>
      <p:sp>
        <p:nvSpPr>
          <p:cNvPr id="161" name="Rectangle 160"/>
          <p:cNvSpPr/>
          <p:nvPr/>
        </p:nvSpPr>
        <p:spPr>
          <a:xfrm>
            <a:off x="457200" y="4953000"/>
            <a:ext cx="5105400" cy="990600"/>
          </a:xfrm>
          <a:prstGeom prst="rect">
            <a:avLst/>
          </a:prstGeom>
          <a:solidFill>
            <a:srgbClr val="002C5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91440" bIns="91440" rtlCol="0" anchor="ctr"/>
          <a:lstStyle/>
          <a:p>
            <a:r>
              <a:rPr lang="en-US" sz="2000" dirty="0" smtClean="0"/>
              <a:t>Kohl convenes roundtable on implementation of the Sunshine Act </a:t>
            </a:r>
            <a:r>
              <a:rPr lang="en-US" sz="1600" dirty="0" smtClean="0"/>
              <a:t>(SEPT)</a:t>
            </a:r>
            <a:endParaRPr lang="en-US" sz="1600" dirty="0"/>
          </a:p>
        </p:txBody>
      </p:sp>
      <p:sp>
        <p:nvSpPr>
          <p:cNvPr id="164" name="Rectangle 163"/>
          <p:cNvSpPr/>
          <p:nvPr/>
        </p:nvSpPr>
        <p:spPr>
          <a:xfrm>
            <a:off x="5638800" y="4953000"/>
            <a:ext cx="3048000" cy="990600"/>
          </a:xfrm>
          <a:prstGeom prst="rect">
            <a:avLst/>
          </a:prstGeom>
          <a:solidFill>
            <a:srgbClr val="002C5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91440" bIns="91440" rtlCol="0" anchor="ctr"/>
          <a:lstStyle/>
          <a:p>
            <a:r>
              <a:rPr lang="en-US" sz="2000" dirty="0" smtClean="0"/>
              <a:t>Final regulations sent to OMB </a:t>
            </a:r>
            <a:r>
              <a:rPr lang="en-US" sz="1600" dirty="0" smtClean="0"/>
              <a:t>(NOV)</a:t>
            </a:r>
            <a:endParaRPr lang="en-US" sz="1600" dirty="0"/>
          </a:p>
        </p:txBody>
      </p:sp>
      <p:sp>
        <p:nvSpPr>
          <p:cNvPr id="15" name="Rectangle 14"/>
          <p:cNvSpPr/>
          <p:nvPr/>
        </p:nvSpPr>
        <p:spPr>
          <a:xfrm>
            <a:off x="457200" y="3886200"/>
            <a:ext cx="4267200" cy="990600"/>
          </a:xfrm>
          <a:prstGeom prst="rect">
            <a:avLst/>
          </a:prstGeom>
          <a:solidFill>
            <a:srgbClr val="002C5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91440" bIns="91440" rtlCol="0" anchor="ctr"/>
          <a:lstStyle/>
          <a:p>
            <a:r>
              <a:rPr lang="en-US" sz="2000" dirty="0" smtClean="0"/>
              <a:t>Supreme Court upholds PPACA </a:t>
            </a:r>
            <a:r>
              <a:rPr lang="en-US" sz="1600" dirty="0" smtClean="0"/>
              <a:t>(JUN)</a:t>
            </a:r>
            <a:endParaRPr lang="en-US" sz="16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49899"/>
      </p:ext>
    </p:extLst>
  </p:cSld>
  <p:clrMapOvr>
    <a:masterClrMapping/>
  </p:clrMapOvr>
  <p:transition spd="med" advClick="0" advTm="13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3AFB4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3AFB4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1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3AFB4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 animBg="1"/>
      <p:bldP spid="161" grpId="0" animBg="1"/>
      <p:bldP spid="16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"/>
          <p:cNvSpPr txBox="1">
            <a:spLocks/>
          </p:cNvSpPr>
          <p:nvPr/>
        </p:nvSpPr>
        <p:spPr>
          <a:xfrm>
            <a:off x="457200" y="2898648"/>
            <a:ext cx="8229600" cy="3657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…yet Sunshine</a:t>
            </a:r>
            <a:r>
              <a:rPr kumimoji="0" lang="en-US" sz="4500" b="1" i="0" u="none" strike="noStrike" kern="1200" cap="none" spc="0" normalizeH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Act regulations remain with White House Office of Management &amp; Budget (OMB).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 descr="gradient bar.png"/>
          <p:cNvPicPr>
            <a:picLocks noChangeAspect="1"/>
          </p:cNvPicPr>
          <p:nvPr/>
        </p:nvPicPr>
        <p:blipFill>
          <a:blip r:embed="rId2"/>
          <a:srcRect t="76295"/>
          <a:stretch>
            <a:fillRect/>
          </a:stretch>
        </p:blipFill>
        <p:spPr>
          <a:xfrm>
            <a:off x="0" y="6720840"/>
            <a:ext cx="9153144" cy="152552"/>
          </a:xfrm>
          <a:prstGeom prst="rect">
            <a:avLst/>
          </a:prstGeom>
        </p:spPr>
      </p:pic>
      <p:pic>
        <p:nvPicPr>
          <p:cNvPr id="11" name="Picture 10" descr="gradient bar.png"/>
          <p:cNvPicPr>
            <a:picLocks noChangeAspect="1"/>
          </p:cNvPicPr>
          <p:nvPr/>
        </p:nvPicPr>
        <p:blipFill>
          <a:blip r:embed="rId2"/>
          <a:srcRect t="17093" b="23705"/>
          <a:stretch>
            <a:fillRect/>
          </a:stretch>
        </p:blipFill>
        <p:spPr>
          <a:xfrm>
            <a:off x="0" y="0"/>
            <a:ext cx="9153144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25734"/>
      </p:ext>
    </p:extLst>
  </p:cSld>
  <p:clrMapOvr>
    <a:masterClrMapping/>
  </p:clrMapOvr>
  <p:transition spd="med"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"/>
          <p:cNvSpPr txBox="1">
            <a:spLocks/>
          </p:cNvSpPr>
          <p:nvPr/>
        </p:nvSpPr>
        <p:spPr>
          <a:xfrm>
            <a:off x="457200" y="1371600"/>
            <a:ext cx="8229600" cy="3657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smtClean="0">
                <a:ln>
                  <a:noFill/>
                </a:ln>
                <a:solidFill>
                  <a:srgbClr val="002C5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Government continues to prosecute individuals…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02C5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itle 6"/>
          <p:cNvSpPr txBox="1">
            <a:spLocks/>
          </p:cNvSpPr>
          <p:nvPr/>
        </p:nvSpPr>
        <p:spPr>
          <a:xfrm>
            <a:off x="457200" y="2743200"/>
            <a:ext cx="8229600" cy="1295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with mixed results.</a:t>
            </a:r>
            <a:endParaRPr kumimoji="0" lang="en-US" sz="4500" b="1" i="0" u="none" strike="noStrike" kern="1200" cap="none" spc="0" normalizeH="0" baseline="0" noProof="0" dirty="0" smtClean="0">
              <a:ln>
                <a:noFill/>
              </a:ln>
              <a:solidFill>
                <a:srgbClr val="002C5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 descr="gradient bar.png"/>
          <p:cNvPicPr>
            <a:picLocks noChangeAspect="1"/>
          </p:cNvPicPr>
          <p:nvPr/>
        </p:nvPicPr>
        <p:blipFill>
          <a:blip r:embed="rId2"/>
          <a:srcRect t="76295"/>
          <a:stretch>
            <a:fillRect/>
          </a:stretch>
        </p:blipFill>
        <p:spPr>
          <a:xfrm>
            <a:off x="0" y="6720840"/>
            <a:ext cx="9153144" cy="152552"/>
          </a:xfrm>
          <a:prstGeom prst="rect">
            <a:avLst/>
          </a:prstGeom>
        </p:spPr>
      </p:pic>
      <p:pic>
        <p:nvPicPr>
          <p:cNvPr id="11" name="Picture 10" descr="gradient bar.png"/>
          <p:cNvPicPr>
            <a:picLocks noChangeAspect="1"/>
          </p:cNvPicPr>
          <p:nvPr/>
        </p:nvPicPr>
        <p:blipFill>
          <a:blip r:embed="rId2"/>
          <a:srcRect t="17093" b="23705"/>
          <a:stretch>
            <a:fillRect/>
          </a:stretch>
        </p:blipFill>
        <p:spPr>
          <a:xfrm>
            <a:off x="0" y="0"/>
            <a:ext cx="9153144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25734"/>
      </p:ext>
    </p:extLst>
  </p:cSld>
  <p:clrMapOvr>
    <a:masterClrMapping/>
  </p:clrMapOvr>
  <p:transition spd="med" advClick="0" advTm="4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dient bar.png"/>
          <p:cNvPicPr>
            <a:picLocks noChangeAspect="1"/>
          </p:cNvPicPr>
          <p:nvPr/>
        </p:nvPicPr>
        <p:blipFill>
          <a:blip r:embed="rId2"/>
          <a:srcRect t="76295"/>
          <a:stretch>
            <a:fillRect/>
          </a:stretch>
        </p:blipFill>
        <p:spPr>
          <a:xfrm>
            <a:off x="0" y="6720840"/>
            <a:ext cx="9153144" cy="152552"/>
          </a:xfrm>
          <a:prstGeom prst="rect">
            <a:avLst/>
          </a:prstGeom>
        </p:spPr>
      </p:pic>
      <p:pic>
        <p:nvPicPr>
          <p:cNvPr id="7" name="Picture 6" descr="gradient bar.png"/>
          <p:cNvPicPr>
            <a:picLocks noChangeAspect="1"/>
          </p:cNvPicPr>
          <p:nvPr/>
        </p:nvPicPr>
        <p:blipFill>
          <a:blip r:embed="rId2"/>
          <a:srcRect t="17093" b="23705"/>
          <a:stretch>
            <a:fillRect/>
          </a:stretch>
        </p:blipFill>
        <p:spPr>
          <a:xfrm>
            <a:off x="0" y="0"/>
            <a:ext cx="9153144" cy="381000"/>
          </a:xfrm>
          <a:prstGeom prst="rect">
            <a:avLst/>
          </a:prstGeom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Individual Responsibility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200" y="2819400"/>
            <a:ext cx="7772400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spc="100" dirty="0" smtClean="0">
                <a:solidFill>
                  <a:srgbClr val="FF6600"/>
                </a:solidFill>
              </a:rPr>
              <a:t>NEW ALLEGATIONS</a:t>
            </a:r>
          </a:p>
          <a:p>
            <a:pPr marL="1481138">
              <a:spcBef>
                <a:spcPts val="1200"/>
              </a:spcBef>
            </a:pPr>
            <a:r>
              <a:rPr lang="en-US" sz="2000" dirty="0" smtClean="0">
                <a:solidFill>
                  <a:srgbClr val="002C5F"/>
                </a:solidFill>
              </a:rPr>
              <a:t>CEO of Globus Medical fined for unapproved devices</a:t>
            </a:r>
            <a:endParaRPr lang="en-US" sz="1600" dirty="0" smtClean="0">
              <a:solidFill>
                <a:srgbClr val="002C5F"/>
              </a:solidFill>
            </a:endParaRPr>
          </a:p>
          <a:p>
            <a:pPr marL="1481138">
              <a:spcBef>
                <a:spcPts val="2400"/>
              </a:spcBef>
            </a:pPr>
            <a:r>
              <a:rPr lang="en-US" sz="2000" dirty="0" smtClean="0">
                <a:solidFill>
                  <a:srgbClr val="002C5F"/>
                </a:solidFill>
              </a:rPr>
              <a:t>Former Vice-President of </a:t>
            </a:r>
            <a:r>
              <a:rPr lang="en-US" sz="2000" dirty="0" err="1" smtClean="0">
                <a:solidFill>
                  <a:srgbClr val="002C5F"/>
                </a:solidFill>
              </a:rPr>
              <a:t>Orthofix</a:t>
            </a:r>
            <a:r>
              <a:rPr lang="en-US" sz="2000" dirty="0" smtClean="0">
                <a:solidFill>
                  <a:srgbClr val="002C5F"/>
                </a:solidFill>
              </a:rPr>
              <a:t> convicted of violating Anti-Kickback Statute</a:t>
            </a:r>
            <a:endParaRPr lang="en-US" sz="1600" dirty="0" smtClean="0">
              <a:solidFill>
                <a:srgbClr val="002C5F"/>
              </a:solidFill>
            </a:endParaRPr>
          </a:p>
          <a:p>
            <a:pPr>
              <a:spcBef>
                <a:spcPts val="1200"/>
              </a:spcBef>
            </a:pPr>
            <a:endParaRPr lang="en-US" dirty="0">
              <a:solidFill>
                <a:srgbClr val="002C5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7200" y="4812030"/>
            <a:ext cx="845820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spc="100" dirty="0" smtClean="0">
                <a:solidFill>
                  <a:srgbClr val="FF6600"/>
                </a:solidFill>
              </a:rPr>
              <a:t>SUCCESSFULLY DEFENDED ALLEGATIONS</a:t>
            </a:r>
          </a:p>
          <a:p>
            <a:pPr marL="1481138">
              <a:spcBef>
                <a:spcPts val="1200"/>
              </a:spcBef>
            </a:pPr>
            <a:r>
              <a:rPr lang="en-US" sz="2000" dirty="0" smtClean="0">
                <a:solidFill>
                  <a:srgbClr val="002C5F"/>
                </a:solidFill>
              </a:rPr>
              <a:t>US drops charges against former Stryker CEO, cites new evidence</a:t>
            </a:r>
          </a:p>
          <a:p>
            <a:pPr marL="1481138">
              <a:spcBef>
                <a:spcPts val="1200"/>
              </a:spcBef>
            </a:pPr>
            <a:endParaRPr lang="en-US" sz="1600" dirty="0" smtClean="0">
              <a:solidFill>
                <a:srgbClr val="002C5F"/>
              </a:solidFill>
            </a:endParaRPr>
          </a:p>
          <a:p>
            <a:pPr marL="1481138"/>
            <a:r>
              <a:rPr lang="en-US" sz="2000" dirty="0" smtClean="0">
                <a:solidFill>
                  <a:srgbClr val="002C5F"/>
                </a:solidFill>
              </a:rPr>
              <a:t>US court voids former drug rep’s conviction, cites free speech</a:t>
            </a:r>
            <a:endParaRPr lang="en-US" sz="1600" dirty="0" smtClean="0">
              <a:solidFill>
                <a:srgbClr val="002C5F"/>
              </a:solidFill>
            </a:endParaRPr>
          </a:p>
          <a:p>
            <a:pPr>
              <a:spcBef>
                <a:spcPts val="1200"/>
              </a:spcBef>
            </a:pPr>
            <a:endParaRPr lang="en-US" dirty="0">
              <a:solidFill>
                <a:srgbClr val="002C5F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57200" y="1447800"/>
            <a:ext cx="7696200" cy="1077218"/>
            <a:chOff x="457200" y="1447800"/>
            <a:chExt cx="7696200" cy="1077218"/>
          </a:xfrm>
        </p:grpSpPr>
        <p:sp>
          <p:nvSpPr>
            <p:cNvPr id="15" name="Rectangle 14"/>
            <p:cNvSpPr/>
            <p:nvPr/>
          </p:nvSpPr>
          <p:spPr>
            <a:xfrm>
              <a:off x="457200" y="1447800"/>
              <a:ext cx="769620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spc="100" dirty="0" smtClean="0">
                  <a:solidFill>
                    <a:srgbClr val="FF6600"/>
                  </a:solidFill>
                </a:rPr>
                <a:t>PRIOR ALLEGATIONS</a:t>
              </a:r>
            </a:p>
            <a:p>
              <a:pPr marL="1481138">
                <a:spcBef>
                  <a:spcPts val="1200"/>
                </a:spcBef>
              </a:pPr>
              <a:r>
                <a:rPr lang="en-US" sz="2000" dirty="0" smtClean="0">
                  <a:solidFill>
                    <a:srgbClr val="002C5F"/>
                  </a:solidFill>
                </a:rPr>
                <a:t>Appeals court upholds HHS exclusion of former Purdue executives</a:t>
              </a:r>
              <a:endParaRPr lang="en-US" sz="1600" dirty="0">
                <a:solidFill>
                  <a:srgbClr val="002C5F"/>
                </a:solidFill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7029" y="1981200"/>
              <a:ext cx="793171" cy="381000"/>
            </a:xfrm>
            <a:prstGeom prst="rect">
              <a:avLst/>
            </a:prstGeom>
          </p:spPr>
        </p:pic>
      </p:grpSp>
      <p:pic>
        <p:nvPicPr>
          <p:cNvPr id="21" name="Picture 20" descr="GLOBUS-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795" y="3200401"/>
            <a:ext cx="567384" cy="457200"/>
          </a:xfrm>
          <a:prstGeom prst="rect">
            <a:avLst/>
          </a:prstGeom>
        </p:spPr>
      </p:pic>
      <p:pic>
        <p:nvPicPr>
          <p:cNvPr id="22" name="Picture 21"/>
          <p:cNvPicPr preferRelativeResize="0"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962400"/>
            <a:ext cx="1143000" cy="1913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" name="Straight Connector 22"/>
          <p:cNvCxnSpPr/>
          <p:nvPr/>
        </p:nvCxnSpPr>
        <p:spPr>
          <a:xfrm rot="10800000">
            <a:off x="495301" y="2665411"/>
            <a:ext cx="8661533" cy="1588"/>
          </a:xfrm>
          <a:prstGeom prst="line">
            <a:avLst/>
          </a:prstGeom>
          <a:ln w="22225" cap="flat" cmpd="sng" algn="ctr">
            <a:solidFill>
              <a:srgbClr val="83AFB4"/>
            </a:solidFill>
            <a:prstDash val="sys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>
            <a:off x="495301" y="4648200"/>
            <a:ext cx="8661533" cy="1588"/>
          </a:xfrm>
          <a:prstGeom prst="line">
            <a:avLst/>
          </a:prstGeom>
          <a:ln w="22225" cap="flat" cmpd="sng" algn="ctr">
            <a:solidFill>
              <a:srgbClr val="83AFB4"/>
            </a:solidFill>
            <a:prstDash val="sys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Stryker-logo-5144FFCB9F-seeklogo.com.gif"/>
          <p:cNvPicPr>
            <a:picLocks noChangeAspect="1"/>
          </p:cNvPicPr>
          <p:nvPr/>
        </p:nvPicPr>
        <p:blipFill>
          <a:blip r:embed="rId6"/>
          <a:srcRect t="35000" b="32000"/>
          <a:stretch>
            <a:fillRect/>
          </a:stretch>
        </p:blipFill>
        <p:spPr>
          <a:xfrm>
            <a:off x="711200" y="5257800"/>
            <a:ext cx="1041400" cy="343662"/>
          </a:xfrm>
          <a:prstGeom prst="rect">
            <a:avLst/>
          </a:prstGeom>
        </p:spPr>
      </p:pic>
      <p:pic>
        <p:nvPicPr>
          <p:cNvPr id="19" name="Picture 18" descr="Jazz logo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5867400"/>
            <a:ext cx="1524000" cy="50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49899"/>
      </p:ext>
    </p:extLst>
  </p:cSld>
  <p:clrMapOvr>
    <a:masterClrMapping/>
  </p:clrMapOvr>
  <p:transition spd="med" advClick="0" advTm="1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8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dient bar.png"/>
          <p:cNvPicPr>
            <a:picLocks noChangeAspect="1"/>
          </p:cNvPicPr>
          <p:nvPr/>
        </p:nvPicPr>
        <p:blipFill>
          <a:blip r:embed="rId2"/>
          <a:srcRect t="76295"/>
          <a:stretch>
            <a:fillRect/>
          </a:stretch>
        </p:blipFill>
        <p:spPr>
          <a:xfrm>
            <a:off x="0" y="6720840"/>
            <a:ext cx="9153144" cy="152552"/>
          </a:xfrm>
          <a:prstGeom prst="rect">
            <a:avLst/>
          </a:prstGeom>
        </p:spPr>
      </p:pic>
      <p:pic>
        <p:nvPicPr>
          <p:cNvPr id="11" name="Picture 10" descr="gradient bar.png"/>
          <p:cNvPicPr>
            <a:picLocks noChangeAspect="1"/>
          </p:cNvPicPr>
          <p:nvPr/>
        </p:nvPicPr>
        <p:blipFill>
          <a:blip r:embed="rId2"/>
          <a:srcRect t="17093" b="23705"/>
          <a:stretch>
            <a:fillRect/>
          </a:stretch>
        </p:blipFill>
        <p:spPr>
          <a:xfrm>
            <a:off x="0" y="0"/>
            <a:ext cx="9153144" cy="381000"/>
          </a:xfrm>
          <a:prstGeom prst="rect">
            <a:avLst/>
          </a:prstGeom>
        </p:spPr>
      </p:pic>
      <p:sp>
        <p:nvSpPr>
          <p:cNvPr id="6" name="Title 6"/>
          <p:cNvSpPr txBox="1">
            <a:spLocks/>
          </p:cNvSpPr>
          <p:nvPr/>
        </p:nvSpPr>
        <p:spPr>
          <a:xfrm>
            <a:off x="457200" y="2743200"/>
            <a:ext cx="8229600" cy="1295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C5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Regulations continue to evolve…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02C5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48325734"/>
      </p:ext>
    </p:extLst>
  </p:cSld>
  <p:clrMapOvr>
    <a:masterClrMapping/>
  </p:clrMapOvr>
  <p:transition spd="med" advClick="0" advTm="4000"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2444611" y="5509146"/>
            <a:ext cx="42639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C5F"/>
                </a:solidFill>
              </a:rPr>
              <a:t> FDA Final Rule</a:t>
            </a:r>
          </a:p>
          <a:p>
            <a:pPr algn="ctr"/>
            <a:r>
              <a:rPr lang="en-US" dirty="0" smtClean="0">
                <a:solidFill>
                  <a:srgbClr val="002C5F"/>
                </a:solidFill>
              </a:rPr>
              <a:t>Additional Restrictions on </a:t>
            </a:r>
          </a:p>
          <a:p>
            <a:pPr algn="ctr"/>
            <a:r>
              <a:rPr lang="en-US" dirty="0" smtClean="0">
                <a:solidFill>
                  <a:srgbClr val="002C5F"/>
                </a:solidFill>
              </a:rPr>
              <a:t>Disqualified Clinical Investigators</a:t>
            </a:r>
            <a:endParaRPr lang="en-US" dirty="0">
              <a:solidFill>
                <a:srgbClr val="002C5F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747772" y="5486400"/>
            <a:ext cx="3657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C5F"/>
                </a:solidFill>
              </a:rPr>
              <a:t> DOJ FCPA Guide</a:t>
            </a:r>
          </a:p>
          <a:p>
            <a:pPr algn="ctr"/>
            <a:r>
              <a:rPr lang="en-US" dirty="0" smtClean="0">
                <a:solidFill>
                  <a:srgbClr val="002C5F"/>
                </a:solidFill>
              </a:rPr>
              <a:t>A Resource for the U.S. Foreign Corrupt Practices Act</a:t>
            </a:r>
            <a:endParaRPr lang="en-US" dirty="0">
              <a:solidFill>
                <a:srgbClr val="002C5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747772" y="5486400"/>
            <a:ext cx="3657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C5F"/>
                </a:solidFill>
              </a:rPr>
              <a:t> PhRMA</a:t>
            </a:r>
          </a:p>
          <a:p>
            <a:pPr algn="ctr"/>
            <a:r>
              <a:rPr lang="en-US" dirty="0" smtClean="0">
                <a:solidFill>
                  <a:srgbClr val="002C5F"/>
                </a:solidFill>
              </a:rPr>
              <a:t>Principles on Interactions with Patient Organizations</a:t>
            </a:r>
            <a:endParaRPr lang="en-US" dirty="0">
              <a:solidFill>
                <a:srgbClr val="002C5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807213" y="5486400"/>
            <a:ext cx="35387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C5F"/>
                </a:solidFill>
              </a:rPr>
              <a:t> FDA Draft Guidance</a:t>
            </a:r>
          </a:p>
          <a:p>
            <a:pPr algn="ctr"/>
            <a:r>
              <a:rPr lang="en-US" dirty="0" smtClean="0">
                <a:solidFill>
                  <a:srgbClr val="002C5F"/>
                </a:solidFill>
              </a:rPr>
              <a:t>DTC Television Advertisements    Pre-Dissemination Review Program</a:t>
            </a:r>
            <a:endParaRPr lang="en-US" dirty="0">
              <a:solidFill>
                <a:srgbClr val="002C5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77091" y="5486400"/>
            <a:ext cx="47989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C5F"/>
                </a:solidFill>
              </a:rPr>
              <a:t> FDA Guidance</a:t>
            </a:r>
          </a:p>
          <a:p>
            <a:pPr algn="ctr"/>
            <a:r>
              <a:rPr lang="en-US" dirty="0" smtClean="0">
                <a:solidFill>
                  <a:srgbClr val="002C5F"/>
                </a:solidFill>
              </a:rPr>
              <a:t>Product </a:t>
            </a:r>
            <a:r>
              <a:rPr lang="en-US" dirty="0">
                <a:solidFill>
                  <a:srgbClr val="002C5F"/>
                </a:solidFill>
              </a:rPr>
              <a:t>Name Placement, Size, and Prominence in Advertising </a:t>
            </a:r>
            <a:r>
              <a:rPr lang="en-US" dirty="0" smtClean="0">
                <a:solidFill>
                  <a:srgbClr val="002C5F"/>
                </a:solidFill>
              </a:rPr>
              <a:t>and </a:t>
            </a:r>
            <a:r>
              <a:rPr lang="en-US" dirty="0">
                <a:solidFill>
                  <a:srgbClr val="002C5F"/>
                </a:solidFill>
              </a:rPr>
              <a:t>Promotional Labeling 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258" y="1358349"/>
            <a:ext cx="3029728" cy="3952073"/>
          </a:xfrm>
          <a:prstGeom prst="rect">
            <a:avLst/>
          </a:prstGeom>
          <a:ln>
            <a:solidFill>
              <a:srgbClr val="7F7F7F"/>
            </a:solidFill>
          </a:ln>
          <a:effectLst>
            <a:outerShdw blurRad="76200" dist="38100" dir="270000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879" y="1336738"/>
            <a:ext cx="3047703" cy="3997261"/>
          </a:xfrm>
          <a:prstGeom prst="rect">
            <a:avLst/>
          </a:prstGeom>
          <a:ln>
            <a:solidFill>
              <a:srgbClr val="7F7F7F"/>
            </a:solidFill>
          </a:ln>
          <a:effectLst>
            <a:outerShdw blurRad="76200" dist="38100" dir="270000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4" t="13015" r="17824" b="31627"/>
          <a:stretch/>
        </p:blipFill>
        <p:spPr bwMode="auto">
          <a:xfrm>
            <a:off x="2660035" y="1334774"/>
            <a:ext cx="3664566" cy="3952074"/>
          </a:xfrm>
          <a:prstGeom prst="rect">
            <a:avLst/>
          </a:prstGeom>
          <a:ln>
            <a:solidFill>
              <a:srgbClr val="7F7F7F"/>
            </a:solidFill>
          </a:ln>
          <a:effectLst>
            <a:outerShdw blurRad="76200" dist="38100" dir="270000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5" descr="gradient bar.png"/>
          <p:cNvPicPr>
            <a:picLocks noChangeAspect="1"/>
          </p:cNvPicPr>
          <p:nvPr/>
        </p:nvPicPr>
        <p:blipFill>
          <a:blip r:embed="rId6"/>
          <a:srcRect t="76295"/>
          <a:stretch>
            <a:fillRect/>
          </a:stretch>
        </p:blipFill>
        <p:spPr>
          <a:xfrm>
            <a:off x="0" y="6720840"/>
            <a:ext cx="9153144" cy="152552"/>
          </a:xfrm>
          <a:prstGeom prst="rect">
            <a:avLst/>
          </a:prstGeom>
        </p:spPr>
      </p:pic>
      <p:pic>
        <p:nvPicPr>
          <p:cNvPr id="7" name="Picture 6" descr="gradient bar.png"/>
          <p:cNvPicPr>
            <a:picLocks noChangeAspect="1"/>
          </p:cNvPicPr>
          <p:nvPr/>
        </p:nvPicPr>
        <p:blipFill>
          <a:blip r:embed="rId6"/>
          <a:srcRect t="17093" b="23705"/>
          <a:stretch>
            <a:fillRect/>
          </a:stretch>
        </p:blipFill>
        <p:spPr>
          <a:xfrm>
            <a:off x="0" y="0"/>
            <a:ext cx="9153144" cy="381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343400" y="762000"/>
            <a:ext cx="228600" cy="3048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486400" y="762000"/>
            <a:ext cx="228600" cy="3048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457200" y="274320"/>
            <a:ext cx="82296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smtClean="0">
                <a:solidFill>
                  <a:srgbClr val="FF6600"/>
                </a:solidFill>
                <a:latin typeface="+mj-lt"/>
                <a:ea typeface="+mj-ea"/>
                <a:cs typeface="+mj-cs"/>
              </a:rPr>
              <a:t>New Federal Guidance and Enforcement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407" y="1334774"/>
            <a:ext cx="3029440" cy="3952073"/>
          </a:xfrm>
          <a:prstGeom prst="rect">
            <a:avLst/>
          </a:prstGeom>
          <a:ln>
            <a:solidFill>
              <a:srgbClr val="7F7F7F"/>
            </a:solidFill>
          </a:ln>
          <a:effectLst>
            <a:outerShdw blurRad="76200" dist="38100" dir="270000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872" y="1336739"/>
            <a:ext cx="3018965" cy="3997261"/>
          </a:xfrm>
          <a:prstGeom prst="rect">
            <a:avLst/>
          </a:prstGeom>
          <a:ln>
            <a:solidFill>
              <a:srgbClr val="7F7F7F"/>
            </a:solidFill>
          </a:ln>
          <a:effectLst>
            <a:outerShdw blurRad="76200" dist="38100" dir="270000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298" y="1336738"/>
            <a:ext cx="3089065" cy="3997262"/>
          </a:xfrm>
          <a:prstGeom prst="rect">
            <a:avLst/>
          </a:prstGeom>
          <a:ln>
            <a:solidFill>
              <a:srgbClr val="7F7F7F"/>
            </a:solidFill>
          </a:ln>
          <a:effectLst>
            <a:outerShdw blurRad="76200" dist="38100" dir="270000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2660035" y="5486399"/>
            <a:ext cx="3657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C5F"/>
                </a:solidFill>
              </a:rPr>
              <a:t>FDA Draft Guidance</a:t>
            </a:r>
          </a:p>
          <a:p>
            <a:pPr algn="ctr"/>
            <a:r>
              <a:rPr lang="en-US" dirty="0" smtClean="0">
                <a:solidFill>
                  <a:srgbClr val="002C5F"/>
                </a:solidFill>
              </a:rPr>
              <a:t>Classifying Significant </a:t>
            </a:r>
            <a:r>
              <a:rPr lang="en-US" dirty="0" err="1" smtClean="0">
                <a:solidFill>
                  <a:srgbClr val="002C5F"/>
                </a:solidFill>
              </a:rPr>
              <a:t>Postmarket</a:t>
            </a:r>
            <a:r>
              <a:rPr lang="en-US" dirty="0" smtClean="0">
                <a:solidFill>
                  <a:srgbClr val="002C5F"/>
                </a:solidFill>
              </a:rPr>
              <a:t> Drug Safety Issues</a:t>
            </a:r>
            <a:endParaRPr lang="en-US" dirty="0">
              <a:solidFill>
                <a:srgbClr val="002C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437552"/>
      </p:ext>
    </p:extLst>
  </p:cSld>
  <p:clrMapOvr>
    <a:masterClrMapping/>
  </p:clrMapOvr>
  <p:transition advClick="0" advTm="21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6000"/>
                            </p:stCondLst>
                            <p:childTnLst>
                              <p:par>
                                <p:cTn id="72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8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9500"/>
                            </p:stCondLst>
                            <p:childTnLst>
                              <p:par>
                                <p:cTn id="86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5" grpId="0"/>
      <p:bldP spid="25" grpId="1"/>
      <p:bldP spid="22" grpId="0"/>
      <p:bldP spid="22" grpId="1"/>
      <p:bldP spid="23" grpId="0"/>
      <p:bldP spid="23" grpId="1"/>
      <p:bldP spid="2" grpId="0"/>
      <p:bldP spid="2" grpId="1"/>
      <p:bldP spid="36" grpId="0"/>
      <p:bldP spid="24" grpId="0"/>
      <p:bldP spid="24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779" y="381000"/>
            <a:ext cx="6293222" cy="3773117"/>
          </a:xfrm>
          <a:prstGeom prst="rect">
            <a:avLst/>
          </a:prstGeom>
        </p:spPr>
      </p:pic>
      <p:pic>
        <p:nvPicPr>
          <p:cNvPr id="6" name="Picture 5" descr="gradient bar.png"/>
          <p:cNvPicPr>
            <a:picLocks noChangeAspect="1"/>
          </p:cNvPicPr>
          <p:nvPr/>
        </p:nvPicPr>
        <p:blipFill>
          <a:blip r:embed="rId3"/>
          <a:srcRect t="76295"/>
          <a:stretch>
            <a:fillRect/>
          </a:stretch>
        </p:blipFill>
        <p:spPr>
          <a:xfrm>
            <a:off x="0" y="6720840"/>
            <a:ext cx="9153144" cy="152552"/>
          </a:xfrm>
          <a:prstGeom prst="rect">
            <a:avLst/>
          </a:prstGeom>
        </p:spPr>
      </p:pic>
      <p:pic>
        <p:nvPicPr>
          <p:cNvPr id="7" name="Picture 6" descr="gradient bar.png"/>
          <p:cNvPicPr>
            <a:picLocks noChangeAspect="1"/>
          </p:cNvPicPr>
          <p:nvPr/>
        </p:nvPicPr>
        <p:blipFill>
          <a:blip r:embed="rId3"/>
          <a:srcRect t="17093" b="23705"/>
          <a:stretch>
            <a:fillRect/>
          </a:stretch>
        </p:blipFill>
        <p:spPr>
          <a:xfrm>
            <a:off x="0" y="0"/>
            <a:ext cx="9153144" cy="381000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smtClean="0">
                <a:solidFill>
                  <a:srgbClr val="FF6600"/>
                </a:solidFill>
                <a:latin typeface="+mj-lt"/>
                <a:ea typeface="+mj-ea"/>
                <a:cs typeface="+mj-cs"/>
              </a:rPr>
              <a:t>Other Key Compliance News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43" name="Group 42"/>
          <p:cNvGrpSpPr>
            <a:grpSpLocks noChangeAspect="1"/>
          </p:cNvGrpSpPr>
          <p:nvPr/>
        </p:nvGrpSpPr>
        <p:grpSpPr>
          <a:xfrm rot="166759">
            <a:off x="2919315" y="1354991"/>
            <a:ext cx="6330696" cy="1225296"/>
            <a:chOff x="728041" y="3375991"/>
            <a:chExt cx="7086600" cy="13716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48" name="Rectangle 47"/>
            <p:cNvSpPr/>
            <p:nvPr/>
          </p:nvSpPr>
          <p:spPr>
            <a:xfrm>
              <a:off x="728041" y="3375991"/>
              <a:ext cx="7086600" cy="1371600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5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395" y="4121717"/>
              <a:ext cx="6834963" cy="2629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980" y="3501128"/>
              <a:ext cx="2765563" cy="4688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 rot="21398939">
            <a:off x="203145" y="2282350"/>
            <a:ext cx="4913376" cy="950976"/>
            <a:chOff x="160552" y="2409807"/>
            <a:chExt cx="4913376" cy="950976"/>
          </a:xfrm>
        </p:grpSpPr>
        <p:sp>
          <p:nvSpPr>
            <p:cNvPr id="55" name="Rectangle 54"/>
            <p:cNvSpPr/>
            <p:nvPr/>
          </p:nvSpPr>
          <p:spPr>
            <a:xfrm>
              <a:off x="160552" y="2409807"/>
              <a:ext cx="4913376" cy="950976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56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224" y="2507943"/>
              <a:ext cx="1448286" cy="278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22" y="2990719"/>
              <a:ext cx="4875475" cy="243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2869" y="2506643"/>
              <a:ext cx="2384044" cy="151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9" name="Group 58"/>
          <p:cNvGrpSpPr>
            <a:grpSpLocks noChangeAspect="1"/>
          </p:cNvGrpSpPr>
          <p:nvPr/>
        </p:nvGrpSpPr>
        <p:grpSpPr>
          <a:xfrm rot="21217052">
            <a:off x="4317447" y="2620143"/>
            <a:ext cx="4913376" cy="950976"/>
            <a:chOff x="785037" y="5105400"/>
            <a:chExt cx="7086600" cy="13716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60" name="Rectangle 59"/>
            <p:cNvSpPr/>
            <p:nvPr/>
          </p:nvSpPr>
          <p:spPr>
            <a:xfrm>
              <a:off x="785037" y="5105400"/>
              <a:ext cx="7086600" cy="1371600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61" name="Picture 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204" y="5374171"/>
              <a:ext cx="6582121" cy="1049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2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037" y="5105400"/>
              <a:ext cx="2171700" cy="247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2" name="Group 71"/>
          <p:cNvGrpSpPr>
            <a:grpSpLocks noChangeAspect="1"/>
          </p:cNvGrpSpPr>
          <p:nvPr/>
        </p:nvGrpSpPr>
        <p:grpSpPr>
          <a:xfrm rot="21336932">
            <a:off x="44703" y="3620621"/>
            <a:ext cx="4913376" cy="950976"/>
            <a:chOff x="609600" y="1371600"/>
            <a:chExt cx="7086600" cy="13716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73" name="Rectangle 72"/>
            <p:cNvSpPr/>
            <p:nvPr/>
          </p:nvSpPr>
          <p:spPr>
            <a:xfrm>
              <a:off x="609600" y="1371600"/>
              <a:ext cx="7086600" cy="1371600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4" name="Picture 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338" y="1393205"/>
              <a:ext cx="2019300" cy="485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5" name="Picture 5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29" b="50000"/>
            <a:stretch/>
          </p:blipFill>
          <p:spPr bwMode="auto">
            <a:xfrm>
              <a:off x="685800" y="2264211"/>
              <a:ext cx="6858000" cy="3265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6" name="Picture 5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426" r="46798"/>
            <a:stretch/>
          </p:blipFill>
          <p:spPr bwMode="auto">
            <a:xfrm>
              <a:off x="4021348" y="1458613"/>
              <a:ext cx="3668225" cy="235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4" name="Group 63"/>
          <p:cNvGrpSpPr>
            <a:grpSpLocks noChangeAspect="1"/>
          </p:cNvGrpSpPr>
          <p:nvPr/>
        </p:nvGrpSpPr>
        <p:grpSpPr>
          <a:xfrm>
            <a:off x="4253002" y="3938508"/>
            <a:ext cx="4913376" cy="950976"/>
            <a:chOff x="785037" y="5105400"/>
            <a:chExt cx="7086600" cy="13716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grpSp>
          <p:nvGrpSpPr>
            <p:cNvPr id="65" name="Group 37"/>
            <p:cNvGrpSpPr/>
            <p:nvPr/>
          </p:nvGrpSpPr>
          <p:grpSpPr>
            <a:xfrm>
              <a:off x="785037" y="5105400"/>
              <a:ext cx="7086600" cy="1371600"/>
              <a:chOff x="785037" y="5105400"/>
              <a:chExt cx="7086600" cy="1371600"/>
            </a:xfrm>
          </p:grpSpPr>
          <p:sp>
            <p:nvSpPr>
              <p:cNvPr id="67" name="Rectangle 66"/>
              <p:cNvSpPr/>
              <p:nvPr/>
            </p:nvSpPr>
            <p:spPr>
              <a:xfrm>
                <a:off x="785037" y="5105400"/>
                <a:ext cx="7086600" cy="1371600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68" name="Picture 10"/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913" b="9913"/>
              <a:stretch/>
            </p:blipFill>
            <p:spPr bwMode="auto">
              <a:xfrm>
                <a:off x="847724" y="5201857"/>
                <a:ext cx="3038476" cy="4848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9" name="Picture 2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427"/>
              <a:stretch/>
            </p:blipFill>
            <p:spPr bwMode="auto">
              <a:xfrm>
                <a:off x="823100" y="5791200"/>
                <a:ext cx="6950319" cy="3625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66" name="Picture 3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5238003"/>
              <a:ext cx="1143000" cy="189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0" name="Picture 69" descr="Headline1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1431481">
            <a:off x="135178" y="4814520"/>
            <a:ext cx="6074967" cy="950791"/>
          </a:xfrm>
          <a:prstGeom prst="rect">
            <a:avLst/>
          </a:prstGeom>
          <a:ln>
            <a:solidFill>
              <a:srgbClr val="7F7F7F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grpSp>
        <p:nvGrpSpPr>
          <p:cNvPr id="2" name="Group 1"/>
          <p:cNvGrpSpPr/>
          <p:nvPr/>
        </p:nvGrpSpPr>
        <p:grpSpPr>
          <a:xfrm rot="303652">
            <a:off x="4176172" y="5475170"/>
            <a:ext cx="4917426" cy="950976"/>
            <a:chOff x="-2908930" y="2205360"/>
            <a:chExt cx="4917426" cy="950976"/>
          </a:xfrm>
        </p:grpSpPr>
        <p:pic>
          <p:nvPicPr>
            <p:cNvPr id="42" name="Picture 41" descr="Headline4.jpg"/>
            <p:cNvPicPr>
              <a:picLocks noChangeAspect="1"/>
            </p:cNvPicPr>
            <p:nvPr/>
          </p:nvPicPr>
          <p:blipFill rotWithShape="1">
            <a:blip r:embed="rId17"/>
            <a:srcRect l="27197" t="59372" r="25743" b="10283"/>
            <a:stretch/>
          </p:blipFill>
          <p:spPr>
            <a:xfrm>
              <a:off x="-1052603" y="2256861"/>
              <a:ext cx="2976322" cy="273821"/>
            </a:xfrm>
            <a:prstGeom prst="rect">
              <a:avLst/>
            </a:prstGeom>
            <a:ln>
              <a:solidFill>
                <a:srgbClr val="7F7F7F"/>
              </a:solidFill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grpSp>
          <p:nvGrpSpPr>
            <p:cNvPr id="44" name="Group 43"/>
            <p:cNvGrpSpPr>
              <a:grpSpLocks noChangeAspect="1"/>
            </p:cNvGrpSpPr>
            <p:nvPr/>
          </p:nvGrpSpPr>
          <p:grpSpPr>
            <a:xfrm>
              <a:off x="-2908930" y="2205360"/>
              <a:ext cx="4913376" cy="950976"/>
              <a:chOff x="402535" y="304800"/>
              <a:chExt cx="7086600" cy="1371600"/>
            </a:xfr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grpSpPr>
          <p:sp>
            <p:nvSpPr>
              <p:cNvPr id="45" name="Rectangle 44"/>
              <p:cNvSpPr/>
              <p:nvPr/>
            </p:nvSpPr>
            <p:spPr>
              <a:xfrm>
                <a:off x="402535" y="304800"/>
                <a:ext cx="7086600" cy="1371600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46" name="Picture 7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8889" y="446343"/>
                <a:ext cx="2088874" cy="4017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7" name="Picture 8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5665" y="1142654"/>
                <a:ext cx="7031935" cy="3508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9" name="Picture 9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5108" y="444467"/>
                <a:ext cx="3438525" cy="2190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63" name="Picture 62" descr="Headline4.jpg"/>
            <p:cNvPicPr>
              <a:picLocks noChangeAspect="1"/>
            </p:cNvPicPr>
            <p:nvPr/>
          </p:nvPicPr>
          <p:blipFill rotWithShape="1">
            <a:blip r:embed="rId17"/>
            <a:srcRect l="26427" t="15949" r="6557" b="36017"/>
            <a:stretch/>
          </p:blipFill>
          <p:spPr>
            <a:xfrm>
              <a:off x="-2831987" y="2721592"/>
              <a:ext cx="4840483" cy="433447"/>
            </a:xfrm>
            <a:prstGeom prst="rect">
              <a:avLst/>
            </a:prstGeom>
            <a:ln>
              <a:noFill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77" name="Group 76"/>
          <p:cNvGrpSpPr>
            <a:grpSpLocks noChangeAspect="1"/>
          </p:cNvGrpSpPr>
          <p:nvPr/>
        </p:nvGrpSpPr>
        <p:grpSpPr>
          <a:xfrm>
            <a:off x="374911" y="5697207"/>
            <a:ext cx="4765203" cy="950976"/>
            <a:chOff x="551884" y="3283526"/>
            <a:chExt cx="7086600" cy="13716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78" name="Rectangle 77"/>
            <p:cNvSpPr/>
            <p:nvPr/>
          </p:nvSpPr>
          <p:spPr>
            <a:xfrm>
              <a:off x="551884" y="3283526"/>
              <a:ext cx="7086600" cy="1371600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9" name="Picture 6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335" y="3283526"/>
              <a:ext cx="174307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0" name="Picture 7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1" y="3706091"/>
              <a:ext cx="6934200" cy="829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94304833"/>
      </p:ext>
    </p:extLst>
  </p:cSld>
  <p:clrMapOvr>
    <a:masterClrMapping/>
  </p:clrMapOvr>
  <p:transition advClick="0" advTm="16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" presetClass="entr" presetSubtype="2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2" presetClass="entr" presetSubtype="12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2" presetClass="entr" presetSubtype="1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5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500"/>
                            </p:stCondLst>
                            <p:childTnLst>
                              <p:par>
                                <p:cTn id="47" presetID="2" presetClass="entr" presetSubtype="3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map.jpg"/>
          <p:cNvPicPr>
            <a:picLocks noChangeAspect="1"/>
          </p:cNvPicPr>
          <p:nvPr/>
        </p:nvPicPr>
        <p:blipFill>
          <a:blip r:embed="rId2"/>
          <a:srcRect l="5000" r="7500" b="6391"/>
          <a:stretch>
            <a:fillRect/>
          </a:stretch>
        </p:blipFill>
        <p:spPr>
          <a:xfrm>
            <a:off x="0" y="320040"/>
            <a:ext cx="9153144" cy="6549232"/>
          </a:xfrm>
          <a:prstGeom prst="rect">
            <a:avLst/>
          </a:prstGeom>
        </p:spPr>
      </p:pic>
      <p:pic>
        <p:nvPicPr>
          <p:cNvPr id="6" name="Picture 5" descr="gradient bar.png"/>
          <p:cNvPicPr>
            <a:picLocks noChangeAspect="1"/>
          </p:cNvPicPr>
          <p:nvPr/>
        </p:nvPicPr>
        <p:blipFill>
          <a:blip r:embed="rId3"/>
          <a:srcRect t="76295"/>
          <a:stretch>
            <a:fillRect/>
          </a:stretch>
        </p:blipFill>
        <p:spPr>
          <a:xfrm>
            <a:off x="0" y="6720840"/>
            <a:ext cx="9153144" cy="152552"/>
          </a:xfrm>
          <a:prstGeom prst="rect">
            <a:avLst/>
          </a:prstGeom>
        </p:spPr>
      </p:pic>
      <p:pic>
        <p:nvPicPr>
          <p:cNvPr id="7" name="Picture 6" descr="gradient bar.png"/>
          <p:cNvPicPr>
            <a:picLocks noChangeAspect="1"/>
          </p:cNvPicPr>
          <p:nvPr/>
        </p:nvPicPr>
        <p:blipFill>
          <a:blip r:embed="rId3"/>
          <a:srcRect t="17093" b="23705"/>
          <a:stretch>
            <a:fillRect/>
          </a:stretch>
        </p:blipFill>
        <p:spPr>
          <a:xfrm>
            <a:off x="0" y="0"/>
            <a:ext cx="9153144" cy="381000"/>
          </a:xfrm>
          <a:prstGeom prst="rect">
            <a:avLst/>
          </a:prstGeom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457200" y="274320"/>
            <a:ext cx="8229600" cy="1143000"/>
          </a:xfrm>
          <a:prstGeom prst="rect">
            <a:avLst/>
          </a:prstGeom>
          <a:effectLst>
            <a:outerShdw blurRad="38100" dist="50800" dir="2700000">
              <a:srgbClr val="002C5F">
                <a:alpha val="82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International Compliance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0" y="1676400"/>
            <a:ext cx="9144000" cy="12192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>
            <a:outerShdw blurRad="78105" dist="61087" dir="5400000" rotWithShape="0">
              <a:srgbClr val="002C5F">
                <a:alpha val="62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marL="457200" lvl="0" indent="-1588">
              <a:lnSpc>
                <a:spcPts val="2540"/>
              </a:lnSpc>
            </a:pPr>
            <a:r>
              <a:rPr lang="en-US" sz="2200" b="1" dirty="0" smtClean="0">
                <a:solidFill>
                  <a:srgbClr val="FF6600"/>
                </a:solidFill>
              </a:rPr>
              <a:t>International Federation of Pharmaceutical Manufacturers and Associations (IFPMA) expands its Code of Practice to Govern Industry Interactions with HCPs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2971800"/>
            <a:ext cx="9144000" cy="9144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>
            <a:outerShdw blurRad="78105" dist="61087" dir="5400000" rotWithShape="0">
              <a:srgbClr val="002C5F">
                <a:alpha val="62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548640" rtlCol="0" anchor="ctr"/>
          <a:lstStyle/>
          <a:p>
            <a:pPr marL="457200" lvl="0" indent="-1588">
              <a:lnSpc>
                <a:spcPts val="2540"/>
              </a:lnSpc>
            </a:pPr>
            <a:r>
              <a:rPr lang="en-US" sz="2200" b="1" dirty="0" smtClean="0">
                <a:solidFill>
                  <a:srgbClr val="FF6600"/>
                </a:solidFill>
              </a:rPr>
              <a:t>Ireland's Medical Council updates guidance for physician relationships with industry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3962400"/>
            <a:ext cx="9144000" cy="9144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>
            <a:outerShdw blurRad="78105" dist="61087" dir="5400000" rotWithShape="0">
              <a:srgbClr val="002C5F">
                <a:alpha val="62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1588">
              <a:lnSpc>
                <a:spcPts val="2540"/>
              </a:lnSpc>
            </a:pPr>
            <a:r>
              <a:rPr lang="en-US" sz="2200" b="1" dirty="0" smtClean="0">
                <a:solidFill>
                  <a:srgbClr val="FF6600"/>
                </a:solidFill>
              </a:rPr>
              <a:t>UK’s Serious Fraud Office tightens self-reporting </a:t>
            </a:r>
            <a:r>
              <a:rPr lang="en-US" sz="2200" b="1" dirty="0">
                <a:solidFill>
                  <a:srgbClr val="FF6600"/>
                </a:solidFill>
              </a:rPr>
              <a:t>r</a:t>
            </a:r>
            <a:r>
              <a:rPr lang="en-US" sz="2200" b="1" dirty="0" smtClean="0">
                <a:solidFill>
                  <a:srgbClr val="FF6600"/>
                </a:solidFill>
              </a:rPr>
              <a:t>ules; Can criminally prosecute under Revised Bribery Act Guidance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0" y="4953000"/>
            <a:ext cx="9144000" cy="6858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>
            <a:outerShdw blurRad="78105" dist="61087" dir="5400000" rotWithShape="0">
              <a:srgbClr val="002C5F">
                <a:alpha val="62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457200" rtlCol="0" anchor="ctr"/>
          <a:lstStyle/>
          <a:p>
            <a:pPr marL="457200" lvl="0" indent="-1588">
              <a:lnSpc>
                <a:spcPts val="2440"/>
              </a:lnSpc>
            </a:pPr>
            <a:r>
              <a:rPr lang="en-US" sz="2200" b="1" dirty="0" smtClean="0">
                <a:solidFill>
                  <a:srgbClr val="FF6600"/>
                </a:solidFill>
              </a:rPr>
              <a:t>New marketing code for Indian drug companies</a:t>
            </a:r>
            <a:endParaRPr lang="en-US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912483"/>
      </p:ext>
    </p:extLst>
  </p:cSld>
  <p:clrMapOvr>
    <a:masterClrMapping/>
  </p:clrMapOvr>
  <p:transition spd="slow" advClick="0" advTm="205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xit" presetSubtype="8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xit" presetSubtype="8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xit" presetSubtype="8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map3.png"/>
          <p:cNvPicPr>
            <a:picLocks noChangeAspect="1"/>
          </p:cNvPicPr>
          <p:nvPr/>
        </p:nvPicPr>
        <p:blipFill>
          <a:blip r:embed="rId2"/>
          <a:srcRect l="5000" r="7500" b="6404"/>
          <a:stretch>
            <a:fillRect/>
          </a:stretch>
        </p:blipFill>
        <p:spPr>
          <a:xfrm>
            <a:off x="0" y="320040"/>
            <a:ext cx="9153144" cy="6550260"/>
          </a:xfrm>
          <a:prstGeom prst="rect">
            <a:avLst/>
          </a:prstGeom>
        </p:spPr>
      </p:pic>
      <p:pic>
        <p:nvPicPr>
          <p:cNvPr id="7" name="Picture 6" descr="gradient bar.png"/>
          <p:cNvPicPr>
            <a:picLocks noChangeAspect="1"/>
          </p:cNvPicPr>
          <p:nvPr/>
        </p:nvPicPr>
        <p:blipFill>
          <a:blip r:embed="rId3"/>
          <a:srcRect t="17093" b="23705"/>
          <a:stretch>
            <a:fillRect/>
          </a:stretch>
        </p:blipFill>
        <p:spPr>
          <a:xfrm>
            <a:off x="0" y="0"/>
            <a:ext cx="9153144" cy="381000"/>
          </a:xfrm>
          <a:prstGeom prst="rect">
            <a:avLst/>
          </a:prstGeom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457200" y="274320"/>
            <a:ext cx="8229600" cy="1143000"/>
          </a:xfrm>
          <a:prstGeom prst="rect">
            <a:avLst/>
          </a:prstGeom>
          <a:effectLst>
            <a:outerShdw blurRad="50800" dist="38100" dir="2700000">
              <a:srgbClr val="FFFFFF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smtClean="0">
                <a:solidFill>
                  <a:srgbClr val="002C5F"/>
                </a:solidFill>
                <a:latin typeface="+mj-lt"/>
                <a:ea typeface="+mj-ea"/>
                <a:cs typeface="+mj-cs"/>
              </a:rPr>
              <a:t>International Compliance and Transparency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C5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1371600"/>
            <a:ext cx="9144000" cy="8382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>
            <a:outerShdw blurRad="78105" dist="61087" dir="5400000" rotWithShape="0">
              <a:schemeClr val="tx1">
                <a:lumMod val="50000"/>
                <a:lumOff val="50000"/>
                <a:alpha val="62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274320" rtlCol="0" anchor="ctr"/>
          <a:lstStyle/>
          <a:p>
            <a:pPr marL="457200" lvl="0" indent="-1588">
              <a:lnSpc>
                <a:spcPts val="2540"/>
              </a:lnSpc>
            </a:pPr>
            <a:r>
              <a:rPr lang="en-US" sz="2200" b="1" dirty="0" smtClean="0">
                <a:solidFill>
                  <a:srgbClr val="FF6600"/>
                </a:solidFill>
              </a:rPr>
              <a:t>French Sunshine Act:  Implementing decree expected in January; first disclosure potentially Summer 2013</a:t>
            </a:r>
          </a:p>
        </p:txBody>
      </p:sp>
      <p:pic>
        <p:nvPicPr>
          <p:cNvPr id="32" name="Picture 31" descr="france-flag.gif"/>
          <p:cNvPicPr>
            <a:picLocks noChangeAspect="1"/>
          </p:cNvPicPr>
          <p:nvPr/>
        </p:nvPicPr>
        <p:blipFill>
          <a:blip r:embed="rId4"/>
          <a:srcRect l="769" t="2453" r="769" b="2453"/>
          <a:stretch>
            <a:fillRect/>
          </a:stretch>
        </p:blipFill>
        <p:spPr>
          <a:xfrm>
            <a:off x="5257800" y="1981200"/>
            <a:ext cx="1161142" cy="7620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33" name="Rectangle 32"/>
          <p:cNvSpPr/>
          <p:nvPr/>
        </p:nvSpPr>
        <p:spPr>
          <a:xfrm>
            <a:off x="0" y="2240280"/>
            <a:ext cx="9144000" cy="6858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>
            <a:outerShdw blurRad="78105" dist="61087" dir="5400000" rotWithShape="0">
              <a:schemeClr val="tx1">
                <a:lumMod val="50000"/>
                <a:lumOff val="50000"/>
                <a:alpha val="62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548640" rtlCol="0" anchor="ctr"/>
          <a:lstStyle/>
          <a:p>
            <a:pPr marL="455613" lvl="0"/>
            <a:r>
              <a:rPr lang="en-US" sz="2200" b="1" dirty="0" smtClean="0">
                <a:solidFill>
                  <a:srgbClr val="FF6600"/>
                </a:solidFill>
              </a:rPr>
              <a:t>UK / Japan / Slovakia disclosure likely required in 2013</a:t>
            </a:r>
          </a:p>
        </p:txBody>
      </p:sp>
      <p:grpSp>
        <p:nvGrpSpPr>
          <p:cNvPr id="2" name="Group 33"/>
          <p:cNvGrpSpPr/>
          <p:nvPr/>
        </p:nvGrpSpPr>
        <p:grpSpPr>
          <a:xfrm>
            <a:off x="4572000" y="2895600"/>
            <a:ext cx="3886200" cy="762000"/>
            <a:chOff x="4572000" y="2895600"/>
            <a:chExt cx="3886200" cy="762000"/>
          </a:xfrm>
        </p:grpSpPr>
        <p:grpSp>
          <p:nvGrpSpPr>
            <p:cNvPr id="3" name="Group 24"/>
            <p:cNvGrpSpPr/>
            <p:nvPr/>
          </p:nvGrpSpPr>
          <p:grpSpPr>
            <a:xfrm>
              <a:off x="6019800" y="2895600"/>
              <a:ext cx="2438400" cy="762000"/>
              <a:chOff x="6019800" y="2895600"/>
              <a:chExt cx="2438400" cy="762000"/>
            </a:xfrm>
          </p:grpSpPr>
          <p:pic>
            <p:nvPicPr>
              <p:cNvPr id="37" name="Picture 36" descr="flag japan.gif"/>
              <p:cNvPicPr>
                <a:picLocks noChangeAspect="1"/>
              </p:cNvPicPr>
              <p:nvPr/>
            </p:nvPicPr>
            <p:blipFill>
              <a:blip r:embed="rId5"/>
              <a:srcRect l="1538" t="2264" r="1539" b="2642"/>
              <a:stretch>
                <a:fillRect/>
              </a:stretch>
            </p:blipFill>
            <p:spPr>
              <a:xfrm>
                <a:off x="6019800" y="2895600"/>
                <a:ext cx="1143000" cy="762000"/>
              </a:xfrm>
              <a:prstGeom prst="rect">
                <a:avLst/>
              </a:prstGeom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38" name="Picture 37" descr="flag slovakia.gif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15200" y="2895600"/>
                <a:ext cx="1143000" cy="762000"/>
              </a:xfrm>
              <a:prstGeom prst="rect">
                <a:avLst/>
              </a:prstGeom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</p:pic>
        </p:grpSp>
        <p:pic>
          <p:nvPicPr>
            <p:cNvPr id="36" name="Picture 35" descr="flag britain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72000" y="2895600"/>
              <a:ext cx="1282374" cy="762000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39" name="Rectangle 38"/>
          <p:cNvSpPr/>
          <p:nvPr/>
        </p:nvSpPr>
        <p:spPr>
          <a:xfrm>
            <a:off x="0" y="2956560"/>
            <a:ext cx="9144000" cy="9144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>
            <a:outerShdw blurRad="78105" dist="61087" dir="5400000" rotWithShape="0">
              <a:schemeClr val="tx1">
                <a:lumMod val="50000"/>
                <a:lumOff val="50000"/>
                <a:alpha val="62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548640" rtlCol="0" anchor="ctr"/>
          <a:lstStyle/>
          <a:p>
            <a:pPr marL="457200" lvl="0" indent="-1588">
              <a:lnSpc>
                <a:spcPts val="2540"/>
              </a:lnSpc>
            </a:pPr>
            <a:r>
              <a:rPr lang="en-US" sz="2200" b="1" dirty="0" smtClean="0">
                <a:solidFill>
                  <a:srgbClr val="FF6600"/>
                </a:solidFill>
              </a:rPr>
              <a:t>Netherlands' Code of Conduct on Transparency of Financial Relations sets transparency threshold at €500</a:t>
            </a:r>
          </a:p>
        </p:txBody>
      </p:sp>
      <p:pic>
        <p:nvPicPr>
          <p:cNvPr id="40" name="Picture 39" descr="flag netherlands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5200" y="3581400"/>
            <a:ext cx="1142441" cy="7620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41" name="Rectangle 40"/>
          <p:cNvSpPr/>
          <p:nvPr/>
        </p:nvSpPr>
        <p:spPr>
          <a:xfrm>
            <a:off x="0" y="3901440"/>
            <a:ext cx="9144000" cy="8382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>
            <a:outerShdw blurRad="78105" dist="61087" dir="5400000" rotWithShape="0">
              <a:srgbClr val="7F7F7F">
                <a:alpha val="62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1588">
              <a:lnSpc>
                <a:spcPts val="2540"/>
              </a:lnSpc>
            </a:pPr>
            <a:r>
              <a:rPr lang="en-US" sz="2200" b="1" dirty="0" smtClean="0">
                <a:solidFill>
                  <a:srgbClr val="FF6600"/>
                </a:solidFill>
              </a:rPr>
              <a:t>Australia capturing 2013 payments for disclosure in 2014</a:t>
            </a:r>
            <a:endParaRPr lang="en-US" sz="2200" dirty="0">
              <a:solidFill>
                <a:srgbClr val="FF6600"/>
              </a:solidFill>
            </a:endParaRPr>
          </a:p>
        </p:txBody>
      </p:sp>
      <p:pic>
        <p:nvPicPr>
          <p:cNvPr id="42" name="Picture 41" descr="flag australia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4000" y="4495801"/>
            <a:ext cx="1142032" cy="761999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43" name="Rectangle 42"/>
          <p:cNvSpPr/>
          <p:nvPr/>
        </p:nvSpPr>
        <p:spPr>
          <a:xfrm>
            <a:off x="0" y="4770120"/>
            <a:ext cx="9144000" cy="9144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>
            <a:outerShdw blurRad="78105" dist="61087" dir="5400000" rotWithShape="0">
              <a:schemeClr val="tx1">
                <a:lumMod val="50000"/>
                <a:lumOff val="50000"/>
                <a:alpha val="62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457200" rtlCol="0" anchor="ctr"/>
          <a:lstStyle/>
          <a:p>
            <a:pPr marL="457200" indent="-1588">
              <a:lnSpc>
                <a:spcPts val="2440"/>
              </a:lnSpc>
            </a:pPr>
            <a:r>
              <a:rPr lang="en-US" sz="2200" b="1" dirty="0" smtClean="0">
                <a:solidFill>
                  <a:srgbClr val="FF6600"/>
                </a:solidFill>
              </a:rPr>
              <a:t>EFPIA requires disclosure of monetary value of support for Patient Organizations starting in 2013 </a:t>
            </a:r>
            <a:endParaRPr lang="en-US" dirty="0">
              <a:solidFill>
                <a:srgbClr val="FF6600"/>
              </a:solidFill>
            </a:endParaRPr>
          </a:p>
        </p:txBody>
      </p:sp>
      <p:grpSp>
        <p:nvGrpSpPr>
          <p:cNvPr id="4" name="Group 45"/>
          <p:cNvGrpSpPr/>
          <p:nvPr/>
        </p:nvGrpSpPr>
        <p:grpSpPr>
          <a:xfrm>
            <a:off x="5334000" y="5410200"/>
            <a:ext cx="1143000" cy="685800"/>
            <a:chOff x="5334000" y="5486400"/>
            <a:chExt cx="1143000" cy="685800"/>
          </a:xfrm>
          <a:effectLst>
            <a:outerShdw blurRad="127000" dist="50800" dir="2700000">
              <a:srgbClr val="000000">
                <a:alpha val="43000"/>
              </a:srgbClr>
            </a:outerShdw>
          </a:effectLst>
        </p:grpSpPr>
        <p:sp>
          <p:nvSpPr>
            <p:cNvPr id="45" name="Rectangle 44"/>
            <p:cNvSpPr/>
            <p:nvPr/>
          </p:nvSpPr>
          <p:spPr>
            <a:xfrm>
              <a:off x="5334000" y="5486400"/>
              <a:ext cx="1143000" cy="685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 descr="efpia_300dpi.jp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22866" y="5608320"/>
              <a:ext cx="765268" cy="452628"/>
            </a:xfrm>
            <a:prstGeom prst="rect">
              <a:avLst/>
            </a:prstGeom>
          </p:spPr>
        </p:pic>
      </p:grpSp>
      <p:pic>
        <p:nvPicPr>
          <p:cNvPr id="21" name="Picture 20" descr="gradient bar.png"/>
          <p:cNvPicPr>
            <a:picLocks noChangeAspect="1"/>
          </p:cNvPicPr>
          <p:nvPr/>
        </p:nvPicPr>
        <p:blipFill>
          <a:blip r:embed="rId3"/>
          <a:srcRect t="76295"/>
          <a:stretch>
            <a:fillRect/>
          </a:stretch>
        </p:blipFill>
        <p:spPr>
          <a:xfrm>
            <a:off x="0" y="6720840"/>
            <a:ext cx="9153144" cy="15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57033"/>
      </p:ext>
    </p:extLst>
  </p:cSld>
  <p:clrMapOvr>
    <a:masterClrMapping/>
  </p:clrMapOvr>
  <p:transition spd="slow" advClick="0" advTm="21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8" presetClass="entr" presetSubtype="0" ac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8" presetClass="entr" presetSubtype="0" accel="10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mph" presetSubtype="2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override="childStyle">
                                        <p:cTn id="27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 override="childStyle">
                                        <p:cTn id="2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9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mph" presetSubtype="2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override="childStyle">
                                        <p:cTn id="38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 override="childStyle">
                                        <p:cTn id="3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40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8" presetClass="entr" presetSubtype="0" accel="10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" presetClass="emph" presetSubtype="2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override="childStyle">
                                        <p:cTn id="59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 override="childStyle">
                                        <p:cTn id="60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61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8" presetClass="entr" presetSubtype="0" accel="10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mph" presetSubtype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override="childStyle">
                                        <p:cTn id="74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 override="childStyle">
                                        <p:cTn id="75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8" presetClass="entr" presetSubtype="0" accel="10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" presetClass="emph" presetSubtype="2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 override="childStyle">
                                        <p:cTn id="88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 override="childStyle">
                                        <p:cTn id="89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90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33" grpId="0" animBg="1"/>
      <p:bldP spid="33" grpId="1" animBg="1"/>
      <p:bldP spid="39" grpId="0" animBg="1"/>
      <p:bldP spid="39" grpId="1" animBg="1"/>
      <p:bldP spid="41" grpId="0" animBg="1"/>
      <p:bldP spid="43" grpId="0" animBg="1"/>
      <p:bldP spid="43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entagon 19"/>
          <p:cNvSpPr/>
          <p:nvPr/>
        </p:nvSpPr>
        <p:spPr>
          <a:xfrm>
            <a:off x="-228600" y="5334000"/>
            <a:ext cx="9982200" cy="1066800"/>
          </a:xfrm>
          <a:prstGeom prst="homePlate">
            <a:avLst/>
          </a:prstGeom>
          <a:solidFill>
            <a:srgbClr val="002C5F"/>
          </a:solidFill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5405" dist="48387" dir="282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300"/>
              </a:lnSpc>
            </a:pPr>
            <a:r>
              <a:rPr lang="en-US" sz="2400" b="1" dirty="0" smtClean="0">
                <a:solidFill>
                  <a:srgbClr val="FF6600"/>
                </a:solidFill>
              </a:rPr>
              <a:t>Not updated in 2012.</a:t>
            </a:r>
          </a:p>
          <a:p>
            <a:pPr algn="ctr">
              <a:lnSpc>
                <a:spcPts val="23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Has not kept up with larger data sets and broader reach</a:t>
            </a:r>
            <a:endParaRPr lang="en-US" b="1" dirty="0" smtClean="0">
              <a:solidFill>
                <a:schemeClr val="bg1"/>
              </a:solidFill>
            </a:endParaRPr>
          </a:p>
        </p:txBody>
      </p:sp>
      <p:pic>
        <p:nvPicPr>
          <p:cNvPr id="6" name="Picture 5" descr="gradient bar.png"/>
          <p:cNvPicPr>
            <a:picLocks noChangeAspect="1"/>
          </p:cNvPicPr>
          <p:nvPr/>
        </p:nvPicPr>
        <p:blipFill>
          <a:blip r:embed="rId2"/>
          <a:srcRect t="76295"/>
          <a:stretch>
            <a:fillRect/>
          </a:stretch>
        </p:blipFill>
        <p:spPr>
          <a:xfrm>
            <a:off x="0" y="6720840"/>
            <a:ext cx="9153144" cy="152552"/>
          </a:xfrm>
          <a:prstGeom prst="rect">
            <a:avLst/>
          </a:prstGeom>
        </p:spPr>
      </p:pic>
      <p:pic>
        <p:nvPicPr>
          <p:cNvPr id="7" name="Picture 6" descr="gradient bar.png"/>
          <p:cNvPicPr>
            <a:picLocks noChangeAspect="1"/>
          </p:cNvPicPr>
          <p:nvPr/>
        </p:nvPicPr>
        <p:blipFill>
          <a:blip r:embed="rId2"/>
          <a:srcRect t="17093" b="23705"/>
          <a:stretch>
            <a:fillRect/>
          </a:stretch>
        </p:blipFill>
        <p:spPr>
          <a:xfrm>
            <a:off x="0" y="0"/>
            <a:ext cx="9153144" cy="38100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2360845" y="1371600"/>
            <a:ext cx="4422310" cy="2514600"/>
            <a:chOff x="2438400" y="1219200"/>
            <a:chExt cx="4422310" cy="2514600"/>
          </a:xfrm>
        </p:grpSpPr>
        <p:sp>
          <p:nvSpPr>
            <p:cNvPr id="9" name="Rectangle 8"/>
            <p:cNvSpPr/>
            <p:nvPr/>
          </p:nvSpPr>
          <p:spPr>
            <a:xfrm>
              <a:off x="2438400" y="1219200"/>
              <a:ext cx="4419600" cy="2514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67005" dist="35687" dir="27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Dollars%20for%20Docs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42722" y="1335917"/>
              <a:ext cx="4417988" cy="2256545"/>
            </a:xfrm>
            <a:prstGeom prst="rect">
              <a:avLst/>
            </a:prstGeom>
          </p:spPr>
        </p:pic>
      </p:grpSp>
      <p:sp>
        <p:nvSpPr>
          <p:cNvPr id="11" name="Title 1"/>
          <p:cNvSpPr txBox="1">
            <a:spLocks/>
          </p:cNvSpPr>
          <p:nvPr/>
        </p:nvSpPr>
        <p:spPr>
          <a:xfrm>
            <a:off x="457200" y="274320"/>
            <a:ext cx="82296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err="1" smtClean="0">
                <a:solidFill>
                  <a:srgbClr val="002C5F"/>
                </a:solidFill>
                <a:latin typeface="+mj-lt"/>
                <a:ea typeface="+mj-ea"/>
                <a:cs typeface="+mj-cs"/>
              </a:rPr>
              <a:t>ProPublica</a:t>
            </a:r>
            <a:r>
              <a:rPr lang="en-US" sz="3000" b="1" dirty="0" smtClean="0">
                <a:solidFill>
                  <a:srgbClr val="002C5F"/>
                </a:solidFill>
                <a:latin typeface="+mj-lt"/>
                <a:ea typeface="+mj-ea"/>
                <a:cs typeface="+mj-cs"/>
              </a:rPr>
              <a:t> Update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C5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Pentagon 17"/>
          <p:cNvSpPr/>
          <p:nvPr/>
        </p:nvSpPr>
        <p:spPr>
          <a:xfrm>
            <a:off x="-228600" y="4191000"/>
            <a:ext cx="9982200" cy="1066800"/>
          </a:xfrm>
          <a:prstGeom prst="homePlate">
            <a:avLst/>
          </a:prstGeom>
          <a:solidFill>
            <a:srgbClr val="83AFB4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5405" dist="48387" dir="282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200"/>
              </a:spcBef>
            </a:pPr>
            <a:r>
              <a:rPr lang="en-US" sz="2400" b="1" dirty="0" smtClean="0">
                <a:solidFill>
                  <a:srgbClr val="002C5F"/>
                </a:solidFill>
              </a:rPr>
              <a:t>Dollars for Docs database last updated Sept. 7, 2011.</a:t>
            </a:r>
          </a:p>
        </p:txBody>
      </p:sp>
      <p:sp>
        <p:nvSpPr>
          <p:cNvPr id="21" name="Oval 20"/>
          <p:cNvSpPr/>
          <p:nvPr/>
        </p:nvSpPr>
        <p:spPr>
          <a:xfrm>
            <a:off x="2286000" y="3333750"/>
            <a:ext cx="1905000" cy="476250"/>
          </a:xfrm>
          <a:prstGeom prst="ellipse">
            <a:avLst/>
          </a:prstGeom>
          <a:noFill/>
          <a:ln w="25400" cap="flat" cmpd="sng" algn="ctr">
            <a:solidFill>
              <a:srgbClr val="FF6600"/>
            </a:solidFill>
            <a:prstDash val="sysDash"/>
            <a:round/>
            <a:headEnd type="none" w="med" len="med"/>
            <a:tailEnd type="none" w="med" len="med"/>
          </a:ln>
          <a:effectLst>
            <a:outerShdw blurRad="52705" dist="22987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449899"/>
      </p:ext>
    </p:extLst>
  </p:cSld>
  <p:clrMapOvr>
    <a:masterClrMapping/>
  </p:clrMapOvr>
  <p:transition spd="slow"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7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7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9" presetClass="emph" presetSubtype="0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8" grpId="0" animBg="1"/>
      <p:bldP spid="18" grpId="1" animBg="1"/>
      <p:bldP spid="2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dient bar.png"/>
          <p:cNvPicPr>
            <a:picLocks noChangeAspect="1"/>
          </p:cNvPicPr>
          <p:nvPr/>
        </p:nvPicPr>
        <p:blipFill>
          <a:blip r:embed="rId3"/>
          <a:srcRect t="17093" b="23705"/>
          <a:stretch>
            <a:fillRect/>
          </a:stretch>
        </p:blipFill>
        <p:spPr>
          <a:xfrm>
            <a:off x="0" y="0"/>
            <a:ext cx="9153144" cy="381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056" y="3467075"/>
            <a:ext cx="8153400" cy="5334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marL="455613" lvl="0"/>
            <a:r>
              <a:rPr lang="en-US" sz="2300" b="1" dirty="0" smtClean="0">
                <a:solidFill>
                  <a:srgbClr val="FF6600"/>
                </a:solidFill>
              </a:rPr>
              <a:t>Minnesota issues letter to </a:t>
            </a:r>
            <a:r>
              <a:rPr lang="en-US" sz="2300" b="1" dirty="0" err="1" smtClean="0">
                <a:solidFill>
                  <a:srgbClr val="FF6600"/>
                </a:solidFill>
              </a:rPr>
              <a:t>Pharma</a:t>
            </a:r>
            <a:r>
              <a:rPr lang="en-US" sz="2300" b="1" dirty="0" smtClean="0">
                <a:solidFill>
                  <a:srgbClr val="FF6600"/>
                </a:solidFill>
              </a:rPr>
              <a:t> &gt;&gt; No report required.</a:t>
            </a:r>
            <a:endParaRPr lang="en-US" sz="2300" dirty="0" smtClean="0">
              <a:solidFill>
                <a:srgbClr val="FF66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056" y="3962400"/>
            <a:ext cx="8915400" cy="5334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marL="455613"/>
            <a:r>
              <a:rPr lang="en-US" sz="2300" b="1" dirty="0">
                <a:solidFill>
                  <a:srgbClr val="FF6600"/>
                </a:solidFill>
              </a:rPr>
              <a:t>HHS releases long-awaited HIPAA/HITECH </a:t>
            </a:r>
            <a:r>
              <a:rPr lang="en-US" sz="2300" b="1" dirty="0" smtClean="0">
                <a:solidFill>
                  <a:srgbClr val="FF6600"/>
                </a:solidFill>
              </a:rPr>
              <a:t>Final Regulations.</a:t>
            </a:r>
            <a:endParaRPr lang="en-US" sz="2300" b="1" dirty="0">
              <a:solidFill>
                <a:srgbClr val="FF66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056" y="4495850"/>
            <a:ext cx="9144000" cy="5334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marL="455613" lvl="0"/>
            <a:r>
              <a:rPr lang="en-US" sz="2300" b="1" dirty="0" smtClean="0">
                <a:solidFill>
                  <a:srgbClr val="FF6600"/>
                </a:solidFill>
              </a:rPr>
              <a:t>FDA issues Final Rule on </a:t>
            </a:r>
            <a:r>
              <a:rPr lang="en-US" sz="2300" b="1" dirty="0" err="1" smtClean="0">
                <a:solidFill>
                  <a:srgbClr val="FF6600"/>
                </a:solidFill>
              </a:rPr>
              <a:t>cGMP</a:t>
            </a:r>
            <a:r>
              <a:rPr lang="en-US" sz="2300" b="1" dirty="0" smtClean="0">
                <a:solidFill>
                  <a:srgbClr val="FF6600"/>
                </a:solidFill>
              </a:rPr>
              <a:t> Requirements for Combo Products.</a:t>
            </a:r>
            <a:endParaRPr lang="en-US" sz="2300" dirty="0" smtClean="0">
              <a:solidFill>
                <a:srgbClr val="FF66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056" y="4991225"/>
            <a:ext cx="9144000" cy="5334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marL="455613" lvl="0"/>
            <a:r>
              <a:rPr lang="en-US" sz="2300" b="1" dirty="0">
                <a:solidFill>
                  <a:srgbClr val="FF6600"/>
                </a:solidFill>
              </a:rPr>
              <a:t>Australia, Brazil, Canada and U.S. </a:t>
            </a:r>
            <a:r>
              <a:rPr lang="en-US" sz="2300" b="1" dirty="0" smtClean="0">
                <a:solidFill>
                  <a:srgbClr val="FF6600"/>
                </a:solidFill>
              </a:rPr>
              <a:t>share med device </a:t>
            </a:r>
            <a:r>
              <a:rPr lang="en-US" sz="2300" b="1" dirty="0">
                <a:solidFill>
                  <a:srgbClr val="FF6600"/>
                </a:solidFill>
              </a:rPr>
              <a:t>audit </a:t>
            </a:r>
            <a:r>
              <a:rPr lang="en-US" sz="2300" b="1" dirty="0" smtClean="0">
                <a:solidFill>
                  <a:srgbClr val="FF6600"/>
                </a:solidFill>
              </a:rPr>
              <a:t>program.</a:t>
            </a:r>
            <a:endParaRPr lang="en-US" sz="2300" dirty="0" smtClean="0">
              <a:solidFill>
                <a:srgbClr val="FF66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056" y="5524725"/>
            <a:ext cx="8458200" cy="5334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marL="455613" lvl="0"/>
            <a:r>
              <a:rPr lang="en-US" sz="2300" b="1" dirty="0" smtClean="0">
                <a:solidFill>
                  <a:srgbClr val="FF6600"/>
                </a:solidFill>
              </a:rPr>
              <a:t>Amer. College of OB/GYN discourages promotional speakers.</a:t>
            </a:r>
            <a:endParaRPr lang="en-US" sz="2300" dirty="0" smtClean="0">
              <a:solidFill>
                <a:srgbClr val="FF66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56" y="2971800"/>
            <a:ext cx="6315456" cy="5334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lvl="0" indent="455613"/>
            <a:r>
              <a:rPr lang="en-US" sz="2300" b="1" dirty="0">
                <a:solidFill>
                  <a:srgbClr val="FF6600"/>
                </a:solidFill>
              </a:rPr>
              <a:t>Pfizer and Endo settle with Texas for $</a:t>
            </a:r>
            <a:r>
              <a:rPr lang="en-US" sz="2300" b="1" dirty="0" smtClean="0">
                <a:solidFill>
                  <a:srgbClr val="FF6600"/>
                </a:solidFill>
              </a:rPr>
              <a:t>36M.</a:t>
            </a:r>
            <a:endParaRPr lang="en-US" sz="2300" b="1" dirty="0">
              <a:solidFill>
                <a:srgbClr val="FF6600"/>
              </a:solidFill>
            </a:endParaRPr>
          </a:p>
        </p:txBody>
      </p:sp>
      <p:sp>
        <p:nvSpPr>
          <p:cNvPr id="15" name="Title 6"/>
          <p:cNvSpPr txBox="1">
            <a:spLocks/>
          </p:cNvSpPr>
          <p:nvPr/>
        </p:nvSpPr>
        <p:spPr>
          <a:xfrm>
            <a:off x="457200" y="838200"/>
            <a:ext cx="8229600" cy="1295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C5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2013 is</a:t>
            </a:r>
            <a:r>
              <a:rPr kumimoji="0" lang="en-US" sz="4500" b="1" i="0" u="none" strike="noStrike" kern="1200" cap="none" spc="0" normalizeH="0" noProof="0" dirty="0" smtClean="0">
                <a:ln>
                  <a:noFill/>
                </a:ln>
                <a:solidFill>
                  <a:srgbClr val="002C5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off to a fast start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C5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!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02C5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" name="Picture 19" descr="gradient bar.png"/>
          <p:cNvPicPr>
            <a:picLocks noChangeAspect="1"/>
          </p:cNvPicPr>
          <p:nvPr/>
        </p:nvPicPr>
        <p:blipFill>
          <a:blip r:embed="rId3"/>
          <a:srcRect t="76295"/>
          <a:stretch>
            <a:fillRect/>
          </a:stretch>
        </p:blipFill>
        <p:spPr>
          <a:xfrm>
            <a:off x="0" y="6720840"/>
            <a:ext cx="9153144" cy="15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75854"/>
      </p:ext>
    </p:extLst>
  </p:cSld>
  <p:clrMapOvr>
    <a:masterClrMapping/>
  </p:clrMapOvr>
  <p:transition spd="med" advClick="0" advTm="18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mph" presetSubtype="2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3AFB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3AFB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3AFB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mph" presetSubtype="2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3AFB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mph" presetSubtype="2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3AFB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8" grpId="1"/>
      <p:bldP spid="10" grpId="0"/>
      <p:bldP spid="10" grpId="1"/>
      <p:bldP spid="12" grpId="0"/>
      <p:bldP spid="14" grpId="0"/>
      <p:bldP spid="14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dient bar.png"/>
          <p:cNvPicPr>
            <a:picLocks noChangeAspect="1"/>
          </p:cNvPicPr>
          <p:nvPr/>
        </p:nvPicPr>
        <p:blipFill>
          <a:blip r:embed="rId3"/>
          <a:srcRect t="17093" b="23705"/>
          <a:stretch>
            <a:fillRect/>
          </a:stretch>
        </p:blipFill>
        <p:spPr>
          <a:xfrm>
            <a:off x="0" y="0"/>
            <a:ext cx="9153144" cy="381000"/>
          </a:xfrm>
          <a:prstGeom prst="rect">
            <a:avLst/>
          </a:prstGeom>
        </p:spPr>
      </p:pic>
      <p:pic>
        <p:nvPicPr>
          <p:cNvPr id="20" name="Picture 19" descr="gradient bar.png"/>
          <p:cNvPicPr>
            <a:picLocks noChangeAspect="1"/>
          </p:cNvPicPr>
          <p:nvPr/>
        </p:nvPicPr>
        <p:blipFill>
          <a:blip r:embed="rId3"/>
          <a:srcRect t="76295"/>
          <a:stretch>
            <a:fillRect/>
          </a:stretch>
        </p:blipFill>
        <p:spPr>
          <a:xfrm>
            <a:off x="0" y="6720840"/>
            <a:ext cx="9153144" cy="152552"/>
          </a:xfrm>
          <a:prstGeom prst="rect">
            <a:avLst/>
          </a:prstGeom>
        </p:spPr>
      </p:pic>
      <p:sp>
        <p:nvSpPr>
          <p:cNvPr id="16" name="Title 6"/>
          <p:cNvSpPr txBox="1">
            <a:spLocks/>
          </p:cNvSpPr>
          <p:nvPr/>
        </p:nvSpPr>
        <p:spPr>
          <a:xfrm>
            <a:off x="457200" y="2590800"/>
            <a:ext cx="8229600" cy="1295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baseline="0" dirty="0" smtClean="0">
                <a:solidFill>
                  <a:srgbClr val="002C5F"/>
                </a:solidFill>
                <a:latin typeface="+mj-lt"/>
                <a:ea typeface="+mj-ea"/>
                <a:cs typeface="+mj-cs"/>
              </a:rPr>
              <a:t>R</a:t>
            </a:r>
            <a:r>
              <a:rPr lang="en-US" sz="4500" b="1" dirty="0" smtClean="0">
                <a:solidFill>
                  <a:srgbClr val="002C5F"/>
                </a:solidFill>
                <a:latin typeface="+mj-lt"/>
                <a:ea typeface="+mj-ea"/>
                <a:cs typeface="+mj-cs"/>
              </a:rPr>
              <a:t>eady to keep pace with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 smtClean="0">
                <a:solidFill>
                  <a:srgbClr val="002C5F"/>
                </a:solidFill>
                <a:latin typeface="+mj-lt"/>
                <a:ea typeface="+mj-ea"/>
                <a:cs typeface="+mj-cs"/>
              </a:rPr>
              <a:t>the rest of 2013?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 dirty="0" smtClean="0">
              <a:ln>
                <a:noFill/>
              </a:ln>
              <a:solidFill>
                <a:srgbClr val="002C5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500" b="1" dirty="0">
              <a:solidFill>
                <a:srgbClr val="002C5F"/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02C5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73875854"/>
      </p:ext>
    </p:extLst>
  </p:cSld>
  <p:clrMapOvr>
    <a:masterClrMapping/>
  </p:clrMapOvr>
  <p:transition spd="med" advClick="0" advTm="5750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 txBox="1">
            <a:spLocks/>
          </p:cNvSpPr>
          <p:nvPr/>
        </p:nvSpPr>
        <p:spPr>
          <a:xfrm>
            <a:off x="457200" y="2441448"/>
            <a:ext cx="84582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400" dirty="0" smtClean="0">
                <a:solidFill>
                  <a:srgbClr val="002C5F"/>
                </a:solidFill>
              </a:rPr>
              <a:t>The fight against foreign corruption gains clarity,</a:t>
            </a:r>
            <a:endParaRPr kumimoji="0" lang="en-US" sz="2400" i="0" strike="noStrike" kern="1200" cap="none" spc="0" normalizeH="0" baseline="0" noProof="0" dirty="0">
              <a:ln>
                <a:noFill/>
              </a:ln>
              <a:solidFill>
                <a:srgbClr val="002C5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457200" y="2895600"/>
            <a:ext cx="8229600" cy="3657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DOJ and SEC release </a:t>
            </a:r>
          </a:p>
          <a:p>
            <a:pPr marL="0" marR="0" lvl="0" indent="0" algn="l" defTabSz="914400" rtl="0" eaLnBrk="1" fontAlgn="auto" latinLnBrk="0" hangingPunct="1">
              <a:lnSpc>
                <a:spcPts val="5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FCPA Resource </a:t>
            </a:r>
            <a:r>
              <a:rPr lang="en-US" sz="4500" b="1" dirty="0" smtClean="0">
                <a:solidFill>
                  <a:srgbClr val="FF6600"/>
                </a:solidFill>
                <a:latin typeface="+mj-lt"/>
                <a:ea typeface="+mj-ea"/>
                <a:cs typeface="+mj-cs"/>
              </a:rPr>
              <a:t>G</a:t>
            </a:r>
            <a:r>
              <a:rPr kumimoji="0" lang="en-US" sz="4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uide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 descr="gradient bar.png"/>
          <p:cNvPicPr>
            <a:picLocks noChangeAspect="1"/>
          </p:cNvPicPr>
          <p:nvPr/>
        </p:nvPicPr>
        <p:blipFill>
          <a:blip r:embed="rId2"/>
          <a:srcRect t="76295"/>
          <a:stretch>
            <a:fillRect/>
          </a:stretch>
        </p:blipFill>
        <p:spPr>
          <a:xfrm>
            <a:off x="0" y="6720840"/>
            <a:ext cx="9153144" cy="152552"/>
          </a:xfrm>
          <a:prstGeom prst="rect">
            <a:avLst/>
          </a:prstGeom>
        </p:spPr>
      </p:pic>
      <p:pic>
        <p:nvPicPr>
          <p:cNvPr id="11" name="Picture 10" descr="gradient bar.png"/>
          <p:cNvPicPr>
            <a:picLocks noChangeAspect="1"/>
          </p:cNvPicPr>
          <p:nvPr/>
        </p:nvPicPr>
        <p:blipFill>
          <a:blip r:embed="rId2"/>
          <a:srcRect t="17093" b="23705"/>
          <a:stretch>
            <a:fillRect/>
          </a:stretch>
        </p:blipFill>
        <p:spPr>
          <a:xfrm>
            <a:off x="0" y="0"/>
            <a:ext cx="9153144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25734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mph" presetSubtype="2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3AFB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"/>
          <p:cNvSpPr txBox="1">
            <a:spLocks noChangeArrowheads="1"/>
          </p:cNvSpPr>
          <p:nvPr/>
        </p:nvSpPr>
        <p:spPr bwMode="auto">
          <a:xfrm>
            <a:off x="457200" y="1443833"/>
            <a:ext cx="4014801" cy="5033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09538" indent="-109538" defTabSz="457200">
              <a:spcBef>
                <a:spcPts val="300"/>
              </a:spcBef>
            </a:pPr>
            <a:r>
              <a:rPr lang="en-US" sz="1000" dirty="0">
                <a:solidFill>
                  <a:srgbClr val="83AFB4"/>
                </a:solidFill>
                <a:hlinkClick r:id="rId3"/>
              </a:rPr>
              <a:t>http://</a:t>
            </a:r>
            <a:r>
              <a:rPr lang="en-US" sz="1000" dirty="0" smtClean="0">
                <a:solidFill>
                  <a:srgbClr val="83AFB4"/>
                </a:solidFill>
                <a:hlinkClick r:id="rId3"/>
              </a:rPr>
              <a:t>www.businessweek.com/news/2012-01-06/actavis-will-pay-118-6-million-to-end-drug-pricing-claims.html</a:t>
            </a:r>
            <a:endParaRPr lang="en-US" sz="1000" dirty="0" smtClean="0">
              <a:solidFill>
                <a:srgbClr val="83AFB4"/>
              </a:solidFill>
            </a:endParaRPr>
          </a:p>
          <a:p>
            <a:pPr marL="109538" indent="-109538" defTabSz="457200">
              <a:spcBef>
                <a:spcPts val="300"/>
              </a:spcBef>
            </a:pPr>
            <a:r>
              <a:rPr lang="en-US" sz="1000" dirty="0">
                <a:hlinkClick r:id="rId4"/>
              </a:rPr>
              <a:t>http://www.justice.gov/opa/pr/2012/February/12-civ-182.html</a:t>
            </a:r>
            <a:endParaRPr lang="en-US" sz="1000" b="1" u="sng" dirty="0">
              <a:solidFill>
                <a:srgbClr val="877863"/>
              </a:solidFill>
              <a:hlinkClick r:id=""/>
            </a:endParaRPr>
          </a:p>
          <a:p>
            <a:pPr marL="109538" indent="-109538" defTabSz="457200">
              <a:spcBef>
                <a:spcPts val="300"/>
              </a:spcBef>
            </a:pPr>
            <a:r>
              <a:rPr lang="en-US" sz="1000" dirty="0">
                <a:hlinkClick r:id="rId5"/>
              </a:rPr>
              <a:t>http://</a:t>
            </a:r>
            <a:r>
              <a:rPr lang="en-US" sz="1000" dirty="0" smtClean="0">
                <a:hlinkClick r:id="rId5"/>
              </a:rPr>
              <a:t>www.justice.gov/opa/pr/2012/February/12-crm-166.html</a:t>
            </a:r>
            <a:endParaRPr lang="en-US" sz="1000" dirty="0" smtClean="0"/>
          </a:p>
          <a:p>
            <a:pPr marL="109538" indent="-109538" defTabSz="457200">
              <a:spcBef>
                <a:spcPts val="300"/>
              </a:spcBef>
            </a:pPr>
            <a:r>
              <a:rPr lang="en-US" sz="1000" dirty="0">
                <a:hlinkClick r:id="rId6"/>
              </a:rPr>
              <a:t>http://www.justice.gov/opa/pr/2012/March/12-crm-373.html</a:t>
            </a:r>
            <a:endParaRPr lang="en-US" sz="1000" b="1" u="sng" dirty="0">
              <a:solidFill>
                <a:schemeClr val="dk1"/>
              </a:solidFill>
              <a:hlinkClick r:id=""/>
            </a:endParaRPr>
          </a:p>
          <a:p>
            <a:pPr marL="109538" indent="-109538" defTabSz="457200">
              <a:spcBef>
                <a:spcPts val="300"/>
              </a:spcBef>
            </a:pPr>
            <a:r>
              <a:rPr lang="en-US" sz="1000" dirty="0">
                <a:hlinkClick r:id="rId7"/>
              </a:rPr>
              <a:t>http://www.justice.gov/opa/pr/2012/March/12-civ-389.html</a:t>
            </a:r>
            <a:endParaRPr lang="en-US" sz="1000" b="1" u="sng" dirty="0">
              <a:solidFill>
                <a:schemeClr val="dk1"/>
              </a:solidFill>
              <a:hlinkClick r:id=""/>
            </a:endParaRPr>
          </a:p>
          <a:p>
            <a:pPr marL="109538" indent="-109538" defTabSz="457200">
              <a:spcBef>
                <a:spcPts val="300"/>
              </a:spcBef>
            </a:pPr>
            <a:r>
              <a:rPr lang="en-US" sz="1000" dirty="0">
                <a:hlinkClick r:id="rId8"/>
              </a:rPr>
              <a:t>http://www.justice.gov/opa/pr/2012/March/12-civ-368.html</a:t>
            </a:r>
            <a:endParaRPr lang="en-US" sz="1000" b="1" u="sng" dirty="0">
              <a:solidFill>
                <a:schemeClr val="dk1"/>
              </a:solidFill>
              <a:hlinkClick r:id=""/>
            </a:endParaRPr>
          </a:p>
          <a:p>
            <a:pPr marL="109538" indent="-109538" defTabSz="457200">
              <a:spcBef>
                <a:spcPts val="300"/>
              </a:spcBef>
            </a:pPr>
            <a:r>
              <a:rPr lang="en-US" sz="1000" dirty="0">
                <a:hlinkClick r:id="rId9"/>
              </a:rPr>
              <a:t>http://www.justice.gov/opa/pr/2012/May/12-civ-585.html</a:t>
            </a:r>
            <a:endParaRPr lang="en-US" sz="1000" b="1" u="sng" dirty="0">
              <a:solidFill>
                <a:schemeClr val="dk1"/>
              </a:solidFill>
              <a:hlinkClick r:id=""/>
            </a:endParaRPr>
          </a:p>
          <a:p>
            <a:pPr marL="109538" indent="-109538" defTabSz="457200">
              <a:spcBef>
                <a:spcPts val="300"/>
              </a:spcBef>
            </a:pPr>
            <a:r>
              <a:rPr lang="en-US" sz="1000" dirty="0">
                <a:hlinkClick r:id="rId10"/>
              </a:rPr>
              <a:t>http://www.justice.gov/opa/pr/2012/April/12-civ-539.html</a:t>
            </a:r>
            <a:endParaRPr lang="en-US" sz="1000" b="1" u="sng" dirty="0">
              <a:solidFill>
                <a:schemeClr val="dk1"/>
              </a:solidFill>
              <a:hlinkClick r:id=""/>
            </a:endParaRPr>
          </a:p>
          <a:p>
            <a:pPr marL="109538" indent="-109538" defTabSz="457200">
              <a:spcBef>
                <a:spcPts val="300"/>
              </a:spcBef>
            </a:pPr>
            <a:r>
              <a:rPr lang="en-US" sz="1000" dirty="0">
                <a:hlinkClick r:id="rId11"/>
              </a:rPr>
              <a:t>http://www.justice.gov/opa/pr/2012/April/12-civ-497.html</a:t>
            </a:r>
            <a:endParaRPr lang="en-US" sz="1000" b="1" u="sng" dirty="0">
              <a:solidFill>
                <a:schemeClr val="dk1"/>
              </a:solidFill>
              <a:hlinkClick r:id=""/>
            </a:endParaRPr>
          </a:p>
          <a:p>
            <a:pPr marL="109538" indent="-109538" defTabSz="457200">
              <a:spcBef>
                <a:spcPts val="300"/>
              </a:spcBef>
            </a:pPr>
            <a:r>
              <a:rPr lang="en-US" sz="1000" dirty="0" smtClean="0">
                <a:solidFill>
                  <a:schemeClr val="accent4"/>
                </a:solidFill>
                <a:hlinkClick r:id="rId12"/>
              </a:rPr>
              <a:t>http</a:t>
            </a:r>
            <a:r>
              <a:rPr lang="en-US" sz="1000" dirty="0">
                <a:solidFill>
                  <a:schemeClr val="accent4"/>
                </a:solidFill>
                <a:hlinkClick r:id="rId12"/>
              </a:rPr>
              <a:t>://</a:t>
            </a:r>
            <a:r>
              <a:rPr lang="en-US" sz="1000" dirty="0" smtClean="0">
                <a:solidFill>
                  <a:schemeClr val="accent4"/>
                </a:solidFill>
                <a:hlinkClick r:id="rId12"/>
              </a:rPr>
              <a:t>www.justice.gov/opa/pr/2012/July/12-civ-842.html</a:t>
            </a:r>
            <a:endParaRPr lang="en-US" sz="1000" dirty="0" smtClean="0">
              <a:solidFill>
                <a:schemeClr val="accent4"/>
              </a:solidFill>
            </a:endParaRPr>
          </a:p>
          <a:p>
            <a:pPr marL="109538" indent="-109538" defTabSz="457200">
              <a:spcBef>
                <a:spcPts val="300"/>
              </a:spcBef>
            </a:pPr>
            <a:r>
              <a:rPr lang="en-US" sz="1000" dirty="0" smtClean="0">
                <a:solidFill>
                  <a:schemeClr val="accent4"/>
                </a:solidFill>
                <a:hlinkClick r:id="rId13"/>
              </a:rPr>
              <a:t>http</a:t>
            </a:r>
            <a:r>
              <a:rPr lang="en-US" sz="1000" dirty="0">
                <a:solidFill>
                  <a:schemeClr val="accent4"/>
                </a:solidFill>
                <a:hlinkClick r:id="rId13"/>
              </a:rPr>
              <a:t>://oig.hhs.gov/fraud/cia/agreements/GlaxoSmithKline_LLC_06282012.pdf</a:t>
            </a:r>
            <a:endParaRPr lang="en-US" sz="1000" dirty="0">
              <a:solidFill>
                <a:schemeClr val="accent4"/>
              </a:solidFill>
              <a:hlinkClick r:id=""/>
            </a:endParaRPr>
          </a:p>
          <a:p>
            <a:pPr marL="109538" indent="-109538" defTabSz="457200">
              <a:spcBef>
                <a:spcPts val="300"/>
              </a:spcBef>
            </a:pPr>
            <a:r>
              <a:rPr lang="en-US" sz="1000" u="sng" dirty="0">
                <a:solidFill>
                  <a:schemeClr val="dk1"/>
                </a:solidFill>
                <a:hlinkClick r:id="rId14" action="ppaction://hlinksldjump"/>
              </a:rPr>
              <a:t>http://</a:t>
            </a:r>
            <a:r>
              <a:rPr lang="en-US" sz="1000" u="sng" dirty="0">
                <a:solidFill>
                  <a:schemeClr val="dk1"/>
                </a:solidFill>
                <a:hlinkClick r:id="rId15"/>
              </a:rPr>
              <a:t>www.justice.gov/opa/pr/2012/June/12-civ-724.html</a:t>
            </a:r>
            <a:endParaRPr lang="en-US" sz="1000" u="sng" dirty="0">
              <a:solidFill>
                <a:schemeClr val="dk1"/>
              </a:solidFill>
              <a:hlinkClick r:id=""/>
            </a:endParaRPr>
          </a:p>
          <a:p>
            <a:pPr marL="109538" indent="-109538" defTabSz="457200">
              <a:spcBef>
                <a:spcPts val="300"/>
              </a:spcBef>
            </a:pPr>
            <a:r>
              <a:rPr lang="en-US" sz="1000" dirty="0">
                <a:hlinkClick r:id="rId16"/>
              </a:rPr>
              <a:t>http://www.sec.gov/news/press/2012/2012-133.htm</a:t>
            </a:r>
            <a:endParaRPr lang="en-US" sz="1000" b="1" u="sng" dirty="0">
              <a:solidFill>
                <a:schemeClr val="dk1"/>
              </a:solidFill>
            </a:endParaRPr>
          </a:p>
          <a:p>
            <a:pPr marL="109538" indent="-109538" defTabSz="457200">
              <a:spcBef>
                <a:spcPts val="300"/>
              </a:spcBef>
            </a:pPr>
            <a:r>
              <a:rPr lang="en-US" sz="1000" u="sng" dirty="0">
                <a:solidFill>
                  <a:srgbClr val="CC3300"/>
                </a:solidFill>
                <a:hlinkClick r:id="rId17"/>
              </a:rPr>
              <a:t>http://www.justice.gov/opa/pr/2012/October/12-civ-1195.html</a:t>
            </a:r>
            <a:endParaRPr lang="en-US" sz="1000" u="sng" dirty="0">
              <a:solidFill>
                <a:srgbClr val="CC3300"/>
              </a:solidFill>
            </a:endParaRPr>
          </a:p>
          <a:p>
            <a:pPr fontAlgn="b"/>
            <a:r>
              <a:rPr lang="en-US" sz="1000" u="sng" dirty="0">
                <a:solidFill>
                  <a:srgbClr val="0000FF"/>
                </a:solidFill>
                <a:hlinkClick r:id="rId18"/>
              </a:rPr>
              <a:t>http://www.justice.gov/opa/pr/2012/October/12-civ-1291.html</a:t>
            </a:r>
            <a:r>
              <a:rPr lang="en-US" sz="1000" u="sng" dirty="0">
                <a:solidFill>
                  <a:srgbClr val="0000FF"/>
                </a:solidFill>
              </a:rPr>
              <a:t> </a:t>
            </a:r>
          </a:p>
          <a:p>
            <a:pPr fontAlgn="b"/>
            <a:r>
              <a:rPr lang="en-US" sz="1000" u="sng" dirty="0" smtClean="0">
                <a:solidFill>
                  <a:srgbClr val="0000FF"/>
                </a:solidFill>
                <a:hlinkClick r:id="rId19"/>
              </a:rPr>
              <a:t>https</a:t>
            </a:r>
            <a:r>
              <a:rPr lang="en-US" sz="1000" u="sng" dirty="0">
                <a:solidFill>
                  <a:srgbClr val="0000FF"/>
                </a:solidFill>
                <a:hlinkClick r:id="rId19"/>
              </a:rPr>
              <a:t>://</a:t>
            </a:r>
            <a:r>
              <a:rPr lang="en-US" sz="1000" u="sng" dirty="0" smtClean="0">
                <a:solidFill>
                  <a:srgbClr val="0000FF"/>
                </a:solidFill>
                <a:hlinkClick r:id="rId19"/>
              </a:rPr>
              <a:t>oig.hhs.gov/fraud/cia/agreements/Boehringer_Ingelheim_Pharmaceuticals_10222012.pdf</a:t>
            </a:r>
            <a:endParaRPr lang="en-US" sz="1000" u="sng" dirty="0" smtClean="0">
              <a:solidFill>
                <a:srgbClr val="0000FF"/>
              </a:solidFill>
            </a:endParaRPr>
          </a:p>
          <a:p>
            <a:pPr fontAlgn="b"/>
            <a:r>
              <a:rPr lang="en-US" sz="1000" u="sng" dirty="0" smtClean="0">
                <a:solidFill>
                  <a:srgbClr val="0000FF"/>
                </a:solidFill>
                <a:hlinkClick r:id="rId20"/>
              </a:rPr>
              <a:t>http</a:t>
            </a:r>
            <a:r>
              <a:rPr lang="en-US" sz="1000" u="sng" dirty="0">
                <a:solidFill>
                  <a:srgbClr val="0000FF"/>
                </a:solidFill>
                <a:hlinkClick r:id="rId20"/>
              </a:rPr>
              <a:t>://freepdfhosting.com/fdead6cc8c.pdf</a:t>
            </a:r>
            <a:endParaRPr lang="en-US" sz="1000" u="sng" dirty="0">
              <a:solidFill>
                <a:srgbClr val="0000FF"/>
              </a:solidFill>
            </a:endParaRPr>
          </a:p>
          <a:p>
            <a:pPr fontAlgn="b"/>
            <a:r>
              <a:rPr lang="en-US" sz="1000" u="sng" dirty="0">
                <a:solidFill>
                  <a:srgbClr val="0000FF"/>
                </a:solidFill>
                <a:hlinkClick r:id="rId21"/>
              </a:rPr>
              <a:t>http://www.pharmalot.com/2012/11/lipitor-whistleblower-suit-against-pfizer-is-dismissed/</a:t>
            </a:r>
            <a:endParaRPr lang="en-US" sz="1000" u="sng" dirty="0">
              <a:solidFill>
                <a:srgbClr val="0000FF"/>
              </a:solidFill>
            </a:endParaRPr>
          </a:p>
          <a:p>
            <a:pPr fontAlgn="b"/>
            <a:r>
              <a:rPr lang="en-US" sz="1000" u="sng" dirty="0">
                <a:solidFill>
                  <a:srgbClr val="0000FF"/>
                </a:solidFill>
              </a:rPr>
              <a:t>http://www.justice.gov/opa/pr/2012/December/12-civ-1459.html</a:t>
            </a:r>
          </a:p>
          <a:p>
            <a:pPr fontAlgn="b"/>
            <a:r>
              <a:rPr lang="en-US" sz="1000" u="sng" dirty="0">
                <a:solidFill>
                  <a:srgbClr val="0000FF"/>
                </a:solidFill>
              </a:rPr>
              <a:t>http://www.justice.gov/opa/pr/2012/December/12-civ-1488.html</a:t>
            </a:r>
          </a:p>
          <a:p>
            <a:pPr fontAlgn="b"/>
            <a:r>
              <a:rPr lang="en-US" sz="1000" u="sng" dirty="0">
                <a:solidFill>
                  <a:srgbClr val="0000FF"/>
                </a:solidFill>
              </a:rPr>
              <a:t>http://www.justice.gov/opa/pr/2012/December/12-civ-1526.html</a:t>
            </a:r>
          </a:p>
          <a:p>
            <a:pPr fontAlgn="b"/>
            <a:r>
              <a:rPr lang="en-US" sz="1000" u="sng" dirty="0">
                <a:solidFill>
                  <a:srgbClr val="0000FF"/>
                </a:solidFill>
              </a:rPr>
              <a:t>http://www.justice.gov/opa/pr/2012/December/12-civ-1523.html</a:t>
            </a:r>
          </a:p>
          <a:p>
            <a:pPr fontAlgn="b"/>
            <a:r>
              <a:rPr lang="en-US" sz="1000" u="sng" dirty="0">
                <a:solidFill>
                  <a:srgbClr val="0000FF"/>
                </a:solidFill>
              </a:rPr>
              <a:t>http://www.justice.gov/opa/pr/2012/December/12-civ-1547.html</a:t>
            </a:r>
          </a:p>
          <a:p>
            <a:pPr fontAlgn="b"/>
            <a:endParaRPr lang="en-US" sz="1000" u="sng" dirty="0">
              <a:solidFill>
                <a:srgbClr val="0000FF"/>
              </a:solidFill>
            </a:endParaRPr>
          </a:p>
          <a:p>
            <a:pPr marL="109538" indent="-109538" defTabSz="457200">
              <a:spcBef>
                <a:spcPts val="300"/>
              </a:spcBef>
            </a:pPr>
            <a:endParaRPr lang="en-US" sz="1000" u="sng" dirty="0">
              <a:solidFill>
                <a:srgbClr val="877863"/>
              </a:solidFill>
              <a:hlinkClick r:id=""/>
            </a:endParaRPr>
          </a:p>
          <a:p>
            <a:pPr marL="109538" indent="-109538" defTabSz="457200">
              <a:spcBef>
                <a:spcPts val="300"/>
              </a:spcBef>
            </a:pPr>
            <a:endParaRPr lang="en-US" sz="1000" dirty="0" smtClean="0">
              <a:solidFill>
                <a:srgbClr val="83AFB4"/>
              </a:solidFill>
            </a:endParaRPr>
          </a:p>
          <a:p>
            <a:pPr marL="109538" indent="-109538" defTabSz="457200">
              <a:spcBef>
                <a:spcPts val="300"/>
              </a:spcBef>
            </a:pPr>
            <a:endParaRPr lang="en-US" sz="1000" dirty="0">
              <a:solidFill>
                <a:srgbClr val="83AFB4"/>
              </a:solidFill>
            </a:endParaRPr>
          </a:p>
        </p:txBody>
      </p:sp>
      <p:sp>
        <p:nvSpPr>
          <p:cNvPr id="42" name="Rectangle 2"/>
          <p:cNvSpPr txBox="1">
            <a:spLocks noChangeArrowheads="1"/>
          </p:cNvSpPr>
          <p:nvPr/>
        </p:nvSpPr>
        <p:spPr bwMode="auto">
          <a:xfrm>
            <a:off x="4495800" y="1455556"/>
            <a:ext cx="4302015" cy="477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1000" dirty="0">
                <a:hlinkClick r:id="rId22"/>
              </a:rPr>
              <a:t>https://</a:t>
            </a:r>
            <a:r>
              <a:rPr lang="en-US" sz="1000" dirty="0" smtClean="0">
                <a:hlinkClick r:id="rId22"/>
              </a:rPr>
              <a:t>www.oag.state.tx.us/oagNews/release.php?id=3956</a:t>
            </a:r>
            <a:endParaRPr lang="en-US" sz="1000" dirty="0" smtClean="0"/>
          </a:p>
          <a:p>
            <a:pPr>
              <a:defRPr/>
            </a:pPr>
            <a:r>
              <a:rPr lang="en-US" sz="1000" dirty="0">
                <a:hlinkClick r:id="rId23"/>
              </a:rPr>
              <a:t>http://www.ag.state.la.us/Article.aspx?articleID=558&amp;catID=2</a:t>
            </a:r>
            <a:endParaRPr lang="en-US" sz="1000" b="1" u="sng" dirty="0">
              <a:solidFill>
                <a:srgbClr val="877863"/>
              </a:solidFill>
              <a:hlinkClick r:id=""/>
            </a:endParaRPr>
          </a:p>
          <a:p>
            <a:pPr>
              <a:defRPr/>
            </a:pPr>
            <a:r>
              <a:rPr lang="en-US" sz="1000" dirty="0">
                <a:hlinkClick r:id="rId24"/>
              </a:rPr>
              <a:t>http://</a:t>
            </a:r>
            <a:r>
              <a:rPr lang="en-US" sz="1000" dirty="0" smtClean="0">
                <a:hlinkClick r:id="rId24"/>
              </a:rPr>
              <a:t>www.doj.state.or.us/releases/Pages/2012/rel032012.aspx</a:t>
            </a:r>
            <a:endParaRPr lang="en-US" sz="1000" dirty="0" smtClean="0"/>
          </a:p>
          <a:p>
            <a:pPr>
              <a:defRPr/>
            </a:pPr>
            <a:r>
              <a:rPr lang="en-US" sz="1000" dirty="0">
                <a:hlinkClick r:id="rId25"/>
              </a:rPr>
              <a:t>http://www.businessweek.com/news/2012-04-11/jnj-told-to-pay-1-dot-1-billion-penalty-in-arkansas-risperdal-trial</a:t>
            </a:r>
            <a:endParaRPr lang="en-US" sz="1000" b="1" u="sng" dirty="0">
              <a:solidFill>
                <a:schemeClr val="dk1"/>
              </a:solidFill>
              <a:hlinkClick r:id=""/>
            </a:endParaRPr>
          </a:p>
          <a:p>
            <a:pPr>
              <a:defRPr/>
            </a:pPr>
            <a:r>
              <a:rPr lang="en-US" sz="1000" dirty="0">
                <a:hlinkClick r:id="rId26"/>
              </a:rPr>
              <a:t>http://www.ag.idaho.gov/media/newsReleases/2012/nr_04172012.html</a:t>
            </a:r>
            <a:endParaRPr lang="en-US" sz="1000" u="sng" dirty="0">
              <a:solidFill>
                <a:schemeClr val="dk1"/>
              </a:solidFill>
              <a:hlinkClick r:id=""/>
            </a:endParaRPr>
          </a:p>
          <a:p>
            <a:pPr>
              <a:defRPr/>
            </a:pPr>
            <a:r>
              <a:rPr lang="en-US" sz="1000" u="sng" dirty="0">
                <a:solidFill>
                  <a:schemeClr val="dk1"/>
                </a:solidFill>
                <a:hlinkClick r:id=""/>
              </a:rPr>
              <a:t>http://www.thelundreport.org/resource/oregon_department_of_justice_announces_100_million_consumer_protection_pharmaceutical_agree</a:t>
            </a:r>
          </a:p>
          <a:p>
            <a:pPr>
              <a:defRPr/>
            </a:pPr>
            <a:r>
              <a:rPr lang="en-US" sz="1000" u="sng" dirty="0">
                <a:solidFill>
                  <a:schemeClr val="dk1"/>
                </a:solidFill>
                <a:hlinkClick r:id=""/>
              </a:rPr>
              <a:t>http://www.boisestatepublicradio.org/post/idaho-other-northwest-states-net-millions-pharmaceutical-settlement </a:t>
            </a:r>
          </a:p>
          <a:p>
            <a:pPr>
              <a:defRPr/>
            </a:pPr>
            <a:r>
              <a:rPr lang="en-US" sz="1000" u="sng" dirty="0">
                <a:solidFill>
                  <a:schemeClr val="dk1"/>
                </a:solidFill>
                <a:hlinkClick r:id=""/>
              </a:rPr>
              <a:t>http://www.ctlawtribune.com/PubArticleCT.jsp?ID=42238&amp;slreturn=1</a:t>
            </a:r>
          </a:p>
          <a:p>
            <a:pPr>
              <a:defRPr/>
            </a:pPr>
            <a:r>
              <a:rPr lang="en-US" sz="1000" dirty="0">
                <a:hlinkClick r:id="rId27"/>
              </a:rPr>
              <a:t>http://migration.kentucky.gov/Newsroom/ag/johnsonawpsettlement.htm</a:t>
            </a:r>
            <a:endParaRPr lang="en-US" sz="1000" dirty="0"/>
          </a:p>
          <a:p>
            <a:pPr>
              <a:defRPr/>
            </a:pPr>
            <a:r>
              <a:rPr lang="en-US" sz="1000" dirty="0">
                <a:hlinkClick r:id="rId28"/>
              </a:rPr>
              <a:t>http://</a:t>
            </a:r>
            <a:r>
              <a:rPr lang="en-US" sz="1000" dirty="0" smtClean="0">
                <a:hlinkClick r:id="rId28"/>
              </a:rPr>
              <a:t>migration.kentucky.gov/Newsroom/ag/Sanofiaventissettlement.htm</a:t>
            </a:r>
            <a:endParaRPr lang="en-US" sz="1000" dirty="0" smtClean="0"/>
          </a:p>
          <a:p>
            <a:pPr>
              <a:defRPr/>
            </a:pPr>
            <a:r>
              <a:rPr lang="en-US" sz="1000" u="sng" dirty="0">
                <a:solidFill>
                  <a:schemeClr val="dk1"/>
                </a:solidFill>
                <a:hlinkClick r:id="rId29"/>
              </a:rPr>
              <a:t>http://www.ag.idaho.gov/media/newsReleases/2012/nr_07162012.html</a:t>
            </a:r>
            <a:endParaRPr lang="en-US" sz="1000" u="sng" dirty="0">
              <a:solidFill>
                <a:schemeClr val="dk1"/>
              </a:solidFill>
            </a:endParaRPr>
          </a:p>
          <a:p>
            <a:pPr>
              <a:defRPr/>
            </a:pPr>
            <a:r>
              <a:rPr lang="en-US" sz="1000" u="sng" dirty="0">
                <a:solidFill>
                  <a:schemeClr val="dk1"/>
                </a:solidFill>
                <a:hlinkClick r:id="rId30"/>
              </a:rPr>
              <a:t>http://online.wsj.com/article/SB10000872396390444840104577553473340680142.html</a:t>
            </a:r>
            <a:endParaRPr lang="en-US" sz="1000" u="sng" dirty="0">
              <a:solidFill>
                <a:schemeClr val="dk1"/>
              </a:solidFill>
            </a:endParaRPr>
          </a:p>
          <a:p>
            <a:pPr>
              <a:defRPr/>
            </a:pPr>
            <a:r>
              <a:rPr lang="en-US" sz="1000" u="sng" dirty="0">
                <a:solidFill>
                  <a:schemeClr val="dk1"/>
                </a:solidFill>
                <a:hlinkClick r:id="rId31"/>
              </a:rPr>
              <a:t>http://</a:t>
            </a:r>
            <a:r>
              <a:rPr lang="en-US" sz="1000" u="sng" dirty="0" smtClean="0">
                <a:solidFill>
                  <a:schemeClr val="dk1"/>
                </a:solidFill>
                <a:hlinkClick r:id="rId31"/>
              </a:rPr>
              <a:t>ag.arkansas.gov/newsroom/index.php?do:newsDetail=1&amp;news_id=571.html</a:t>
            </a:r>
            <a:endParaRPr lang="en-US" sz="1000" u="sng" dirty="0" smtClean="0">
              <a:solidFill>
                <a:schemeClr val="dk1"/>
              </a:solidFill>
            </a:endParaRPr>
          </a:p>
          <a:p>
            <a:pPr>
              <a:defRPr/>
            </a:pPr>
            <a:r>
              <a:rPr lang="en-US" sz="1000" dirty="0">
                <a:hlinkClick r:id="rId32"/>
              </a:rPr>
              <a:t>http://uk.reuters.com/article/2012/08/24/uk-astrazeneca-settlement-idUKBRE87N11Q20120824</a:t>
            </a:r>
            <a:endParaRPr lang="en-US" sz="1000" b="1" u="sng" dirty="0">
              <a:solidFill>
                <a:schemeClr val="dk1"/>
              </a:solidFill>
            </a:endParaRPr>
          </a:p>
          <a:p>
            <a:pPr>
              <a:defRPr/>
            </a:pPr>
            <a:r>
              <a:rPr lang="en-US" sz="1000" u="sng" dirty="0" smtClean="0">
                <a:solidFill>
                  <a:srgbClr val="0000FF"/>
                </a:solidFill>
                <a:hlinkClick r:id="rId33"/>
              </a:rPr>
              <a:t>http</a:t>
            </a:r>
            <a:r>
              <a:rPr lang="en-US" sz="1000" u="sng" dirty="0">
                <a:solidFill>
                  <a:srgbClr val="0000FF"/>
                </a:solidFill>
                <a:hlinkClick r:id="rId33"/>
              </a:rPr>
              <a:t>://</a:t>
            </a:r>
            <a:r>
              <a:rPr lang="en-US" sz="1000" u="sng" dirty="0" smtClean="0">
                <a:solidFill>
                  <a:srgbClr val="0000FF"/>
                </a:solidFill>
                <a:hlinkClick r:id="rId33"/>
              </a:rPr>
              <a:t>www.ag.state.la.us/Article.aspx?articleID=646&amp;catID=2</a:t>
            </a:r>
            <a:endParaRPr lang="en-US" sz="1000" u="sng" dirty="0" smtClean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sz="1000" u="sng" dirty="0">
                <a:solidFill>
                  <a:srgbClr val="0000FF"/>
                </a:solidFill>
              </a:rPr>
              <a:t>http://www.coloradoattorneygeneral.gov/press/news/2012/10/05/attorney_general_announces_46_million_settlement_abbott_laboratories_over_drug</a:t>
            </a:r>
          </a:p>
          <a:p>
            <a:pPr>
              <a:defRPr/>
            </a:pPr>
            <a:r>
              <a:rPr lang="en-US" sz="1000" u="sng" dirty="0">
                <a:solidFill>
                  <a:schemeClr val="dk1"/>
                </a:solidFill>
                <a:hlinkClick r:id="rId34"/>
              </a:rPr>
              <a:t>http://</a:t>
            </a:r>
            <a:r>
              <a:rPr lang="en-US" sz="1000" u="sng" dirty="0" smtClean="0">
                <a:solidFill>
                  <a:schemeClr val="dk1"/>
                </a:solidFill>
                <a:hlinkClick r:id="rId34"/>
              </a:rPr>
              <a:t>www.maine.gov/tools/whatsnew/index.php?topic=AGOffice_Press&amp;id=449945&amp;v=article10</a:t>
            </a:r>
            <a:endParaRPr lang="en-US" sz="1000" u="sng" dirty="0" smtClean="0">
              <a:solidFill>
                <a:schemeClr val="dk1"/>
              </a:solidFill>
            </a:endParaRPr>
          </a:p>
          <a:p>
            <a:pPr fontAlgn="b"/>
            <a:r>
              <a:rPr lang="en-US" sz="1000" u="sng" dirty="0">
                <a:solidFill>
                  <a:srgbClr val="0000FF"/>
                </a:solidFill>
                <a:cs typeface="Arial" pitchFamily="34" charset="0"/>
                <a:hlinkClick r:id="rId35"/>
              </a:rPr>
              <a:t>http://www.justice.gov/opa/documents/gsk/plea-ex-c.pdf</a:t>
            </a:r>
            <a:endParaRPr lang="en-US" sz="1000" u="sng" dirty="0">
              <a:solidFill>
                <a:srgbClr val="0000FF"/>
              </a:solidFill>
              <a:cs typeface="Arial" pitchFamily="34" charset="0"/>
            </a:endParaRPr>
          </a:p>
          <a:p>
            <a:pPr fontAlgn="b"/>
            <a:r>
              <a:rPr lang="en-US" sz="1000" u="sng" dirty="0">
                <a:solidFill>
                  <a:srgbClr val="0000FF"/>
                </a:solidFill>
                <a:cs typeface="Arial" pitchFamily="34" charset="0"/>
                <a:hlinkClick r:id="" action="ppaction://noaction"/>
              </a:rPr>
              <a:t>http://www.bloomberg.com/news/2012-11-15/glaxo-pays-90-million-to-settle-states-avandia-claims.html</a:t>
            </a:r>
            <a:endParaRPr lang="en-US" sz="1000" u="sng" dirty="0">
              <a:solidFill>
                <a:srgbClr val="0000FF"/>
              </a:solidFill>
              <a:cs typeface="Arial" pitchFamily="34" charset="0"/>
            </a:endParaRPr>
          </a:p>
          <a:p>
            <a:pPr>
              <a:defRPr/>
            </a:pPr>
            <a:endParaRPr lang="en-US" sz="1000" u="sng" dirty="0">
              <a:solidFill>
                <a:schemeClr val="dk1"/>
              </a:solidFill>
            </a:endParaRPr>
          </a:p>
          <a:p>
            <a:pPr>
              <a:defRPr/>
            </a:pPr>
            <a:endParaRPr lang="en-US" sz="1000" u="sng" dirty="0">
              <a:solidFill>
                <a:schemeClr val="dk1"/>
              </a:solidFill>
              <a:hlinkClick r:id=""/>
            </a:endParaRPr>
          </a:p>
          <a:p>
            <a:pPr>
              <a:defRPr/>
            </a:pPr>
            <a:endParaRPr lang="en-US" sz="1000" b="1" u="sng" dirty="0">
              <a:solidFill>
                <a:schemeClr val="dk1"/>
              </a:solidFill>
              <a:hlinkClick r:id=""/>
            </a:endParaRPr>
          </a:p>
          <a:p>
            <a:pPr marL="109538" indent="-109538" defTabSz="457200">
              <a:spcBef>
                <a:spcPts val="300"/>
              </a:spcBef>
              <a:buFont typeface="Lucida Grande"/>
              <a:buChar char="-"/>
            </a:pPr>
            <a:endParaRPr lang="en-US" sz="1000" dirty="0">
              <a:solidFill>
                <a:srgbClr val="002C5F"/>
              </a:solidFill>
              <a:hlinkClick r:id=""/>
            </a:endParaRPr>
          </a:p>
        </p:txBody>
      </p:sp>
      <p:sp>
        <p:nvSpPr>
          <p:cNvPr id="46" name="TextBox 12"/>
          <p:cNvSpPr txBox="1">
            <a:spLocks noChangeArrowheads="1"/>
          </p:cNvSpPr>
          <p:nvPr/>
        </p:nvSpPr>
        <p:spPr bwMode="auto">
          <a:xfrm>
            <a:off x="457200" y="1136056"/>
            <a:ext cx="426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400" b="1" spc="150" dirty="0">
                <a:solidFill>
                  <a:srgbClr val="FF6600"/>
                </a:solidFill>
                <a:cs typeface="Calibri"/>
              </a:rPr>
              <a:t>FEDERAL SETTLEMENTS</a:t>
            </a:r>
          </a:p>
        </p:txBody>
      </p:sp>
      <p:sp>
        <p:nvSpPr>
          <p:cNvPr id="54" name="TextBox 12"/>
          <p:cNvSpPr txBox="1">
            <a:spLocks noChangeArrowheads="1"/>
          </p:cNvSpPr>
          <p:nvPr/>
        </p:nvSpPr>
        <p:spPr bwMode="auto">
          <a:xfrm>
            <a:off x="4495800" y="1136056"/>
            <a:ext cx="426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400" b="1" spc="150" dirty="0" smtClean="0">
                <a:solidFill>
                  <a:srgbClr val="FF6600"/>
                </a:solidFill>
                <a:cs typeface="Calibri"/>
              </a:rPr>
              <a:t>STATE SETTLEMENTS</a:t>
            </a:r>
            <a:endParaRPr lang="en-US" sz="1400" b="1" spc="150" dirty="0">
              <a:solidFill>
                <a:srgbClr val="FF6600"/>
              </a:solidFill>
              <a:cs typeface="Calibri"/>
            </a:endParaRPr>
          </a:p>
        </p:txBody>
      </p:sp>
      <p:pic>
        <p:nvPicPr>
          <p:cNvPr id="13" name="Picture 12" descr="gradient bar.png"/>
          <p:cNvPicPr>
            <a:picLocks noChangeAspect="1"/>
          </p:cNvPicPr>
          <p:nvPr/>
        </p:nvPicPr>
        <p:blipFill>
          <a:blip r:embed="rId36"/>
          <a:srcRect t="76295"/>
          <a:stretch>
            <a:fillRect/>
          </a:stretch>
        </p:blipFill>
        <p:spPr>
          <a:xfrm>
            <a:off x="0" y="6720840"/>
            <a:ext cx="9153144" cy="152552"/>
          </a:xfrm>
          <a:prstGeom prst="rect">
            <a:avLst/>
          </a:prstGeom>
        </p:spPr>
      </p:pic>
      <p:pic>
        <p:nvPicPr>
          <p:cNvPr id="14" name="Picture 13" descr="gradient bar.png"/>
          <p:cNvPicPr>
            <a:picLocks noChangeAspect="1"/>
          </p:cNvPicPr>
          <p:nvPr/>
        </p:nvPicPr>
        <p:blipFill>
          <a:blip r:embed="rId36"/>
          <a:srcRect t="17093" b="23705"/>
          <a:stretch>
            <a:fillRect/>
          </a:stretch>
        </p:blipFill>
        <p:spPr>
          <a:xfrm>
            <a:off x="0" y="0"/>
            <a:ext cx="9153144" cy="381000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457200" y="274320"/>
            <a:ext cx="82296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smtClean="0">
                <a:solidFill>
                  <a:srgbClr val="002C5F"/>
                </a:solidFill>
                <a:latin typeface="+mj-lt"/>
                <a:ea typeface="+mj-ea"/>
                <a:cs typeface="+mj-cs"/>
              </a:rPr>
              <a:t>Sources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C5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40641872"/>
      </p:ext>
    </p:extLst>
  </p:cSld>
  <p:clrMapOvr>
    <a:masterClrMapping/>
  </p:clrMapOvr>
  <p:transition advTm="125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57200" y="1453896"/>
            <a:ext cx="3802511" cy="495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1000" u="sng" dirty="0">
                <a:solidFill>
                  <a:schemeClr val="dk1"/>
                </a:solidFill>
              </a:rPr>
              <a:t>Changes to Gift Ban (Sections 108-114):</a:t>
            </a:r>
            <a:r>
              <a:rPr lang="en-US" sz="1000" u="sng" dirty="0">
                <a:solidFill>
                  <a:schemeClr val="dk1"/>
                </a:solidFill>
                <a:hlinkClick r:id="rId3"/>
              </a:rPr>
              <a:t> http://www.mass.gov/bb/gaa/fy2013/os_13/hdefault.htm</a:t>
            </a:r>
            <a:endParaRPr lang="en-US" sz="1000" u="sng" dirty="0">
              <a:solidFill>
                <a:schemeClr val="dk1"/>
              </a:solidFill>
            </a:endParaRPr>
          </a:p>
          <a:p>
            <a:pPr>
              <a:defRPr/>
            </a:pPr>
            <a:r>
              <a:rPr lang="en-US" sz="1000" u="sng" dirty="0">
                <a:solidFill>
                  <a:schemeClr val="dk1"/>
                </a:solidFill>
                <a:hlinkClick r:id="rId4"/>
              </a:rPr>
              <a:t>http://</a:t>
            </a:r>
            <a:r>
              <a:rPr lang="en-US" sz="1000" u="sng" dirty="0" smtClean="0">
                <a:solidFill>
                  <a:schemeClr val="dk1"/>
                </a:solidFill>
                <a:hlinkClick r:id="rId4"/>
              </a:rPr>
              <a:t>www.ama-assn.org/amednews/2012/07/23/prsb0723.htm</a:t>
            </a:r>
            <a:endParaRPr lang="en-US" sz="1000" u="sng" dirty="0" smtClean="0">
              <a:solidFill>
                <a:schemeClr val="dk1"/>
              </a:solidFill>
            </a:endParaRPr>
          </a:p>
          <a:p>
            <a:pPr>
              <a:defRPr/>
            </a:pPr>
            <a:r>
              <a:rPr lang="en-US" sz="1000" dirty="0">
                <a:hlinkClick r:id="rId5"/>
              </a:rPr>
              <a:t>http://www.malegislature.gov/Budget/FY2013/House/WaysAndMeans</a:t>
            </a:r>
            <a:endParaRPr lang="en-US" sz="1000" dirty="0"/>
          </a:p>
          <a:p>
            <a:pPr>
              <a:defRPr/>
            </a:pPr>
            <a:r>
              <a:rPr lang="en-US" sz="1000" dirty="0">
                <a:hlinkClick r:id="rId6"/>
              </a:rPr>
              <a:t>http://www.pharmalot.com/2012/04/massachusetts-house-votes-to-repeal-gift-ban-2/</a:t>
            </a:r>
            <a:endParaRPr lang="en-US" sz="1000" b="1" u="sng" dirty="0">
              <a:solidFill>
                <a:schemeClr val="dk1"/>
              </a:solidFill>
              <a:hlinkClick r:id=""/>
            </a:endParaRPr>
          </a:p>
          <a:p>
            <a:pPr>
              <a:defRPr/>
            </a:pPr>
            <a:endParaRPr lang="en-US" sz="1000" u="sng" dirty="0">
              <a:solidFill>
                <a:schemeClr val="dk1"/>
              </a:solidFill>
            </a:endParaRPr>
          </a:p>
          <a:p>
            <a:pPr fontAlgn="b"/>
            <a:r>
              <a:rPr lang="en-US" sz="1000" u="sng" dirty="0" smtClean="0">
                <a:solidFill>
                  <a:srgbClr val="0000FF"/>
                </a:solidFill>
                <a:cs typeface="Arial" pitchFamily="34" charset="0"/>
                <a:hlinkClick r:id="rId7"/>
              </a:rPr>
              <a:t>http</a:t>
            </a:r>
            <a:r>
              <a:rPr lang="en-US" sz="1000" u="sng" dirty="0">
                <a:solidFill>
                  <a:srgbClr val="0000FF"/>
                </a:solidFill>
                <a:cs typeface="Arial" pitchFamily="34" charset="0"/>
                <a:hlinkClick r:id="rId7"/>
              </a:rPr>
              <a:t>://www.atg.state.vt.us/assets/files/Official%20Notice%20Limited%20Offer%20of%20Amnesty%20for%20Failure%20to%20Report.pdf</a:t>
            </a:r>
            <a:endParaRPr lang="en-US" sz="1000" u="sng" dirty="0">
              <a:solidFill>
                <a:srgbClr val="0000FF"/>
              </a:solidFill>
              <a:cs typeface="Arial" pitchFamily="34" charset="0"/>
            </a:endParaRPr>
          </a:p>
          <a:p>
            <a:pPr fontAlgn="b"/>
            <a:r>
              <a:rPr lang="en-US" sz="1000" u="sng" dirty="0">
                <a:solidFill>
                  <a:srgbClr val="0000FF"/>
                </a:solidFill>
                <a:cs typeface="Arial" pitchFamily="34" charset="0"/>
                <a:hlinkClick r:id="rId8"/>
              </a:rPr>
              <a:t>http://www.marketingresearch.org/news/2012/09/06/vermont-attorney-general-office-offers-amnesty-for-failure-to-report</a:t>
            </a:r>
            <a:endParaRPr lang="en-US" sz="1000" u="sng" dirty="0">
              <a:solidFill>
                <a:srgbClr val="0000FF"/>
              </a:solidFill>
              <a:cs typeface="Arial" pitchFamily="34" charset="0"/>
            </a:endParaRPr>
          </a:p>
          <a:p>
            <a:pPr defTabSz="457200">
              <a:spcBef>
                <a:spcPts val="300"/>
              </a:spcBef>
            </a:pPr>
            <a:endParaRPr lang="en-US" sz="1000" dirty="0" smtClean="0">
              <a:solidFill>
                <a:srgbClr val="002C5F"/>
              </a:solidFill>
            </a:endParaRPr>
          </a:p>
          <a:p>
            <a:pPr defTabSz="457200">
              <a:spcBef>
                <a:spcPts val="300"/>
              </a:spcBef>
            </a:pPr>
            <a:r>
              <a:rPr lang="en-US" sz="1000" dirty="0">
                <a:hlinkClick r:id="rId9"/>
              </a:rPr>
              <a:t>http://www.oig.hhs.gov/fraud/docs/falseclaimsact/Iowa.pdf</a:t>
            </a:r>
            <a:endParaRPr lang="en-US" sz="1000" b="1" u="sng" dirty="0">
              <a:solidFill>
                <a:schemeClr val="dk1"/>
              </a:solidFill>
              <a:hlinkClick r:id=""/>
            </a:endParaRPr>
          </a:p>
          <a:p>
            <a:pPr>
              <a:defRPr/>
            </a:pPr>
            <a:r>
              <a:rPr lang="en-US" sz="1000" dirty="0">
                <a:hlinkClick r:id="rId10"/>
              </a:rPr>
              <a:t>http://www.leginfo.ca.gov/pub/11-12/bill/asm/ab_2451-2500/ab_2492_bill_20120820_enrolled.html</a:t>
            </a:r>
            <a:endParaRPr lang="en-US" sz="1000" dirty="0"/>
          </a:p>
          <a:p>
            <a:pPr>
              <a:defRPr/>
            </a:pPr>
            <a:r>
              <a:rPr lang="en-US" sz="1000" u="sng" dirty="0">
                <a:solidFill>
                  <a:srgbClr val="CC3300"/>
                </a:solidFill>
                <a:hlinkClick r:id="rId11"/>
              </a:rPr>
              <a:t>http://www.jdsupra.com/legalnews/california-assembly-votes-to-amend-state-73757/</a:t>
            </a:r>
            <a:r>
              <a:rPr lang="en-US" sz="1000" u="sng" dirty="0">
                <a:solidFill>
                  <a:srgbClr val="CC3300"/>
                </a:solidFill>
              </a:rPr>
              <a:t> </a:t>
            </a:r>
          </a:p>
          <a:p>
            <a:pPr defTabSz="457200">
              <a:spcBef>
                <a:spcPts val="300"/>
              </a:spcBef>
            </a:pPr>
            <a:endParaRPr lang="en-US" sz="1000" dirty="0" smtClean="0">
              <a:solidFill>
                <a:srgbClr val="002C5F"/>
              </a:solidFill>
            </a:endParaRPr>
          </a:p>
          <a:p>
            <a:pPr defTabSz="457200">
              <a:spcBef>
                <a:spcPts val="300"/>
              </a:spcBef>
            </a:pPr>
            <a:r>
              <a:rPr lang="en-US" sz="1000" u="sng" dirty="0">
                <a:solidFill>
                  <a:srgbClr val="0000FF"/>
                </a:solidFill>
                <a:hlinkClick r:id="rId12" action="ppaction://hlinksldjump"/>
              </a:rPr>
              <a:t>http://news.bostonherald.com/jobfind/news/healthcare/view/20221018medical_students_want_state_to_get_tougher_on_gifts_to_docs/srvc=home&amp;position=also</a:t>
            </a:r>
            <a:endParaRPr lang="en-US" sz="1000" u="sng" dirty="0">
              <a:solidFill>
                <a:srgbClr val="0000FF"/>
              </a:solidFill>
            </a:endParaRPr>
          </a:p>
          <a:p>
            <a:pPr defTabSz="457200">
              <a:spcBef>
                <a:spcPts val="300"/>
              </a:spcBef>
            </a:pPr>
            <a:endParaRPr lang="en-US" sz="1000" dirty="0" smtClean="0">
              <a:solidFill>
                <a:srgbClr val="002C5F"/>
              </a:solidFill>
            </a:endParaRPr>
          </a:p>
          <a:p>
            <a:pPr defTabSz="457200">
              <a:spcBef>
                <a:spcPts val="300"/>
              </a:spcBef>
            </a:pPr>
            <a:endParaRPr lang="en-US" sz="1000" dirty="0">
              <a:solidFill>
                <a:srgbClr val="002C5F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4459432" y="1453896"/>
            <a:ext cx="4455968" cy="495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1000" dirty="0">
                <a:hlinkClick r:id="rId13"/>
              </a:rPr>
              <a:t>http://www.phrma.org/sites/default/files/2101/phrma_comments_sunshine_comments_2_17_12.pdf</a:t>
            </a:r>
            <a:endParaRPr lang="en-US" sz="1000" dirty="0"/>
          </a:p>
          <a:p>
            <a:pPr>
              <a:defRPr/>
            </a:pPr>
            <a:r>
              <a:rPr lang="en-US" sz="1000" dirty="0">
                <a:hlinkClick r:id="rId14"/>
              </a:rPr>
              <a:t>http://www.policymed.com/2012/03/physician-payment-sunshine-links-to-comments-to-cms.html</a:t>
            </a:r>
            <a:r>
              <a:rPr lang="en-US" sz="1000" dirty="0" smtClean="0"/>
              <a:t> </a:t>
            </a:r>
            <a:endParaRPr lang="en-US" sz="1000" dirty="0" smtClean="0">
              <a:solidFill>
                <a:srgbClr val="002C5F"/>
              </a:solidFill>
            </a:endParaRPr>
          </a:p>
          <a:p>
            <a:pPr defTabSz="457200">
              <a:spcBef>
                <a:spcPts val="300"/>
              </a:spcBef>
            </a:pPr>
            <a:r>
              <a:rPr lang="en-US" sz="1000" dirty="0">
                <a:hlinkClick r:id="rId15"/>
              </a:rPr>
              <a:t>http://www.grassley.senate.gov/about/upload/2012_04_04-CEG-and-Kohl-to-CMS-Sunshine-Comments.pdf</a:t>
            </a:r>
            <a:r>
              <a:rPr lang="en-US" sz="1000" dirty="0" smtClean="0"/>
              <a:t> </a:t>
            </a:r>
            <a:endParaRPr lang="en-US" sz="1000" b="1" u="sng" dirty="0" smtClean="0">
              <a:solidFill>
                <a:schemeClr val="dk1"/>
              </a:solidFill>
            </a:endParaRPr>
          </a:p>
          <a:p>
            <a:pPr defTabSz="457200">
              <a:spcBef>
                <a:spcPts val="300"/>
              </a:spcBef>
            </a:pPr>
            <a:endParaRPr lang="en-US" sz="1000" dirty="0" smtClean="0">
              <a:solidFill>
                <a:srgbClr val="002C5F"/>
              </a:solidFill>
            </a:endParaRPr>
          </a:p>
          <a:p>
            <a:pPr>
              <a:defRPr/>
            </a:pPr>
            <a:r>
              <a:rPr lang="en-US" sz="1000" dirty="0" smtClean="0">
                <a:hlinkClick r:id="rId16"/>
              </a:rPr>
              <a:t>http</a:t>
            </a:r>
            <a:r>
              <a:rPr lang="en-US" sz="1000" dirty="0">
                <a:hlinkClick r:id="rId16"/>
              </a:rPr>
              <a:t>://blog.cms.gov/2012/05/03/information-on-implementation-of-the-physician-payments-sunshine-act/</a:t>
            </a:r>
            <a:endParaRPr lang="en-US" sz="1000" dirty="0"/>
          </a:p>
          <a:p>
            <a:pPr>
              <a:defRPr/>
            </a:pPr>
            <a:r>
              <a:rPr lang="en-US" sz="1000" dirty="0">
                <a:hlinkClick r:id="rId17"/>
              </a:rPr>
              <a:t>http://www.grassley.senate.gov/about/upload/2012_05_03-CMS-to-CEG-</a:t>
            </a:r>
            <a:r>
              <a:rPr lang="en-US" sz="1000" dirty="0" smtClean="0">
                <a:hlinkClick r:id="rId17"/>
              </a:rPr>
              <a:t>Sunshine.pdf</a:t>
            </a:r>
            <a:endParaRPr lang="en-US" sz="1000" b="1" u="sng" dirty="0" smtClean="0">
              <a:solidFill>
                <a:schemeClr val="dk1"/>
              </a:solidFill>
            </a:endParaRPr>
          </a:p>
          <a:p>
            <a:pPr defTabSz="457200">
              <a:spcBef>
                <a:spcPts val="300"/>
              </a:spcBef>
            </a:pPr>
            <a:endParaRPr lang="en-US" sz="1000" dirty="0" smtClean="0">
              <a:solidFill>
                <a:srgbClr val="002C5F"/>
              </a:solidFill>
            </a:endParaRPr>
          </a:p>
          <a:p>
            <a:pPr>
              <a:defRPr/>
            </a:pPr>
            <a:r>
              <a:rPr lang="en-US" sz="1000" u="sng" dirty="0" smtClean="0">
                <a:solidFill>
                  <a:schemeClr val="dk1"/>
                </a:solidFill>
                <a:hlinkClick r:id=""/>
              </a:rPr>
              <a:t>http</a:t>
            </a:r>
            <a:r>
              <a:rPr lang="en-US" sz="1000" u="sng" dirty="0">
                <a:solidFill>
                  <a:schemeClr val="dk1"/>
                </a:solidFill>
                <a:hlinkClick r:id=""/>
              </a:rPr>
              <a:t>://policymed.typepad.com/files/doc-caucus-letter-to-cms-5-21-12.pdf</a:t>
            </a:r>
          </a:p>
          <a:p>
            <a:pPr>
              <a:defRPr/>
            </a:pPr>
            <a:r>
              <a:rPr lang="en-US" sz="1000" u="sng" dirty="0">
                <a:solidFill>
                  <a:schemeClr val="dk1"/>
                </a:solidFill>
                <a:hlinkClick r:id=""/>
              </a:rPr>
              <a:t>http://www.policymed.com/2012/05/physician-payment-sunshine-act-physician-congressman-ask-cms-for-changes-to-proposed-regulations.html</a:t>
            </a:r>
            <a:endParaRPr lang="en-US" sz="1000" u="sng" dirty="0" smtClean="0">
              <a:solidFill>
                <a:schemeClr val="dk1"/>
              </a:solidFill>
              <a:hlinkClick r:id=""/>
            </a:endParaRPr>
          </a:p>
          <a:p>
            <a:pPr defTabSz="457200">
              <a:spcBef>
                <a:spcPts val="300"/>
              </a:spcBef>
            </a:pPr>
            <a:endParaRPr lang="en-US" sz="1000" dirty="0" smtClean="0">
              <a:solidFill>
                <a:srgbClr val="002C5F"/>
              </a:solidFill>
            </a:endParaRPr>
          </a:p>
          <a:p>
            <a:pPr>
              <a:defRPr/>
            </a:pPr>
            <a:r>
              <a:rPr lang="en-US" sz="1000" dirty="0" smtClean="0">
                <a:solidFill>
                  <a:schemeClr val="accent4"/>
                </a:solidFill>
                <a:hlinkClick r:id="rId18"/>
              </a:rPr>
              <a:t>http</a:t>
            </a:r>
            <a:r>
              <a:rPr lang="en-US" sz="1000" dirty="0">
                <a:solidFill>
                  <a:schemeClr val="accent4"/>
                </a:solidFill>
                <a:hlinkClick r:id="rId18"/>
              </a:rPr>
              <a:t>://www.supremecourt.gov/opinions/11pdf/11-393c3a2.pdf</a:t>
            </a:r>
            <a:endParaRPr lang="en-US" sz="1000" dirty="0">
              <a:solidFill>
                <a:schemeClr val="accent4"/>
              </a:solidFill>
            </a:endParaRPr>
          </a:p>
          <a:p>
            <a:pPr>
              <a:defRPr/>
            </a:pPr>
            <a:r>
              <a:rPr lang="en-US" sz="1000" dirty="0">
                <a:solidFill>
                  <a:schemeClr val="accent4"/>
                </a:solidFill>
                <a:hlinkClick r:id="rId19"/>
              </a:rPr>
              <a:t>http://nbcpolitics.msnbc.msn.com/_news/2012/06/28/12457822-supreme-court-upholds-health-care-law?lite</a:t>
            </a:r>
            <a:r>
              <a:rPr lang="en-US" sz="1000" dirty="0">
                <a:solidFill>
                  <a:schemeClr val="accent4"/>
                </a:solidFill>
              </a:rPr>
              <a:t> </a:t>
            </a:r>
            <a:endParaRPr lang="en-US" sz="1000" dirty="0" smtClean="0">
              <a:solidFill>
                <a:schemeClr val="accent4"/>
              </a:solidFill>
            </a:endParaRPr>
          </a:p>
          <a:p>
            <a:pPr defTabSz="457200">
              <a:spcBef>
                <a:spcPts val="300"/>
              </a:spcBef>
            </a:pPr>
            <a:endParaRPr lang="en-US" sz="1000" dirty="0" smtClean="0">
              <a:solidFill>
                <a:srgbClr val="002C5F"/>
              </a:solidFill>
            </a:endParaRPr>
          </a:p>
          <a:p>
            <a:pPr>
              <a:defRPr/>
            </a:pPr>
            <a:r>
              <a:rPr lang="en-US" sz="1000" dirty="0" smtClean="0">
                <a:hlinkClick r:id="rId20"/>
              </a:rPr>
              <a:t>http</a:t>
            </a:r>
            <a:r>
              <a:rPr lang="en-US" sz="1000" dirty="0">
                <a:hlinkClick r:id="rId20"/>
              </a:rPr>
              <a:t>://aging.senate.gov/</a:t>
            </a:r>
          </a:p>
          <a:p>
            <a:pPr>
              <a:defRPr/>
            </a:pPr>
            <a:r>
              <a:rPr lang="en-US" sz="1000" dirty="0">
                <a:hlinkClick r:id="rId21"/>
              </a:rPr>
              <a:t>http://www.bio.org/advocacy/letters/bio-comments-cms-physician-payments-sunshine-act</a:t>
            </a:r>
            <a:r>
              <a:rPr lang="en-US" sz="1000" dirty="0"/>
              <a:t> </a:t>
            </a:r>
            <a:endParaRPr lang="en-US" sz="1000" b="1" u="sng" dirty="0" smtClean="0">
              <a:solidFill>
                <a:schemeClr val="dk1"/>
              </a:solidFill>
            </a:endParaRPr>
          </a:p>
          <a:p>
            <a:pPr defTabSz="457200">
              <a:spcBef>
                <a:spcPts val="300"/>
              </a:spcBef>
            </a:pPr>
            <a:endParaRPr lang="en-US" sz="1000" dirty="0" smtClean="0">
              <a:solidFill>
                <a:srgbClr val="002C5F"/>
              </a:solidFill>
            </a:endParaRPr>
          </a:p>
          <a:p>
            <a:pPr fontAlgn="b"/>
            <a:r>
              <a:rPr lang="en-US" sz="1000" u="sng" dirty="0" smtClean="0">
                <a:solidFill>
                  <a:srgbClr val="0000FF"/>
                </a:solidFill>
                <a:hlinkClick r:id="rId22"/>
              </a:rPr>
              <a:t>http</a:t>
            </a:r>
            <a:r>
              <a:rPr lang="en-US" sz="1000" u="sng" dirty="0">
                <a:solidFill>
                  <a:srgbClr val="0000FF"/>
                </a:solidFill>
                <a:hlinkClick r:id="rId22"/>
              </a:rPr>
              <a:t>://aging.senate.gov/hearing_detail.cfm?id=337621&amp;</a:t>
            </a:r>
            <a:endParaRPr lang="en-US" sz="1000" u="sng" dirty="0">
              <a:solidFill>
                <a:srgbClr val="0000FF"/>
              </a:solidFill>
            </a:endParaRPr>
          </a:p>
          <a:p>
            <a:pPr fontAlgn="b"/>
            <a:r>
              <a:rPr lang="en-US" sz="1000" u="sng" dirty="0">
                <a:solidFill>
                  <a:srgbClr val="0000FF"/>
                </a:solidFill>
                <a:hlinkClick r:id="rId23"/>
              </a:rPr>
              <a:t>http://www.grassley.senate.gov/news/Article.cfm?customel_dataPageID_1502=42419</a:t>
            </a:r>
            <a:endParaRPr lang="en-US" sz="1000" u="sng" dirty="0" smtClean="0">
              <a:solidFill>
                <a:srgbClr val="0000FF"/>
              </a:solidFill>
            </a:endParaRPr>
          </a:p>
          <a:p>
            <a:pPr defTabSz="457200">
              <a:spcBef>
                <a:spcPts val="300"/>
              </a:spcBef>
            </a:pPr>
            <a:endParaRPr lang="en-US" sz="1000" dirty="0" smtClean="0">
              <a:hlinkClick r:id="rId24"/>
            </a:endParaRPr>
          </a:p>
          <a:p>
            <a:pPr defTabSz="457200">
              <a:spcBef>
                <a:spcPts val="300"/>
              </a:spcBef>
            </a:pPr>
            <a:r>
              <a:rPr lang="en-US" sz="1000" dirty="0" smtClean="0">
                <a:hlinkClick r:id="rId24"/>
              </a:rPr>
              <a:t>http</a:t>
            </a:r>
            <a:r>
              <a:rPr lang="en-US" sz="1000" dirty="0">
                <a:hlinkClick r:id="rId24"/>
              </a:rPr>
              <a:t>://www.foxbusiness.com/news/2012/11/28/drug-device-makers-anxiously-await-us-doctor-payment-disclosure-rule/</a:t>
            </a:r>
            <a:endParaRPr lang="en-US" sz="1000" dirty="0"/>
          </a:p>
          <a:p>
            <a:pPr defTabSz="457200">
              <a:spcBef>
                <a:spcPts val="300"/>
              </a:spcBef>
            </a:pPr>
            <a:endParaRPr lang="en-US" sz="1000" dirty="0">
              <a:solidFill>
                <a:srgbClr val="002C5F"/>
              </a:solidFill>
            </a:endParaRPr>
          </a:p>
        </p:txBody>
      </p:sp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457200" y="1136056"/>
            <a:ext cx="426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400" b="1" spc="150" dirty="0" smtClean="0">
                <a:solidFill>
                  <a:srgbClr val="FF6600"/>
                </a:solidFill>
                <a:cs typeface="Calibri"/>
              </a:rPr>
              <a:t>STATE UPDATES</a:t>
            </a:r>
            <a:endParaRPr lang="en-US" sz="1400" b="1" spc="150" dirty="0">
              <a:solidFill>
                <a:srgbClr val="FF6600"/>
              </a:solidFill>
              <a:cs typeface="Calibri"/>
            </a:endParaRPr>
          </a:p>
        </p:txBody>
      </p:sp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4459432" y="1136056"/>
            <a:ext cx="46845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400" b="1" spc="150" dirty="0" smtClean="0">
                <a:solidFill>
                  <a:srgbClr val="FF6600"/>
                </a:solidFill>
                <a:cs typeface="Calibri"/>
              </a:rPr>
              <a:t>SUNSHINE ACT IMPLEMENTATION REGULATIONS</a:t>
            </a:r>
            <a:endParaRPr lang="en-US" sz="1400" b="1" spc="150" dirty="0">
              <a:solidFill>
                <a:srgbClr val="FF6600"/>
              </a:solidFill>
              <a:cs typeface="Calibri"/>
            </a:endParaRPr>
          </a:p>
        </p:txBody>
      </p:sp>
      <p:pic>
        <p:nvPicPr>
          <p:cNvPr id="18" name="Picture 17" descr="gradient bar.png"/>
          <p:cNvPicPr>
            <a:picLocks noChangeAspect="1"/>
          </p:cNvPicPr>
          <p:nvPr/>
        </p:nvPicPr>
        <p:blipFill>
          <a:blip r:embed="rId25"/>
          <a:srcRect t="76295"/>
          <a:stretch>
            <a:fillRect/>
          </a:stretch>
        </p:blipFill>
        <p:spPr>
          <a:xfrm>
            <a:off x="0" y="6720840"/>
            <a:ext cx="9153144" cy="152552"/>
          </a:xfrm>
          <a:prstGeom prst="rect">
            <a:avLst/>
          </a:prstGeom>
        </p:spPr>
      </p:pic>
      <p:pic>
        <p:nvPicPr>
          <p:cNvPr id="19" name="Picture 18" descr="gradient bar.png"/>
          <p:cNvPicPr>
            <a:picLocks noChangeAspect="1"/>
          </p:cNvPicPr>
          <p:nvPr/>
        </p:nvPicPr>
        <p:blipFill>
          <a:blip r:embed="rId25"/>
          <a:srcRect t="17093" b="23705"/>
          <a:stretch>
            <a:fillRect/>
          </a:stretch>
        </p:blipFill>
        <p:spPr>
          <a:xfrm>
            <a:off x="0" y="0"/>
            <a:ext cx="9153144" cy="381000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457200" y="274320"/>
            <a:ext cx="82296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smtClean="0">
                <a:solidFill>
                  <a:srgbClr val="002C5F"/>
                </a:solidFill>
                <a:latin typeface="+mj-lt"/>
                <a:ea typeface="+mj-ea"/>
                <a:cs typeface="+mj-cs"/>
              </a:rPr>
              <a:t>Sources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C5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40641872"/>
      </p:ext>
    </p:extLst>
  </p:cSld>
  <p:clrMapOvr>
    <a:masterClrMapping/>
  </p:clrMapOvr>
  <p:transition advTm="125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457200" y="1453896"/>
            <a:ext cx="3886200" cy="4903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>
              <a:spcBef>
                <a:spcPts val="300"/>
              </a:spcBef>
            </a:pPr>
            <a:r>
              <a:rPr lang="en-US" sz="1000" dirty="0">
                <a:solidFill>
                  <a:prstClr val="black"/>
                </a:solidFill>
                <a:hlinkClick r:id="rId3"/>
              </a:rPr>
              <a:t>http://www.cadc.uscourts.gov/internet/opinions.nsf/459F3439969F140285257A48004F075C/$file/11-5028-1386058.pdf</a:t>
            </a:r>
            <a:endParaRPr lang="en-US" sz="1000" b="1" u="sng" dirty="0">
              <a:solidFill>
                <a:prstClr val="black"/>
              </a:solidFill>
            </a:endParaRPr>
          </a:p>
          <a:p>
            <a:pPr defTabSz="457200">
              <a:spcBef>
                <a:spcPts val="300"/>
              </a:spcBef>
            </a:pPr>
            <a:endParaRPr lang="en-US" sz="1000" dirty="0">
              <a:solidFill>
                <a:srgbClr val="002C5F"/>
              </a:solidFill>
            </a:endParaRPr>
          </a:p>
          <a:p>
            <a:pPr defTabSz="457200">
              <a:spcBef>
                <a:spcPts val="300"/>
              </a:spcBef>
            </a:pPr>
            <a:r>
              <a:rPr lang="en-US" sz="1000" dirty="0">
                <a:solidFill>
                  <a:prstClr val="black"/>
                </a:solidFill>
                <a:hlinkClick r:id="rId4"/>
              </a:rPr>
              <a:t>http://www.reuters.com/article/2012/02/28/globus-fda-idUSL2E8DSFCD20120228</a:t>
            </a:r>
            <a:r>
              <a:rPr lang="en-US" sz="1000" dirty="0">
                <a:solidFill>
                  <a:prstClr val="black"/>
                </a:solidFill>
              </a:rPr>
              <a:t> </a:t>
            </a:r>
            <a:endParaRPr lang="en-US" sz="1000" b="1" u="sng" dirty="0">
              <a:solidFill>
                <a:srgbClr val="877863"/>
              </a:solidFill>
              <a:hlinkClick r:id=""/>
            </a:endParaRPr>
          </a:p>
          <a:p>
            <a:pPr defTabSz="457200">
              <a:spcBef>
                <a:spcPts val="300"/>
              </a:spcBef>
            </a:pPr>
            <a:endParaRPr lang="en-US" sz="1000" dirty="0">
              <a:solidFill>
                <a:srgbClr val="002C5F"/>
              </a:solidFill>
            </a:endParaRPr>
          </a:p>
          <a:p>
            <a:pPr defTabSz="457200">
              <a:spcBef>
                <a:spcPts val="300"/>
              </a:spcBef>
            </a:pPr>
            <a:r>
              <a:rPr lang="en-US" sz="1000" dirty="0">
                <a:solidFill>
                  <a:prstClr val="black"/>
                </a:solidFill>
                <a:hlinkClick r:id="rId5"/>
              </a:rPr>
              <a:t>http://www.justice.gov/usao/ma/news/2012/April/GuerrieriThomasPleaPR.html</a:t>
            </a:r>
            <a:endParaRPr lang="en-US" sz="1000" b="1" u="sng" dirty="0">
              <a:solidFill>
                <a:prstClr val="black"/>
              </a:solidFill>
              <a:hlinkClick r:id=""/>
            </a:endParaRPr>
          </a:p>
          <a:p>
            <a:pPr defTabSz="457200">
              <a:spcBef>
                <a:spcPts val="300"/>
              </a:spcBef>
            </a:pPr>
            <a:endParaRPr lang="en-US" sz="1000" dirty="0">
              <a:solidFill>
                <a:srgbClr val="002C5F"/>
              </a:solidFill>
            </a:endParaRPr>
          </a:p>
          <a:p>
            <a:pPr>
              <a:defRPr/>
            </a:pPr>
            <a:r>
              <a:rPr lang="en-US" sz="1000" dirty="0">
                <a:solidFill>
                  <a:prstClr val="black"/>
                </a:solidFill>
                <a:hlinkClick r:id="rId6"/>
              </a:rPr>
              <a:t>http://www.bloomberg.com/news/2012-02-02/stryker-official-s-charges-dropped-as-u-s-cites-new-evidence-in-drug-case.html</a:t>
            </a:r>
            <a:endParaRPr lang="en-US" sz="1000" dirty="0">
              <a:solidFill>
                <a:prstClr val="black"/>
              </a:solidFill>
            </a:endParaRPr>
          </a:p>
          <a:p>
            <a:pPr>
              <a:defRPr/>
            </a:pPr>
            <a:endParaRPr lang="en-US" sz="100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US" sz="1000" dirty="0">
                <a:solidFill>
                  <a:prstClr val="black"/>
                </a:solidFill>
                <a:hlinkClick r:id="rId7"/>
              </a:rPr>
              <a:t>http://www.bloomberg.com/news/2012-01-12/stryker-biotech-bone-drug-marketing-put-patients-at-risk-prosecutor-says.html</a:t>
            </a:r>
            <a:endParaRPr lang="en-US" sz="1000" b="1" u="sng" dirty="0">
              <a:solidFill>
                <a:prstClr val="black"/>
              </a:solidFill>
              <a:hlinkClick r:id=""/>
            </a:endParaRPr>
          </a:p>
          <a:p>
            <a:pPr defTabSz="457200">
              <a:spcBef>
                <a:spcPts val="300"/>
              </a:spcBef>
            </a:pPr>
            <a:endParaRPr lang="en-US" sz="1000" dirty="0">
              <a:solidFill>
                <a:srgbClr val="002C5F"/>
              </a:solidFill>
            </a:endParaRPr>
          </a:p>
          <a:p>
            <a:pPr defTabSz="457200">
              <a:spcBef>
                <a:spcPts val="300"/>
              </a:spcBef>
            </a:pPr>
            <a:r>
              <a:rPr lang="en-US" sz="1000" u="sng" dirty="0">
                <a:solidFill>
                  <a:srgbClr val="0000FF"/>
                </a:solidFill>
                <a:cs typeface="Arial" pitchFamily="34" charset="0"/>
                <a:hlinkClick r:id="rId8"/>
              </a:rPr>
              <a:t>http://www.reuters.com/article/2012/12/04/us-offlabel-conviction-idUSBRE8B21DC20121204?feedType=RSS&amp;feedName=domesticNews</a:t>
            </a:r>
            <a:endParaRPr lang="en-US" sz="1000" u="sng" dirty="0">
              <a:solidFill>
                <a:srgbClr val="0000FF"/>
              </a:solidFill>
              <a:cs typeface="Arial" pitchFamily="34" charset="0"/>
            </a:endParaRPr>
          </a:p>
          <a:p>
            <a:pPr defTabSz="457200">
              <a:spcBef>
                <a:spcPts val="300"/>
              </a:spcBef>
            </a:pPr>
            <a:endParaRPr lang="en-US" sz="1000" dirty="0">
              <a:solidFill>
                <a:srgbClr val="002C5F"/>
              </a:solidFill>
            </a:endParaRPr>
          </a:p>
        </p:txBody>
      </p:sp>
      <p:sp>
        <p:nvSpPr>
          <p:cNvPr id="27" name="Rectangle 2"/>
          <p:cNvSpPr txBox="1">
            <a:spLocks noChangeArrowheads="1"/>
          </p:cNvSpPr>
          <p:nvPr/>
        </p:nvSpPr>
        <p:spPr bwMode="auto">
          <a:xfrm>
            <a:off x="4459432" y="1453896"/>
            <a:ext cx="4408633" cy="3531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defTabSz="457200">
              <a:spcBef>
                <a:spcPts val="300"/>
              </a:spcBef>
              <a:defRPr sz="1000"/>
            </a:lvl1pPr>
          </a:lstStyle>
          <a:p>
            <a:r>
              <a:rPr lang="en-US" dirty="0">
                <a:solidFill>
                  <a:prstClr val="black"/>
                </a:solidFill>
                <a:hlinkClick r:id="rId9"/>
              </a:rPr>
              <a:t>http://www.fda.gov/downloads/Drugs/GuidanceComplianceRegulatoryInformation/Guidances/UCM070076.pdf</a:t>
            </a:r>
            <a:r>
              <a:rPr lang="en-US" dirty="0">
                <a:solidFill>
                  <a:prstClr val="black"/>
                </a:solidFill>
              </a:rPr>
              <a:t> </a:t>
            </a:r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  <a:hlinkClick r:id="rId10"/>
              </a:rPr>
              <a:t>http://</a:t>
            </a:r>
            <a:r>
              <a:rPr lang="en-US" dirty="0" smtClean="0">
                <a:solidFill>
                  <a:prstClr val="black"/>
                </a:solidFill>
                <a:hlinkClick r:id="rId10"/>
              </a:rPr>
              <a:t>www.fda.gov/downloads/Drugs/GuidanceComplianceRegulatoryInformation/Guidances/UCM295554.pdf</a:t>
            </a:r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  <a:hlinkClick r:id=""/>
            </a:endParaRPr>
          </a:p>
          <a:p>
            <a:r>
              <a:rPr lang="en-US" dirty="0">
                <a:solidFill>
                  <a:prstClr val="black"/>
                </a:solidFill>
                <a:hlinkClick r:id="rId11"/>
              </a:rPr>
              <a:t>http://</a:t>
            </a:r>
            <a:r>
              <a:rPr lang="en-US" dirty="0" smtClean="0">
                <a:solidFill>
                  <a:prstClr val="black"/>
                </a:solidFill>
                <a:hlinkClick r:id="rId11"/>
              </a:rPr>
              <a:t>www.gpo.gov/fdsys/pkg/FR-2012-04-30/pdf/2012-10292.pdf</a:t>
            </a:r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  <a:hlinkClick r:id=""/>
              </a:rPr>
              <a:t>https://www.federalregister.gov/articles/2012/04/30/2012-10292/disqualification-of-a-clinical-investigator </a:t>
            </a:r>
            <a:endParaRPr lang="en-US" dirty="0" smtClean="0">
              <a:solidFill>
                <a:prstClr val="black"/>
              </a:solidFill>
              <a:hlinkClick r:id=""/>
            </a:endParaRPr>
          </a:p>
          <a:p>
            <a:endParaRPr lang="en-US" dirty="0">
              <a:solidFill>
                <a:prstClr val="black"/>
              </a:solidFill>
              <a:hlinkClick r:id=""/>
            </a:endParaRPr>
          </a:p>
          <a:p>
            <a:r>
              <a:rPr lang="en-US" dirty="0">
                <a:solidFill>
                  <a:prstClr val="black"/>
                </a:solidFill>
                <a:hlinkClick r:id="rId12"/>
              </a:rPr>
              <a:t>http://phrma.org/sites/default/files/2392/phrma_principles_paper_20120919_final.pdf</a:t>
            </a:r>
            <a:r>
              <a:rPr lang="en-US" dirty="0">
                <a:solidFill>
                  <a:prstClr val="black"/>
                </a:solidFill>
              </a:rPr>
              <a:t> </a:t>
            </a:r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  <a:hlinkClick r:id="rId13"/>
              </a:rPr>
              <a:t>https://</a:t>
            </a:r>
            <a:r>
              <a:rPr lang="en-US" dirty="0" smtClean="0">
                <a:solidFill>
                  <a:prstClr val="black"/>
                </a:solidFill>
                <a:hlinkClick r:id="rId13"/>
              </a:rPr>
              <a:t>s3.amazonaws.com/public-inspection.federalregister.gov/2012-23598.pdf</a:t>
            </a:r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  <a:hlinkClick r:id="rId14"/>
              </a:rPr>
              <a:t>http://</a:t>
            </a:r>
            <a:r>
              <a:rPr lang="en-US" dirty="0" smtClean="0">
                <a:solidFill>
                  <a:prstClr val="black"/>
                </a:solidFill>
                <a:hlinkClick r:id="rId14"/>
              </a:rPr>
              <a:t>www.raps.org/focus-online/news/news-article-view/article/2299/fda-given-new-authority-to-oversee-clinical-trials-data-reporting.aspx</a:t>
            </a:r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  <a:hlinkClick r:id="rId15"/>
              </a:rPr>
              <a:t>http://www.justice.gov/criminal/fraud/fcpa/guide.pdf</a:t>
            </a:r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457200" y="1136056"/>
            <a:ext cx="426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400" b="1" spc="150" dirty="0">
                <a:solidFill>
                  <a:srgbClr val="FF6600"/>
                </a:solidFill>
                <a:cs typeface="Calibri"/>
              </a:rPr>
              <a:t>INDIVIDUAL RESPONSIBILITY</a:t>
            </a:r>
          </a:p>
        </p:txBody>
      </p:sp>
      <p:sp>
        <p:nvSpPr>
          <p:cNvPr id="29" name="TextBox 12"/>
          <p:cNvSpPr txBox="1">
            <a:spLocks noChangeArrowheads="1"/>
          </p:cNvSpPr>
          <p:nvPr/>
        </p:nvSpPr>
        <p:spPr bwMode="auto">
          <a:xfrm>
            <a:off x="4459432" y="1136056"/>
            <a:ext cx="46845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400" b="1" spc="150" dirty="0">
                <a:solidFill>
                  <a:srgbClr val="FF6600"/>
                </a:solidFill>
                <a:cs typeface="Calibri"/>
              </a:rPr>
              <a:t>NEW GUIDANCE</a:t>
            </a:r>
          </a:p>
        </p:txBody>
      </p:sp>
      <p:pic>
        <p:nvPicPr>
          <p:cNvPr id="30" name="Picture 29" descr="gradient bar.png"/>
          <p:cNvPicPr>
            <a:picLocks noChangeAspect="1"/>
          </p:cNvPicPr>
          <p:nvPr/>
        </p:nvPicPr>
        <p:blipFill>
          <a:blip r:embed="rId16"/>
          <a:srcRect t="76295"/>
          <a:stretch>
            <a:fillRect/>
          </a:stretch>
        </p:blipFill>
        <p:spPr>
          <a:xfrm>
            <a:off x="0" y="6720840"/>
            <a:ext cx="9153144" cy="152552"/>
          </a:xfrm>
          <a:prstGeom prst="rect">
            <a:avLst/>
          </a:prstGeom>
        </p:spPr>
      </p:pic>
      <p:pic>
        <p:nvPicPr>
          <p:cNvPr id="31" name="Picture 30" descr="gradient bar.png"/>
          <p:cNvPicPr>
            <a:picLocks noChangeAspect="1"/>
          </p:cNvPicPr>
          <p:nvPr/>
        </p:nvPicPr>
        <p:blipFill>
          <a:blip r:embed="rId16"/>
          <a:srcRect t="17093" b="23705"/>
          <a:stretch>
            <a:fillRect/>
          </a:stretch>
        </p:blipFill>
        <p:spPr>
          <a:xfrm>
            <a:off x="0" y="0"/>
            <a:ext cx="9153144" cy="381000"/>
          </a:xfrm>
          <a:prstGeom prst="rect">
            <a:avLst/>
          </a:prstGeom>
        </p:spPr>
      </p:pic>
      <p:sp>
        <p:nvSpPr>
          <p:cNvPr id="32" name="Title 1"/>
          <p:cNvSpPr txBox="1">
            <a:spLocks/>
          </p:cNvSpPr>
          <p:nvPr/>
        </p:nvSpPr>
        <p:spPr>
          <a:xfrm>
            <a:off x="457200" y="274320"/>
            <a:ext cx="82296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000" b="1" dirty="0">
                <a:solidFill>
                  <a:srgbClr val="002C5F"/>
                </a:solidFill>
              </a:rPr>
              <a:t>Sources</a:t>
            </a:r>
          </a:p>
        </p:txBody>
      </p:sp>
    </p:spTree>
    <p:extLst>
      <p:ext uri="{BB962C8B-B14F-4D97-AF65-F5344CB8AC3E}">
        <p14:creationId xmlns:p14="http://schemas.microsoft.com/office/powerpoint/2010/main" val="2042245041"/>
      </p:ext>
    </p:extLst>
  </p:cSld>
  <p:clrMapOvr>
    <a:masterClrMapping/>
  </p:clrMapOvr>
  <p:transition advTm="125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2"/>
          <p:cNvSpPr txBox="1">
            <a:spLocks noChangeArrowheads="1"/>
          </p:cNvSpPr>
          <p:nvPr/>
        </p:nvSpPr>
        <p:spPr bwMode="auto">
          <a:xfrm>
            <a:off x="342900" y="1136056"/>
            <a:ext cx="4267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400" b="1" spc="150" dirty="0">
                <a:solidFill>
                  <a:srgbClr val="FF6600"/>
                </a:solidFill>
                <a:cs typeface="Calibri"/>
              </a:rPr>
              <a:t>OTHER KEY COMPLIANCE EVENTS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42900" y="4645223"/>
            <a:ext cx="4684568" cy="2669977"/>
            <a:chOff x="4459432" y="1414627"/>
            <a:chExt cx="4684568" cy="2669977"/>
          </a:xfrm>
        </p:grpSpPr>
        <p:sp>
          <p:nvSpPr>
            <p:cNvPr id="16" name="Rectangle 2"/>
            <p:cNvSpPr txBox="1">
              <a:spLocks noChangeArrowheads="1"/>
            </p:cNvSpPr>
            <p:nvPr/>
          </p:nvSpPr>
          <p:spPr bwMode="auto">
            <a:xfrm>
              <a:off x="4459432" y="1453896"/>
              <a:ext cx="3962400" cy="2630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457200">
                <a:spcBef>
                  <a:spcPts val="300"/>
                </a:spcBef>
              </a:pPr>
              <a:endParaRPr lang="en-US" sz="1000" dirty="0">
                <a:solidFill>
                  <a:srgbClr val="002C5F"/>
                </a:solidFill>
              </a:endParaRPr>
            </a:p>
            <a:p>
              <a:pPr defTabSz="457200">
                <a:spcBef>
                  <a:spcPts val="300"/>
                </a:spcBef>
              </a:pPr>
              <a:endParaRPr lang="en-US" sz="1000" dirty="0">
                <a:solidFill>
                  <a:srgbClr val="002C5F"/>
                </a:solidFill>
              </a:endParaRPr>
            </a:p>
            <a:p>
              <a:pPr defTabSz="457200">
                <a:spcBef>
                  <a:spcPts val="300"/>
                </a:spcBef>
              </a:pPr>
              <a:endParaRPr lang="en-US" sz="1000" dirty="0">
                <a:solidFill>
                  <a:srgbClr val="002C5F"/>
                </a:solidFill>
              </a:endParaRPr>
            </a:p>
            <a:p>
              <a:pPr defTabSz="457200">
                <a:spcBef>
                  <a:spcPts val="300"/>
                </a:spcBef>
              </a:pPr>
              <a:endParaRPr lang="en-US" sz="1000" dirty="0">
                <a:solidFill>
                  <a:srgbClr val="002C5F"/>
                </a:solidFill>
              </a:endParaRPr>
            </a:p>
          </p:txBody>
        </p:sp>
        <p:sp>
          <p:nvSpPr>
            <p:cNvPr id="11" name="TextBox 12"/>
            <p:cNvSpPr txBox="1">
              <a:spLocks noChangeArrowheads="1"/>
            </p:cNvSpPr>
            <p:nvPr/>
          </p:nvSpPr>
          <p:spPr bwMode="auto">
            <a:xfrm>
              <a:off x="4459432" y="1414627"/>
              <a:ext cx="468456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457200"/>
              <a:r>
                <a:rPr lang="en-US" sz="1400" b="1" spc="150" dirty="0">
                  <a:solidFill>
                    <a:srgbClr val="FF6600"/>
                  </a:solidFill>
                  <a:cs typeface="Calibri"/>
                </a:rPr>
                <a:t>JANUARY 2013 UPDATES</a:t>
              </a:r>
            </a:p>
          </p:txBody>
        </p:sp>
      </p:grp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342900" y="1453896"/>
            <a:ext cx="4038600" cy="3499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>
              <a:spcBef>
                <a:spcPts val="1100"/>
              </a:spcBef>
            </a:pPr>
            <a:r>
              <a:rPr lang="en-US" sz="1000" dirty="0">
                <a:solidFill>
                  <a:prstClr val="black"/>
                </a:solidFill>
                <a:hlinkClick r:id="rId3"/>
              </a:rPr>
              <a:t>http://oig.hhs.gov/compliance/compliance-guidance/docs/pharmaceutical-compliance-roundtable.pdf</a:t>
            </a:r>
            <a:r>
              <a:rPr lang="en-US" sz="1000" dirty="0">
                <a:solidFill>
                  <a:prstClr val="black"/>
                </a:solidFill>
              </a:rPr>
              <a:t> </a:t>
            </a:r>
          </a:p>
          <a:p>
            <a:pPr defTabSz="457200">
              <a:spcBef>
                <a:spcPts val="1100"/>
              </a:spcBef>
            </a:pPr>
            <a:r>
              <a:rPr lang="en-US" sz="1000" dirty="0">
                <a:solidFill>
                  <a:prstClr val="black"/>
                </a:solidFill>
                <a:hlinkClick r:id="rId4"/>
              </a:rPr>
              <a:t>http://www.ama-assn.org/amednews/2012/03/26/prl20326.htm</a:t>
            </a:r>
            <a:endParaRPr lang="en-US" sz="1000" dirty="0">
              <a:solidFill>
                <a:prstClr val="black"/>
              </a:solidFill>
            </a:endParaRPr>
          </a:p>
          <a:p>
            <a:pPr defTabSz="457200">
              <a:spcBef>
                <a:spcPts val="1100"/>
              </a:spcBef>
            </a:pPr>
            <a:r>
              <a:rPr lang="en-US" sz="1000" dirty="0">
                <a:solidFill>
                  <a:prstClr val="black"/>
                </a:solidFill>
                <a:hlinkClick r:id="rId5"/>
              </a:rPr>
              <a:t>http://online.wsj.com/article/SB10001424052702303933404577505032006855076.html</a:t>
            </a:r>
            <a:endParaRPr lang="en-US" sz="1000" dirty="0">
              <a:solidFill>
                <a:prstClr val="black"/>
              </a:solidFill>
            </a:endParaRPr>
          </a:p>
          <a:p>
            <a:pPr defTabSz="457200">
              <a:spcBef>
                <a:spcPts val="1100"/>
              </a:spcBef>
            </a:pPr>
            <a:r>
              <a:rPr lang="en-US" sz="1000" dirty="0">
                <a:solidFill>
                  <a:prstClr val="black"/>
                </a:solidFill>
                <a:hlinkClick r:id="rId6"/>
              </a:rPr>
              <a:t>http://www.pharmalot.com/2012/11/eisai-insurer-balks-at-paying-whistleblower-claim/</a:t>
            </a:r>
            <a:endParaRPr lang="en-US" sz="1000" dirty="0">
              <a:solidFill>
                <a:prstClr val="black"/>
              </a:solidFill>
            </a:endParaRPr>
          </a:p>
          <a:p>
            <a:pPr defTabSz="457200">
              <a:spcBef>
                <a:spcPts val="1100"/>
              </a:spcBef>
            </a:pPr>
            <a:r>
              <a:rPr lang="en-US" sz="1000" dirty="0">
                <a:solidFill>
                  <a:prstClr val="black"/>
                </a:solidFill>
                <a:hlinkClick r:id="rId7"/>
              </a:rPr>
              <a:t>https://oig.hhs.gov/compliance/compliance-guidance/docs/Focus_on_Compliance.pdf</a:t>
            </a:r>
            <a:endParaRPr lang="en-US" sz="1000" dirty="0">
              <a:solidFill>
                <a:prstClr val="black"/>
              </a:solidFill>
            </a:endParaRPr>
          </a:p>
          <a:p>
            <a:pPr defTabSz="457200">
              <a:spcBef>
                <a:spcPts val="1100"/>
              </a:spcBef>
            </a:pPr>
            <a:r>
              <a:rPr lang="en-US" sz="1000" dirty="0">
                <a:solidFill>
                  <a:prstClr val="black"/>
                </a:solidFill>
                <a:hlinkClick r:id="rId8"/>
              </a:rPr>
              <a:t>http://www.nytimes.com/2012/08/11/business/facebook-settlement-on-privacy-is-finalized-by-ftc.html?_r=3</a:t>
            </a:r>
            <a:endParaRPr lang="en-US" sz="1000" dirty="0">
              <a:solidFill>
                <a:prstClr val="black"/>
              </a:solidFill>
            </a:endParaRPr>
          </a:p>
          <a:p>
            <a:pPr defTabSz="457200">
              <a:spcBef>
                <a:spcPts val="1100"/>
              </a:spcBef>
            </a:pPr>
            <a:r>
              <a:rPr lang="en-US" sz="1000" dirty="0">
                <a:solidFill>
                  <a:prstClr val="black"/>
                </a:solidFill>
                <a:hlinkClick r:id="rId9"/>
              </a:rPr>
              <a:t>http://www.ama-assn.org/amednews/2012/07/16/gvsb0716.htm</a:t>
            </a:r>
            <a:endParaRPr lang="en-US" sz="1000" dirty="0">
              <a:solidFill>
                <a:prstClr val="black"/>
              </a:solidFill>
            </a:endParaRPr>
          </a:p>
          <a:p>
            <a:pPr defTabSz="457200">
              <a:spcBef>
                <a:spcPts val="1100"/>
              </a:spcBef>
            </a:pPr>
            <a:r>
              <a:rPr lang="en-US" sz="1000" dirty="0">
                <a:solidFill>
                  <a:prstClr val="black"/>
                </a:solidFill>
                <a:hlinkClick r:id="rId10"/>
              </a:rPr>
              <a:t>http://www.jsonline.com/features/health/doctors-with-links-to-drug-companies-influence-treatment-guidelines-ki7pjr6-184041791.html</a:t>
            </a:r>
            <a:endParaRPr lang="en-US" sz="1000" dirty="0">
              <a:solidFill>
                <a:prstClr val="black"/>
              </a:solidFill>
            </a:endParaRPr>
          </a:p>
          <a:p>
            <a:pPr defTabSz="457200">
              <a:spcBef>
                <a:spcPts val="1100"/>
              </a:spcBef>
            </a:pPr>
            <a:endParaRPr lang="en-US" sz="1000" u="sng" dirty="0">
              <a:solidFill>
                <a:prstClr val="black"/>
              </a:solidFill>
            </a:endParaRPr>
          </a:p>
          <a:p>
            <a:pPr defTabSz="457200">
              <a:spcBef>
                <a:spcPts val="1100"/>
              </a:spcBef>
            </a:pPr>
            <a:endParaRPr lang="en-US" sz="1000" u="sng" dirty="0">
              <a:solidFill>
                <a:prstClr val="black"/>
              </a:solidFill>
            </a:endParaRPr>
          </a:p>
          <a:p>
            <a:pPr defTabSz="457200">
              <a:spcBef>
                <a:spcPts val="1100"/>
              </a:spcBef>
            </a:pPr>
            <a:r>
              <a:rPr lang="en-US" sz="1000" u="sng" dirty="0">
                <a:solidFill>
                  <a:prstClr val="black"/>
                </a:solidFill>
              </a:rPr>
              <a:t> </a:t>
            </a:r>
          </a:p>
          <a:p>
            <a:pPr defTabSz="457200">
              <a:spcBef>
                <a:spcPts val="1100"/>
              </a:spcBef>
            </a:pPr>
            <a:endParaRPr lang="en-US" sz="1000" dirty="0">
              <a:solidFill>
                <a:srgbClr val="002C5F"/>
              </a:solidFill>
              <a:hlinkClick r:id=""/>
            </a:endParaRPr>
          </a:p>
        </p:txBody>
      </p:sp>
      <p:pic>
        <p:nvPicPr>
          <p:cNvPr id="22" name="Picture 21" descr="gradient bar.png"/>
          <p:cNvPicPr>
            <a:picLocks noChangeAspect="1"/>
          </p:cNvPicPr>
          <p:nvPr/>
        </p:nvPicPr>
        <p:blipFill>
          <a:blip r:embed="rId11"/>
          <a:srcRect t="76295"/>
          <a:stretch>
            <a:fillRect/>
          </a:stretch>
        </p:blipFill>
        <p:spPr>
          <a:xfrm>
            <a:off x="0" y="6720840"/>
            <a:ext cx="9153144" cy="152552"/>
          </a:xfrm>
          <a:prstGeom prst="rect">
            <a:avLst/>
          </a:prstGeom>
        </p:spPr>
      </p:pic>
      <p:pic>
        <p:nvPicPr>
          <p:cNvPr id="25" name="Picture 24" descr="gradient bar.png"/>
          <p:cNvPicPr>
            <a:picLocks noChangeAspect="1"/>
          </p:cNvPicPr>
          <p:nvPr/>
        </p:nvPicPr>
        <p:blipFill>
          <a:blip r:embed="rId11"/>
          <a:srcRect t="17093" b="23705"/>
          <a:stretch>
            <a:fillRect/>
          </a:stretch>
        </p:blipFill>
        <p:spPr>
          <a:xfrm>
            <a:off x="0" y="0"/>
            <a:ext cx="9153144" cy="381000"/>
          </a:xfrm>
          <a:prstGeom prst="rect">
            <a:avLst/>
          </a:prstGeom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342900" y="274320"/>
            <a:ext cx="82296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000" b="1" dirty="0">
                <a:solidFill>
                  <a:srgbClr val="002C5F"/>
                </a:solidFill>
              </a:rPr>
              <a:t>Sources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42900" y="4898480"/>
            <a:ext cx="4116532" cy="649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defTabSz="457200">
              <a:spcBef>
                <a:spcPts val="300"/>
              </a:spcBef>
              <a:defRPr sz="1000"/>
            </a:lvl1pPr>
          </a:lstStyle>
          <a:p>
            <a:r>
              <a:rPr lang="en-US" dirty="0">
                <a:solidFill>
                  <a:prstClr val="black"/>
                </a:solidFill>
                <a:hlinkClick r:id="rId12"/>
              </a:rPr>
              <a:t>https://www.oag.state.tx.us/oagnews/release.php?id=4262</a:t>
            </a:r>
          </a:p>
          <a:p>
            <a:r>
              <a:rPr lang="en-US" dirty="0">
                <a:solidFill>
                  <a:prstClr val="black"/>
                </a:solidFill>
                <a:hlinkClick r:id="rId12"/>
              </a:rPr>
              <a:t>http://www.pharmaspective.com/2013/01/the-minnesota-board-of-pharmacy-will-not-require-the-submission-of-annual-disclosure-reports-for-the.html</a:t>
            </a:r>
          </a:p>
          <a:p>
            <a:r>
              <a:rPr lang="en-US" dirty="0">
                <a:solidFill>
                  <a:prstClr val="black"/>
                </a:solidFill>
                <a:hlinkClick r:id="rId12"/>
              </a:rPr>
              <a:t>http://ofr.gov/OFRUpload/OFRData/2013-01073_PI.pdf</a:t>
            </a:r>
          </a:p>
          <a:p>
            <a:r>
              <a:rPr lang="en-US" dirty="0">
                <a:solidFill>
                  <a:prstClr val="black"/>
                </a:solidFill>
                <a:hlinkClick r:id="rId12"/>
              </a:rPr>
              <a:t>http://www.gpo.gov/fdsys/pkg/FR-2013-01-22/html/2013-01068.htm</a:t>
            </a:r>
          </a:p>
          <a:p>
            <a:r>
              <a:rPr lang="en-US" dirty="0">
                <a:solidFill>
                  <a:prstClr val="black"/>
                </a:solidFill>
                <a:hlinkClick r:id="rId12"/>
              </a:rPr>
              <a:t>http://www.massdevice.com/news/australia-brazil-canada-and-us-plan-shared-medical-device-audit-program</a:t>
            </a:r>
          </a:p>
          <a:p>
            <a:r>
              <a:rPr lang="en-US" dirty="0">
                <a:solidFill>
                  <a:prstClr val="black"/>
                </a:solidFill>
                <a:hlinkClick r:id="rId12"/>
              </a:rPr>
              <a:t>http://www.acog.org/~/media/Committee%20Opinions/Committee%20on%20Ethics/co541.pdf?dmc=1&amp;ts=20121025T1645228769.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459432" y="1136056"/>
            <a:ext cx="4303568" cy="3203377"/>
            <a:chOff x="457200" y="3426023"/>
            <a:chExt cx="4303568" cy="3203377"/>
          </a:xfrm>
        </p:grpSpPr>
        <p:sp>
          <p:nvSpPr>
            <p:cNvPr id="17" name="Rectangle 2"/>
            <p:cNvSpPr txBox="1">
              <a:spLocks noChangeArrowheads="1"/>
            </p:cNvSpPr>
            <p:nvPr/>
          </p:nvSpPr>
          <p:spPr bwMode="auto">
            <a:xfrm>
              <a:off x="457200" y="3733800"/>
              <a:ext cx="4038600" cy="289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457200">
                <a:spcBef>
                  <a:spcPts val="600"/>
                </a:spcBef>
              </a:pPr>
              <a:r>
                <a:rPr lang="en-US" sz="1000" dirty="0">
                  <a:solidFill>
                    <a:prstClr val="black"/>
                  </a:solidFill>
                  <a:hlinkClick r:id="rId13"/>
                </a:rPr>
                <a:t>http://www.ifpma.org/fileadmin/content/News/2012/FINAL_IFPMA_Press_Release_-_Code_of_Practice_1_March_2012.pdf</a:t>
              </a:r>
              <a:endParaRPr lang="en-US" sz="1000" b="1" u="sng" dirty="0">
                <a:solidFill>
                  <a:srgbClr val="877863"/>
                </a:solidFill>
                <a:hlinkClick r:id=""/>
              </a:endParaRPr>
            </a:p>
            <a:p>
              <a:pPr defTabSz="457200">
                <a:spcBef>
                  <a:spcPts val="600"/>
                </a:spcBef>
              </a:pPr>
              <a:r>
                <a:rPr lang="en-US" sz="1000" dirty="0">
                  <a:solidFill>
                    <a:prstClr val="black"/>
                  </a:solidFill>
                  <a:hlinkClick r:id="" action="ppaction://noaction"/>
                </a:rPr>
                <a:t>http://www.rte.ie/news/2012/1011/new-guidelines-for-doctors-and-pharma-industry.html</a:t>
              </a:r>
              <a:endParaRPr lang="en-US" sz="1000" b="1" u="sng" dirty="0">
                <a:solidFill>
                  <a:srgbClr val="877863"/>
                </a:solidFill>
                <a:hlinkClick r:id=""/>
              </a:endParaRPr>
            </a:p>
            <a:p>
              <a:pPr defTabSz="457200">
                <a:spcBef>
                  <a:spcPts val="600"/>
                </a:spcBef>
              </a:pPr>
              <a:r>
                <a:rPr lang="en-US" sz="1000" dirty="0">
                  <a:solidFill>
                    <a:prstClr val="black"/>
                  </a:solidFill>
                  <a:hlinkClick r:id="rId14"/>
                </a:rPr>
                <a:t>http://www.sfo.gov.uk/bribery--corruption/the-bribery-act/questions-and-answers.aspx</a:t>
              </a:r>
              <a:endParaRPr lang="en-US" sz="1000" dirty="0">
                <a:solidFill>
                  <a:prstClr val="black"/>
                </a:solidFill>
              </a:endParaRPr>
            </a:p>
            <a:p>
              <a:pPr defTabSz="457200">
                <a:spcBef>
                  <a:spcPts val="600"/>
                </a:spcBef>
              </a:pPr>
              <a:r>
                <a:rPr lang="en-US" sz="1000" dirty="0">
                  <a:solidFill>
                    <a:prstClr val="black"/>
                  </a:solidFill>
                  <a:hlinkClick r:id=""/>
                </a:rPr>
                <a:t>http://articles.economictimes.indiatimes.com/2012-07-18/news/32730829_1_pharmaceutical-market-indian-pharmaceutical-alliance-industry-bodies</a:t>
              </a:r>
            </a:p>
            <a:p>
              <a:pPr defTabSz="457200">
                <a:spcBef>
                  <a:spcPts val="600"/>
                </a:spcBef>
              </a:pPr>
              <a:r>
                <a:rPr lang="en-US" sz="1000" dirty="0">
                  <a:solidFill>
                    <a:prstClr val="black"/>
                  </a:solidFill>
                  <a:hlinkClick r:id="rId15"/>
                </a:rPr>
                <a:t>http://in.reuters.com/article/2012/10/16/abbott-india-doctors-gifts-idINDEE89F0H820121016?rpc=401&amp;feedType=RSS&amp;feedName=businessNews&amp;rpc=401</a:t>
              </a:r>
              <a:endParaRPr lang="en-US" sz="1000" dirty="0">
                <a:solidFill>
                  <a:prstClr val="black"/>
                </a:solidFill>
              </a:endParaRPr>
            </a:p>
            <a:p>
              <a:pPr defTabSz="457200">
                <a:spcBef>
                  <a:spcPts val="600"/>
                </a:spcBef>
              </a:pPr>
              <a:endParaRPr lang="en-US" sz="1000" dirty="0">
                <a:solidFill>
                  <a:prstClr val="black"/>
                </a:solidFill>
              </a:endParaRPr>
            </a:p>
            <a:p>
              <a:pPr defTabSz="457200">
                <a:spcBef>
                  <a:spcPts val="600"/>
                </a:spcBef>
              </a:pPr>
              <a:endParaRPr lang="en-US" sz="1000" dirty="0">
                <a:solidFill>
                  <a:prstClr val="black"/>
                </a:solidFill>
              </a:endParaRPr>
            </a:p>
            <a:p>
              <a:pPr>
                <a:spcBef>
                  <a:spcPts val="600"/>
                </a:spcBef>
              </a:pPr>
              <a:r>
                <a:rPr lang="en-US" sz="1000" dirty="0">
                  <a:solidFill>
                    <a:prstClr val="black"/>
                  </a:solidFill>
                  <a:hlinkClick r:id="rId16"/>
                </a:rPr>
                <a:t>http://www.lexology.com/library/detail.aspx?g=4e848dcb-40ad-4fa1-ba30-9482da84a3a</a:t>
              </a:r>
              <a:endParaRPr lang="en-US" sz="1000" dirty="0">
                <a:solidFill>
                  <a:prstClr val="black"/>
                </a:solidFill>
              </a:endParaRPr>
            </a:p>
            <a:p>
              <a:pPr>
                <a:spcBef>
                  <a:spcPts val="600"/>
                </a:spcBef>
              </a:pPr>
              <a:r>
                <a:rPr lang="en-US" sz="1000" dirty="0">
                  <a:solidFill>
                    <a:prstClr val="black"/>
                  </a:solidFill>
                  <a:hlinkClick r:id="rId17"/>
                </a:rPr>
                <a:t>http://www.sidley.com/files/Publication/22201a5a-9bcf-4936-b20d-c45ab300662e/Presentation/PublicationAttachment/7e590df9-8ab4-412d-8846-c6ef39695fca/Datta%20Law360.pdf</a:t>
              </a:r>
              <a:endParaRPr lang="en-US" sz="1000" dirty="0">
                <a:solidFill>
                  <a:prstClr val="black"/>
                </a:solidFill>
              </a:endParaRPr>
            </a:p>
            <a:p>
              <a:pPr>
                <a:spcBef>
                  <a:spcPts val="600"/>
                </a:spcBef>
              </a:pPr>
              <a:r>
                <a:rPr lang="en-US" sz="1000" dirty="0">
                  <a:solidFill>
                    <a:prstClr val="black"/>
                  </a:solidFill>
                  <a:hlinkClick r:id="rId18"/>
                </a:rPr>
                <a:t>http://www.ehcca.com/presentations/intpharmacon6/vanblokland_2_h1.pdf</a:t>
              </a:r>
              <a:endParaRPr lang="en-US" sz="1000" dirty="0">
                <a:solidFill>
                  <a:prstClr val="black"/>
                </a:solidFill>
              </a:endParaRPr>
            </a:p>
            <a:p>
              <a:pPr>
                <a:spcBef>
                  <a:spcPts val="600"/>
                </a:spcBef>
              </a:pPr>
              <a:r>
                <a:rPr lang="en-US" sz="1000" dirty="0">
                  <a:solidFill>
                    <a:prstClr val="black"/>
                  </a:solidFill>
                  <a:hlinkClick r:id="rId19"/>
                </a:rPr>
                <a:t>http://medicinesaustralia.com.au/code-of-conduct/code-of-conduct-current-edition/</a:t>
              </a:r>
              <a:endParaRPr lang="en-US" sz="1000" dirty="0">
                <a:solidFill>
                  <a:prstClr val="black"/>
                </a:solidFill>
              </a:endParaRPr>
            </a:p>
            <a:p>
              <a:pPr>
                <a:spcBef>
                  <a:spcPts val="600"/>
                </a:spcBef>
              </a:pPr>
              <a:r>
                <a:rPr lang="en-US" sz="1000" dirty="0">
                  <a:solidFill>
                    <a:prstClr val="black"/>
                  </a:solidFill>
                  <a:hlinkClick r:id="rId20"/>
                </a:rPr>
                <a:t>http://www.efpia.eu/sites/www.efpia.eu/files/PO_Code_-_SGA_14_June_2011-20110627-004-EN-v1_0.pdf</a:t>
              </a:r>
              <a:endParaRPr lang="en-US" sz="1000" dirty="0">
                <a:solidFill>
                  <a:prstClr val="black"/>
                </a:solidFill>
              </a:endParaRPr>
            </a:p>
            <a:p>
              <a:pPr>
                <a:spcBef>
                  <a:spcPts val="600"/>
                </a:spcBef>
              </a:pPr>
              <a:r>
                <a:rPr lang="en-US" sz="1000" dirty="0">
                  <a:solidFill>
                    <a:prstClr val="black"/>
                  </a:solidFill>
                  <a:hlinkClick r:id="rId21"/>
                </a:rPr>
                <a:t>http://www.abpi.org.uk/our-work/library/guidelines/Pages/code-2012.aspx</a:t>
              </a:r>
              <a:endParaRPr lang="en-US" sz="1000" dirty="0">
                <a:solidFill>
                  <a:prstClr val="black"/>
                </a:solidFill>
              </a:endParaRPr>
            </a:p>
            <a:p>
              <a:pPr>
                <a:spcBef>
                  <a:spcPts val="600"/>
                </a:spcBef>
              </a:pPr>
              <a:endParaRPr lang="en-US" sz="1000" dirty="0">
                <a:solidFill>
                  <a:prstClr val="black"/>
                </a:solidFill>
              </a:endParaRPr>
            </a:p>
            <a:p>
              <a:pPr defTabSz="457200">
                <a:spcBef>
                  <a:spcPts val="600"/>
                </a:spcBef>
              </a:pPr>
              <a:endParaRPr lang="en-US" sz="1000" dirty="0">
                <a:solidFill>
                  <a:prstClr val="black"/>
                </a:solidFill>
              </a:endParaRPr>
            </a:p>
            <a:p>
              <a:pPr defTabSz="457200">
                <a:spcBef>
                  <a:spcPts val="600"/>
                </a:spcBef>
              </a:pPr>
              <a:endParaRPr lang="en-US" sz="1000" b="1" u="sng" dirty="0">
                <a:solidFill>
                  <a:srgbClr val="877863"/>
                </a:solidFill>
                <a:hlinkClick r:id=""/>
              </a:endParaRPr>
            </a:p>
            <a:p>
              <a:pPr defTabSz="457200">
                <a:spcBef>
                  <a:spcPts val="600"/>
                </a:spcBef>
              </a:pPr>
              <a:endParaRPr lang="en-US" sz="1000" dirty="0">
                <a:solidFill>
                  <a:srgbClr val="002C5F"/>
                </a:solidFill>
                <a:hlinkClick r:id=""/>
              </a:endParaRPr>
            </a:p>
            <a:p>
              <a:pPr defTabSz="457200">
                <a:spcBef>
                  <a:spcPts val="600"/>
                </a:spcBef>
              </a:pPr>
              <a:endParaRPr lang="en-US" sz="1000" dirty="0">
                <a:solidFill>
                  <a:srgbClr val="002C5F"/>
                </a:solidFill>
                <a:hlinkClick r:id=""/>
              </a:endParaRPr>
            </a:p>
          </p:txBody>
        </p:sp>
        <p:sp>
          <p:nvSpPr>
            <p:cNvPr id="23" name="TextBox 12"/>
            <p:cNvSpPr txBox="1">
              <a:spLocks noChangeArrowheads="1"/>
            </p:cNvSpPr>
            <p:nvPr/>
          </p:nvSpPr>
          <p:spPr bwMode="auto">
            <a:xfrm>
              <a:off x="457200" y="3426023"/>
              <a:ext cx="42672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457200"/>
              <a:r>
                <a:rPr lang="en-US" sz="1400" b="1" spc="150" dirty="0">
                  <a:solidFill>
                    <a:srgbClr val="FF6600"/>
                  </a:solidFill>
                  <a:cs typeface="Calibri"/>
                </a:rPr>
                <a:t>INTERNATIONAL COMPLIANCE</a:t>
              </a:r>
            </a:p>
          </p:txBody>
        </p:sp>
        <p:sp>
          <p:nvSpPr>
            <p:cNvPr id="14" name="TextBox 12"/>
            <p:cNvSpPr txBox="1">
              <a:spLocks noChangeArrowheads="1"/>
            </p:cNvSpPr>
            <p:nvPr/>
          </p:nvSpPr>
          <p:spPr bwMode="auto">
            <a:xfrm>
              <a:off x="493568" y="6051063"/>
              <a:ext cx="42672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457200"/>
              <a:r>
                <a:rPr lang="en-US" sz="1400" b="1" spc="150" dirty="0">
                  <a:solidFill>
                    <a:srgbClr val="FF6600"/>
                  </a:solidFill>
                  <a:cs typeface="Calibri"/>
                </a:rPr>
                <a:t>INTERNATIONAL TRANSPARENCY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0524194"/>
      </p:ext>
    </p:extLst>
  </p:cSld>
  <p:clrMapOvr>
    <a:masterClrMapping/>
  </p:clrMapOvr>
  <p:transition advTm="125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dient bar.png"/>
          <p:cNvPicPr>
            <a:picLocks noChangeAspect="1"/>
          </p:cNvPicPr>
          <p:nvPr/>
        </p:nvPicPr>
        <p:blipFill>
          <a:blip r:embed="rId2"/>
          <a:srcRect t="76295"/>
          <a:stretch>
            <a:fillRect/>
          </a:stretch>
        </p:blipFill>
        <p:spPr>
          <a:xfrm>
            <a:off x="0" y="6720840"/>
            <a:ext cx="9153144" cy="152552"/>
          </a:xfrm>
          <a:prstGeom prst="rect">
            <a:avLst/>
          </a:prstGeom>
        </p:spPr>
      </p:pic>
      <p:pic>
        <p:nvPicPr>
          <p:cNvPr id="3" name="Picture 2" descr="gradient bar.png"/>
          <p:cNvPicPr>
            <a:picLocks noChangeAspect="1"/>
          </p:cNvPicPr>
          <p:nvPr/>
        </p:nvPicPr>
        <p:blipFill>
          <a:blip r:embed="rId2"/>
          <a:srcRect t="17093" b="23705"/>
          <a:stretch>
            <a:fillRect/>
          </a:stretch>
        </p:blipFill>
        <p:spPr>
          <a:xfrm>
            <a:off x="0" y="0"/>
            <a:ext cx="9153144" cy="381000"/>
          </a:xfrm>
          <a:prstGeom prst="rect">
            <a:avLst/>
          </a:prstGeom>
        </p:spPr>
      </p:pic>
      <p:pic>
        <p:nvPicPr>
          <p:cNvPr id="8" name="Picture 7" descr="Potomac 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7217" y="3581400"/>
            <a:ext cx="2049567" cy="760007"/>
          </a:xfrm>
          <a:prstGeom prst="rect">
            <a:avLst/>
          </a:prstGeom>
        </p:spPr>
      </p:pic>
      <p:sp>
        <p:nvSpPr>
          <p:cNvPr id="9" name="Title 6"/>
          <p:cNvSpPr txBox="1">
            <a:spLocks/>
          </p:cNvSpPr>
          <p:nvPr/>
        </p:nvSpPr>
        <p:spPr>
          <a:xfrm>
            <a:off x="342900" y="5105400"/>
            <a:ext cx="84582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en-US" sz="2200" dirty="0" smtClean="0">
                <a:solidFill>
                  <a:srgbClr val="002C5F"/>
                </a:solidFill>
              </a:rPr>
              <a:t>Call us at </a:t>
            </a:r>
            <a:r>
              <a:rPr lang="en-US" sz="2400" b="1" dirty="0" smtClean="0">
                <a:solidFill>
                  <a:srgbClr val="002C5F"/>
                </a:solidFill>
              </a:rPr>
              <a:t>703.430.5944</a:t>
            </a:r>
            <a:r>
              <a:rPr lang="en-US" sz="2400" dirty="0" smtClean="0">
                <a:solidFill>
                  <a:srgbClr val="002C5F"/>
                </a:solidFill>
              </a:rPr>
              <a:t>,</a:t>
            </a:r>
          </a:p>
          <a:p>
            <a:pPr lvl="0" algn="ctr">
              <a:defRPr/>
            </a:pPr>
            <a:r>
              <a:rPr lang="en-US" sz="2200" dirty="0" smtClean="0">
                <a:solidFill>
                  <a:srgbClr val="002C5F"/>
                </a:solidFill>
              </a:rPr>
              <a:t>or visit </a:t>
            </a:r>
            <a:r>
              <a:rPr lang="en-US" sz="2400" b="1" dirty="0" err="1" smtClean="0">
                <a:solidFill>
                  <a:srgbClr val="002C5F"/>
                </a:solidFill>
              </a:rPr>
              <a:t>www.</a:t>
            </a:r>
            <a:r>
              <a:rPr lang="en-US" sz="2400" b="1" dirty="0" err="1" smtClean="0">
                <a:solidFill>
                  <a:srgbClr val="83AFB4"/>
                </a:solidFill>
              </a:rPr>
              <a:t>potomac</a:t>
            </a:r>
            <a:r>
              <a:rPr lang="en-US" sz="2400" b="1" dirty="0" err="1" smtClean="0">
                <a:solidFill>
                  <a:srgbClr val="002C5F"/>
                </a:solidFill>
              </a:rPr>
              <a:t>river</a:t>
            </a:r>
            <a:r>
              <a:rPr lang="en-US" sz="2400" b="1" dirty="0" err="1" smtClean="0">
                <a:solidFill>
                  <a:srgbClr val="83AFB4"/>
                </a:solidFill>
              </a:rPr>
              <a:t>partners</a:t>
            </a:r>
            <a:r>
              <a:rPr lang="en-US" sz="2400" b="1" dirty="0" err="1" smtClean="0">
                <a:solidFill>
                  <a:srgbClr val="002C5F"/>
                </a:solidFill>
              </a:rPr>
              <a:t>.com</a:t>
            </a:r>
            <a:endParaRPr lang="en-US" sz="2400" b="1" dirty="0" smtClean="0">
              <a:solidFill>
                <a:srgbClr val="002C5F"/>
              </a:solidFill>
            </a:endParaRPr>
          </a:p>
          <a:p>
            <a:pPr lvl="0" algn="ctr">
              <a:spcBef>
                <a:spcPts val="600"/>
              </a:spcBef>
              <a:defRPr/>
            </a:pPr>
            <a:endParaRPr lang="en-US" sz="2400" dirty="0" smtClean="0">
              <a:solidFill>
                <a:srgbClr val="002C5F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22098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C5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Thank you.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C5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57648415"/>
      </p:ext>
    </p:extLst>
  </p:cSld>
  <p:clrMapOvr>
    <a:masterClrMapping/>
  </p:clrMapOvr>
  <p:transition spd="med" advClick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 txBox="1">
            <a:spLocks/>
          </p:cNvSpPr>
          <p:nvPr/>
        </p:nvSpPr>
        <p:spPr>
          <a:xfrm>
            <a:off x="457200" y="2441448"/>
            <a:ext cx="84582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400" dirty="0" smtClean="0">
                <a:solidFill>
                  <a:srgbClr val="002C5F"/>
                </a:solidFill>
              </a:rPr>
              <a:t>while off-label prosecution gains complexity.</a:t>
            </a:r>
            <a:endParaRPr kumimoji="0" lang="en-US" sz="2400" i="0" strike="noStrike" kern="1200" cap="none" spc="0" normalizeH="0" baseline="0" noProof="0" dirty="0">
              <a:ln>
                <a:noFill/>
              </a:ln>
              <a:solidFill>
                <a:srgbClr val="002C5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457200" y="2895600"/>
            <a:ext cx="8458200" cy="3657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lnSpc>
                <a:spcPts val="5100"/>
              </a:lnSpc>
              <a:spcBef>
                <a:spcPct val="0"/>
              </a:spcBef>
              <a:defRPr/>
            </a:pPr>
            <a:r>
              <a:rPr kumimoji="0" lang="en-US" sz="4500" b="1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US Court of Appeals overturns </a:t>
            </a:r>
          </a:p>
          <a:p>
            <a:pPr lvl="0">
              <a:lnSpc>
                <a:spcPts val="5100"/>
              </a:lnSpc>
              <a:spcBef>
                <a:spcPct val="0"/>
              </a:spcBef>
              <a:defRPr/>
            </a:pPr>
            <a:r>
              <a:rPr lang="en-US" sz="4500" b="1" dirty="0" smtClean="0">
                <a:solidFill>
                  <a:srgbClr val="FF6600"/>
                </a:solidFill>
                <a:latin typeface="+mj-lt"/>
                <a:ea typeface="+mj-ea"/>
                <a:cs typeface="+mj-cs"/>
              </a:rPr>
              <a:t>rep </a:t>
            </a:r>
            <a:r>
              <a:rPr kumimoji="0" lang="en-US" sz="4500" b="1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conviction </a:t>
            </a:r>
            <a:r>
              <a:rPr lang="en-US" sz="4500" b="1" dirty="0" smtClean="0">
                <a:solidFill>
                  <a:srgbClr val="FF6600"/>
                </a:solidFill>
              </a:rPr>
              <a:t>in </a:t>
            </a:r>
            <a:r>
              <a:rPr lang="en-US" sz="4500" b="1" i="1" dirty="0">
                <a:solidFill>
                  <a:srgbClr val="FF6600"/>
                </a:solidFill>
              </a:rPr>
              <a:t>Caronia </a:t>
            </a:r>
            <a:r>
              <a:rPr lang="en-US" sz="4500" b="1" dirty="0" smtClean="0">
                <a:solidFill>
                  <a:srgbClr val="FF6600"/>
                </a:solidFill>
              </a:rPr>
              <a:t>decision.</a:t>
            </a:r>
            <a:endParaRPr kumimoji="0" lang="en-US" sz="4500" b="1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 descr="gradient bar.png"/>
          <p:cNvPicPr>
            <a:picLocks noChangeAspect="1"/>
          </p:cNvPicPr>
          <p:nvPr/>
        </p:nvPicPr>
        <p:blipFill>
          <a:blip r:embed="rId2"/>
          <a:srcRect t="76295"/>
          <a:stretch>
            <a:fillRect/>
          </a:stretch>
        </p:blipFill>
        <p:spPr>
          <a:xfrm>
            <a:off x="0" y="6720840"/>
            <a:ext cx="9153144" cy="152552"/>
          </a:xfrm>
          <a:prstGeom prst="rect">
            <a:avLst/>
          </a:prstGeom>
        </p:spPr>
      </p:pic>
      <p:pic>
        <p:nvPicPr>
          <p:cNvPr id="11" name="Picture 10" descr="gradient bar.png"/>
          <p:cNvPicPr>
            <a:picLocks noChangeAspect="1"/>
          </p:cNvPicPr>
          <p:nvPr/>
        </p:nvPicPr>
        <p:blipFill>
          <a:blip r:embed="rId2"/>
          <a:srcRect t="17093" b="23705"/>
          <a:stretch>
            <a:fillRect/>
          </a:stretch>
        </p:blipFill>
        <p:spPr>
          <a:xfrm>
            <a:off x="0" y="0"/>
            <a:ext cx="9153144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5349"/>
      </p:ext>
    </p:extLst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mph" presetSubtype="2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3AFB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dient bar.png"/>
          <p:cNvPicPr>
            <a:picLocks noChangeAspect="1"/>
          </p:cNvPicPr>
          <p:nvPr/>
        </p:nvPicPr>
        <p:blipFill>
          <a:blip r:embed="rId2"/>
          <a:srcRect t="76295"/>
          <a:stretch>
            <a:fillRect/>
          </a:stretch>
        </p:blipFill>
        <p:spPr>
          <a:xfrm>
            <a:off x="0" y="6720840"/>
            <a:ext cx="9153144" cy="152552"/>
          </a:xfrm>
          <a:prstGeom prst="rect">
            <a:avLst/>
          </a:prstGeom>
        </p:spPr>
      </p:pic>
      <p:pic>
        <p:nvPicPr>
          <p:cNvPr id="11" name="Picture 10" descr="gradient bar.png"/>
          <p:cNvPicPr>
            <a:picLocks noChangeAspect="1"/>
          </p:cNvPicPr>
          <p:nvPr/>
        </p:nvPicPr>
        <p:blipFill>
          <a:blip r:embed="rId2"/>
          <a:srcRect t="17093" b="23705"/>
          <a:stretch>
            <a:fillRect/>
          </a:stretch>
        </p:blipFill>
        <p:spPr>
          <a:xfrm>
            <a:off x="0" y="0"/>
            <a:ext cx="9153144" cy="381000"/>
          </a:xfrm>
          <a:prstGeom prst="rect">
            <a:avLst/>
          </a:prstGeom>
        </p:spPr>
      </p:pic>
      <p:sp>
        <p:nvSpPr>
          <p:cNvPr id="6" name="Title 6"/>
          <p:cNvSpPr txBox="1">
            <a:spLocks/>
          </p:cNvSpPr>
          <p:nvPr/>
        </p:nvSpPr>
        <p:spPr>
          <a:xfrm>
            <a:off x="457200" y="2895600"/>
            <a:ext cx="6781800" cy="3657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$6.4</a:t>
            </a:r>
            <a:r>
              <a:rPr kumimoji="0" lang="en-US" sz="4500" b="1" i="0" u="none" strike="noStrike" kern="1200" cap="none" spc="0" normalizeH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billion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4500" b="1" dirty="0" smtClean="0">
                <a:solidFill>
                  <a:srgbClr val="FF6600"/>
                </a:solidFill>
                <a:latin typeface="+mj-lt"/>
                <a:ea typeface="+mj-ea"/>
                <a:cs typeface="+mj-cs"/>
              </a:rPr>
              <a:t>in 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2012 </a:t>
            </a:r>
            <a:endParaRPr kumimoji="0" lang="en-US" sz="4500" i="0" u="none" strike="noStrike" kern="120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ts val="5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versus</a:t>
            </a:r>
            <a:r>
              <a:rPr kumimoji="0" lang="en-US" sz="4500" i="0" u="none" strike="noStrike" kern="1200" cap="none" spc="0" normalizeH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$1.5 billion in 2011</a:t>
            </a:r>
            <a:endParaRPr kumimoji="0" lang="en-US" sz="450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itle 6"/>
          <p:cNvSpPr txBox="1">
            <a:spLocks/>
          </p:cNvSpPr>
          <p:nvPr/>
        </p:nvSpPr>
        <p:spPr>
          <a:xfrm>
            <a:off x="457200" y="4343400"/>
            <a:ext cx="69342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 smtClean="0">
                <a:solidFill>
                  <a:srgbClr val="002C5F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2400" noProof="0" dirty="0" err="1" smtClean="0">
                <a:solidFill>
                  <a:srgbClr val="002C5F"/>
                </a:solidFill>
                <a:latin typeface="+mj-lt"/>
                <a:ea typeface="+mj-ea"/>
                <a:cs typeface="+mj-cs"/>
              </a:rPr>
              <a:t>ncluding</a:t>
            </a:r>
            <a:r>
              <a:rPr lang="en-US" sz="2400" noProof="0" dirty="0" smtClean="0">
                <a:solidFill>
                  <a:srgbClr val="002C5F"/>
                </a:solidFill>
                <a:latin typeface="+mj-lt"/>
                <a:ea typeface="+mj-ea"/>
                <a:cs typeface="+mj-cs"/>
              </a:rPr>
              <a:t> largest and third-largest settlements </a:t>
            </a:r>
            <a:r>
              <a:rPr lang="en-US" sz="2400" dirty="0" smtClean="0">
                <a:solidFill>
                  <a:srgbClr val="002C5F"/>
                </a:solidFill>
                <a:latin typeface="+mj-lt"/>
                <a:ea typeface="+mj-ea"/>
                <a:cs typeface="+mj-cs"/>
              </a:rPr>
              <a:t>ever (</a:t>
            </a:r>
            <a:r>
              <a:rPr lang="en-US" sz="2400" dirty="0" err="1" smtClean="0">
                <a:solidFill>
                  <a:srgbClr val="002C5F"/>
                </a:solidFill>
                <a:latin typeface="+mj-lt"/>
                <a:ea typeface="+mj-ea"/>
                <a:cs typeface="+mj-cs"/>
              </a:rPr>
              <a:t>GSK’s</a:t>
            </a:r>
            <a:r>
              <a:rPr lang="en-US" sz="2400" dirty="0" smtClean="0">
                <a:solidFill>
                  <a:srgbClr val="002C5F"/>
                </a:solidFill>
                <a:latin typeface="+mj-lt"/>
                <a:ea typeface="+mj-ea"/>
                <a:cs typeface="+mj-cs"/>
              </a:rPr>
              <a:t> $3 billion, Abbott’s $1.5 billion)…</a:t>
            </a:r>
            <a:endParaRPr kumimoji="0" lang="en-US" sz="2400" i="0" strike="noStrike" kern="1200" cap="none" spc="0" normalizeH="0" baseline="0" noProof="0" dirty="0">
              <a:ln>
                <a:noFill/>
              </a:ln>
              <a:solidFill>
                <a:srgbClr val="002C5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457200" y="2441448"/>
            <a:ext cx="84582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400" dirty="0" smtClean="0">
                <a:solidFill>
                  <a:srgbClr val="002C5F"/>
                </a:solidFill>
              </a:rPr>
              <a:t>This year marked the highest total for federal settlements:</a:t>
            </a:r>
            <a:endParaRPr lang="en-US" sz="2400" dirty="0">
              <a:solidFill>
                <a:srgbClr val="002C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325734"/>
      </p:ext>
    </p:extLst>
  </p:cSld>
  <p:clrMapOvr>
    <a:masterClrMapping/>
  </p:clrMapOvr>
  <p:transition spd="med" advClick="0" advTm="8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mph" presetSubtype="2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3AFB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dient bar.png"/>
          <p:cNvPicPr>
            <a:picLocks noChangeAspect="1"/>
          </p:cNvPicPr>
          <p:nvPr/>
        </p:nvPicPr>
        <p:blipFill>
          <a:blip r:embed="rId2"/>
          <a:srcRect t="76295"/>
          <a:stretch>
            <a:fillRect/>
          </a:stretch>
        </p:blipFill>
        <p:spPr>
          <a:xfrm>
            <a:off x="0" y="6720840"/>
            <a:ext cx="9153144" cy="152552"/>
          </a:xfrm>
          <a:prstGeom prst="rect">
            <a:avLst/>
          </a:prstGeom>
        </p:spPr>
      </p:pic>
      <p:pic>
        <p:nvPicPr>
          <p:cNvPr id="7" name="Picture 6" descr="gradient bar.png"/>
          <p:cNvPicPr>
            <a:picLocks noChangeAspect="1"/>
          </p:cNvPicPr>
          <p:nvPr/>
        </p:nvPicPr>
        <p:blipFill>
          <a:blip r:embed="rId2"/>
          <a:srcRect t="17093" b="23705"/>
          <a:stretch>
            <a:fillRect/>
          </a:stretch>
        </p:blipFill>
        <p:spPr>
          <a:xfrm>
            <a:off x="0" y="0"/>
            <a:ext cx="9153144" cy="3810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57200" y="1628001"/>
            <a:ext cx="990600" cy="4772799"/>
            <a:chOff x="1066800" y="1066800"/>
            <a:chExt cx="990600" cy="4772799"/>
          </a:xfrm>
        </p:grpSpPr>
        <p:sp>
          <p:nvSpPr>
            <p:cNvPr id="8" name="TextBox 7"/>
            <p:cNvSpPr txBox="1"/>
            <p:nvPr/>
          </p:nvSpPr>
          <p:spPr>
            <a:xfrm>
              <a:off x="1066800" y="106680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JANUARY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66800" y="1475509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FEBRUARY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66800" y="1884218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MARCH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66800" y="2292927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APRIL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66800" y="2701636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MAY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66800" y="3110345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JUNE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66800" y="351905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JULY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66800" y="3927763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AUGUST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66800" y="4336472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SEPTEMBER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66800" y="4745181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OCTOBER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66800" y="515389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NOVEMBER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66800" y="556260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DECEMBER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57200" y="1195185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6600"/>
                </a:solidFill>
              </a:rPr>
              <a:t>2012</a:t>
            </a:r>
            <a:endParaRPr lang="en-US" sz="1400" b="1" dirty="0">
              <a:solidFill>
                <a:srgbClr val="FF6600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600200" y="1399401"/>
            <a:ext cx="6781800" cy="585966"/>
            <a:chOff x="1600200" y="990600"/>
            <a:chExt cx="6781800" cy="585966"/>
          </a:xfrm>
        </p:grpSpPr>
        <p:sp>
          <p:nvSpPr>
            <p:cNvPr id="22" name="TextBox 21"/>
            <p:cNvSpPr txBox="1"/>
            <p:nvPr/>
          </p:nvSpPr>
          <p:spPr>
            <a:xfrm>
              <a:off x="3200400" y="1145679"/>
              <a:ext cx="51816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Bef>
                  <a:spcPct val="20000"/>
                </a:spcBef>
              </a:pPr>
              <a:r>
                <a:rPr lang="en-US" sz="2200" b="1" dirty="0" smtClean="0">
                  <a:solidFill>
                    <a:srgbClr val="002C5F"/>
                  </a:solidFill>
                </a:rPr>
                <a:t>$118.6 million</a:t>
              </a:r>
              <a:r>
                <a:rPr lang="en-US" sz="2200" dirty="0" smtClean="0">
                  <a:solidFill>
                    <a:srgbClr val="002C5F"/>
                  </a:solidFill>
                </a:rPr>
                <a:t> for drug-pricing allegations </a:t>
              </a:r>
              <a:endParaRPr lang="en-US" sz="2200" dirty="0">
                <a:solidFill>
                  <a:srgbClr val="002C5F"/>
                </a:solidFill>
              </a:endParaRPr>
            </a:p>
          </p:txBody>
        </p:sp>
        <p:pic>
          <p:nvPicPr>
            <p:cNvPr id="23" name="Picture 22"/>
            <p:cNvPicPr preferRelativeResize="0">
              <a:picLocks noChangeAspect="1"/>
            </p:cNvPicPr>
            <p:nvPr/>
          </p:nvPicPr>
          <p:blipFill>
            <a:blip r:embed="rId3"/>
            <a:srcRect t="23581" b="30649"/>
            <a:stretch>
              <a:fillRect/>
            </a:stretch>
          </p:blipFill>
          <p:spPr>
            <a:xfrm>
              <a:off x="1600200" y="990600"/>
              <a:ext cx="1553860" cy="533400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457200" y="1628001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002C5F"/>
                </a:solidFill>
              </a:rPr>
              <a:t>JANUARY</a:t>
            </a:r>
            <a:endParaRPr lang="en-US" sz="1200" b="1" dirty="0">
              <a:solidFill>
                <a:srgbClr val="002C5F"/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Federal Settlements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72449899"/>
      </p:ext>
    </p:extLst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3AFB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457200" y="1628001"/>
            <a:ext cx="990600" cy="4772799"/>
            <a:chOff x="1066800" y="1066800"/>
            <a:chExt cx="990600" cy="4772799"/>
          </a:xfrm>
        </p:grpSpPr>
        <p:sp>
          <p:nvSpPr>
            <p:cNvPr id="29" name="TextBox 28"/>
            <p:cNvSpPr txBox="1"/>
            <p:nvPr/>
          </p:nvSpPr>
          <p:spPr>
            <a:xfrm>
              <a:off x="1066800" y="106680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JANUARY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66800" y="1475509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FEBRUARY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66800" y="1884218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MARCH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66800" y="2292927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APRIL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66800" y="2701636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MAY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66800" y="3110345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JUNE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66800" y="3519054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JULY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066800" y="3927763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AUGUST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066800" y="4336472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SEPTEMBER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66800" y="4745181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OCTOBER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66800" y="515389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NOVEMBER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66800" y="5562600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83AFB4"/>
                  </a:solidFill>
                </a:rPr>
                <a:t>DECEMBER</a:t>
              </a:r>
              <a:endParaRPr lang="en-US" sz="1200" b="1" dirty="0">
                <a:solidFill>
                  <a:srgbClr val="83AFB4"/>
                </a:solidFill>
              </a:endParaRPr>
            </a:p>
          </p:txBody>
        </p:sp>
      </p:grpSp>
      <p:pic>
        <p:nvPicPr>
          <p:cNvPr id="6" name="Picture 5" descr="gradient bar.png"/>
          <p:cNvPicPr>
            <a:picLocks noChangeAspect="1"/>
          </p:cNvPicPr>
          <p:nvPr/>
        </p:nvPicPr>
        <p:blipFill>
          <a:blip r:embed="rId2"/>
          <a:srcRect t="76295"/>
          <a:stretch>
            <a:fillRect/>
          </a:stretch>
        </p:blipFill>
        <p:spPr>
          <a:xfrm>
            <a:off x="0" y="6720840"/>
            <a:ext cx="9153144" cy="152552"/>
          </a:xfrm>
          <a:prstGeom prst="rect">
            <a:avLst/>
          </a:prstGeom>
        </p:spPr>
      </p:pic>
      <p:pic>
        <p:nvPicPr>
          <p:cNvPr id="7" name="Picture 6" descr="gradient bar.png"/>
          <p:cNvPicPr>
            <a:picLocks noChangeAspect="1"/>
          </p:cNvPicPr>
          <p:nvPr/>
        </p:nvPicPr>
        <p:blipFill>
          <a:blip r:embed="rId2"/>
          <a:srcRect t="17093" b="23705"/>
          <a:stretch>
            <a:fillRect/>
          </a:stretch>
        </p:blipFill>
        <p:spPr>
          <a:xfrm>
            <a:off x="0" y="0"/>
            <a:ext cx="9153144" cy="381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57200" y="2036802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rgbClr val="002C5F"/>
                </a:solidFill>
              </a:rPr>
              <a:t>FEBRUARY</a:t>
            </a:r>
            <a:endParaRPr lang="en-US" sz="1200" b="1" dirty="0">
              <a:solidFill>
                <a:srgbClr val="002C5F"/>
              </a:solidFill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2041585" y="1704201"/>
            <a:ext cx="6873815" cy="732661"/>
            <a:chOff x="2041585" y="1295400"/>
            <a:chExt cx="6873815" cy="732661"/>
          </a:xfrm>
        </p:grpSpPr>
        <p:sp>
          <p:nvSpPr>
            <p:cNvPr id="22" name="TextBox 21"/>
            <p:cNvSpPr txBox="1"/>
            <p:nvPr/>
          </p:nvSpPr>
          <p:spPr>
            <a:xfrm>
              <a:off x="3200400" y="1548015"/>
              <a:ext cx="57150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Bef>
                  <a:spcPct val="20000"/>
                </a:spcBef>
              </a:pPr>
              <a:r>
                <a:rPr lang="en-US" sz="2200" b="1" dirty="0" smtClean="0">
                  <a:solidFill>
                    <a:srgbClr val="002C5F"/>
                  </a:solidFill>
                </a:rPr>
                <a:t>$11 million </a:t>
              </a:r>
              <a:r>
                <a:rPr lang="en-US" sz="2200" dirty="0" smtClean="0">
                  <a:solidFill>
                    <a:srgbClr val="002C5F"/>
                  </a:solidFill>
                </a:rPr>
                <a:t>to settle False </a:t>
              </a:r>
              <a:r>
                <a:rPr lang="en-US" sz="2200" dirty="0">
                  <a:solidFill>
                    <a:srgbClr val="002C5F"/>
                  </a:solidFill>
                </a:rPr>
                <a:t>C</a:t>
              </a:r>
              <a:r>
                <a:rPr lang="en-US" sz="2200" dirty="0" smtClean="0">
                  <a:solidFill>
                    <a:srgbClr val="002C5F"/>
                  </a:solidFill>
                </a:rPr>
                <a:t>laims </a:t>
              </a:r>
              <a:r>
                <a:rPr lang="en-US" sz="2200" dirty="0">
                  <a:solidFill>
                    <a:srgbClr val="002C5F"/>
                  </a:solidFill>
                </a:rPr>
                <a:t>A</a:t>
              </a:r>
              <a:r>
                <a:rPr lang="en-US" sz="2200" dirty="0" smtClean="0">
                  <a:solidFill>
                    <a:srgbClr val="002C5F"/>
                  </a:solidFill>
                </a:rPr>
                <a:t>ct allegations</a:t>
              </a:r>
              <a:endParaRPr lang="en-US" sz="2200" dirty="0">
                <a:solidFill>
                  <a:srgbClr val="002C5F"/>
                </a:solidFill>
              </a:endParaRPr>
            </a:p>
          </p:txBody>
        </p:sp>
        <p:pic>
          <p:nvPicPr>
            <p:cNvPr id="26" name="Picture 8" descr="DAVA Pharmaceuticals, Inc."/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1585" y="1295400"/>
              <a:ext cx="701615" cy="732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2" name="TextBox 41"/>
          <p:cNvSpPr txBox="1"/>
          <p:nvPr/>
        </p:nvSpPr>
        <p:spPr>
          <a:xfrm>
            <a:off x="457200" y="1195185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6600"/>
                </a:solidFill>
              </a:rPr>
              <a:t>2012</a:t>
            </a:r>
            <a:endParaRPr lang="en-US" sz="1400" b="1" dirty="0">
              <a:solidFill>
                <a:srgbClr val="FF6600"/>
              </a:solidFill>
            </a:endParaRP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3AFB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Federal Settlements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83AFB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72449899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45647BF2055A4B8C7F5F54F17B86B4" ma:contentTypeVersion="12" ma:contentTypeDescription="Create a new document." ma:contentTypeScope="" ma:versionID="02a425e6ad3e2d1676360ea45405d686">
  <xsd:schema xmlns:xsd="http://www.w3.org/2001/XMLSchema" xmlns:xs="http://www.w3.org/2001/XMLSchema" xmlns:p="http://schemas.microsoft.com/office/2006/metadata/properties" xmlns:ns2="4870059e-883b-4126-8623-1d6ffd49f1f2" xmlns:ns3="http://schemas.microsoft.com/sharepoint/v4" xmlns:ns4="f63e9d6d-2e2c-4434-a83c-3c9425370606" targetNamespace="http://schemas.microsoft.com/office/2006/metadata/properties" ma:root="true" ma:fieldsID="883fb3fdd6c5fbc4bd1162833214476c" ns2:_="" ns3:_="" ns4:_="">
    <xsd:import namespace="4870059e-883b-4126-8623-1d6ffd49f1f2"/>
    <xsd:import namespace="http://schemas.microsoft.com/sharepoint/v4"/>
    <xsd:import namespace="f63e9d6d-2e2c-4434-a83c-3c942537060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3:IconOverlay" minOccurs="0"/>
                <xsd:element ref="ns2:LastSharedByUser" minOccurs="0"/>
                <xsd:element ref="ns2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0059e-883b-4126-8623-1d6ffd49f1f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2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3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1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3e9d6d-2e2c-4434-a83c-3c94253706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6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7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8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</documentManagement>
</p:properties>
</file>

<file path=customXml/itemProps1.xml><?xml version="1.0" encoding="utf-8"?>
<ds:datastoreItem xmlns:ds="http://schemas.openxmlformats.org/officeDocument/2006/customXml" ds:itemID="{33DEA541-7EAB-47D8-ABD0-3AF0227B3691}"/>
</file>

<file path=customXml/itemProps2.xml><?xml version="1.0" encoding="utf-8"?>
<ds:datastoreItem xmlns:ds="http://schemas.openxmlformats.org/officeDocument/2006/customXml" ds:itemID="{66D788F6-77A7-4681-9084-D65C17322E6C}"/>
</file>

<file path=customXml/itemProps3.xml><?xml version="1.0" encoding="utf-8"?>
<ds:datastoreItem xmlns:ds="http://schemas.openxmlformats.org/officeDocument/2006/customXml" ds:itemID="{E4E4C082-254A-4CA6-AE96-DDE286CACF22}"/>
</file>

<file path=docProps/app.xml><?xml version="1.0" encoding="utf-8"?>
<Properties xmlns="http://schemas.openxmlformats.org/officeDocument/2006/extended-properties" xmlns:vt="http://schemas.openxmlformats.org/officeDocument/2006/docPropsVTypes">
  <TotalTime>10626</TotalTime>
  <Words>1793</Words>
  <Application>Microsoft Office PowerPoint</Application>
  <PresentationFormat>On-screen Show (4:3)</PresentationFormat>
  <Paragraphs>579</Paragraphs>
  <Slides>54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PowerPoint Presentation</vt:lpstr>
      <vt:lpstr>The compliance landscape continues to see change.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2012 Year-in-REview</dc:title>
  <dc:creator>Ian</dc:creator>
  <cp:lastModifiedBy>Adam Oakley</cp:lastModifiedBy>
  <cp:revision>248</cp:revision>
  <dcterms:created xsi:type="dcterms:W3CDTF">2013-01-26T02:47:30Z</dcterms:created>
  <dcterms:modified xsi:type="dcterms:W3CDTF">2013-01-29T05:46:43Z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0x0101004145647BF2055A4B8C7F5F54F17B86B4</vt:lpwstr>
  </property>
</Properties>
</file>