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5"/>
  </p:notesMasterIdLst>
  <p:sldIdLst>
    <p:sldId id="804" r:id="rId5"/>
    <p:sldId id="971" r:id="rId6"/>
    <p:sldId id="972" r:id="rId7"/>
    <p:sldId id="973" r:id="rId8"/>
    <p:sldId id="751" r:id="rId9"/>
    <p:sldId id="974" r:id="rId10"/>
    <p:sldId id="917" r:id="rId11"/>
    <p:sldId id="918" r:id="rId12"/>
    <p:sldId id="919" r:id="rId13"/>
    <p:sldId id="920" r:id="rId14"/>
    <p:sldId id="921" r:id="rId15"/>
    <p:sldId id="946" r:id="rId16"/>
    <p:sldId id="922" r:id="rId17"/>
    <p:sldId id="752" r:id="rId18"/>
    <p:sldId id="908" r:id="rId19"/>
    <p:sldId id="923" r:id="rId20"/>
    <p:sldId id="924" r:id="rId21"/>
    <p:sldId id="961" r:id="rId22"/>
    <p:sldId id="927" r:id="rId23"/>
    <p:sldId id="925" r:id="rId24"/>
    <p:sldId id="926" r:id="rId25"/>
    <p:sldId id="845" r:id="rId26"/>
    <p:sldId id="928" r:id="rId27"/>
    <p:sldId id="980" r:id="rId28"/>
    <p:sldId id="932" r:id="rId29"/>
    <p:sldId id="933" r:id="rId30"/>
    <p:sldId id="757" r:id="rId31"/>
    <p:sldId id="967" r:id="rId32"/>
    <p:sldId id="962" r:id="rId33"/>
    <p:sldId id="975" r:id="rId34"/>
    <p:sldId id="958" r:id="rId35"/>
    <p:sldId id="959" r:id="rId36"/>
    <p:sldId id="979" r:id="rId37"/>
    <p:sldId id="759" r:id="rId38"/>
    <p:sldId id="960" r:id="rId39"/>
    <p:sldId id="818" r:id="rId40"/>
    <p:sldId id="963" r:id="rId41"/>
    <p:sldId id="976" r:id="rId42"/>
    <p:sldId id="977" r:id="rId43"/>
    <p:sldId id="937" r:id="rId44"/>
    <p:sldId id="938" r:id="rId45"/>
    <p:sldId id="939" r:id="rId46"/>
    <p:sldId id="947" r:id="rId47"/>
    <p:sldId id="948" r:id="rId48"/>
    <p:sldId id="978" r:id="rId49"/>
    <p:sldId id="885" r:id="rId50"/>
    <p:sldId id="886" r:id="rId51"/>
    <p:sldId id="943" r:id="rId52"/>
    <p:sldId id="763" r:id="rId53"/>
    <p:sldId id="965" r:id="rId54"/>
    <p:sldId id="964" r:id="rId55"/>
    <p:sldId id="954" r:id="rId56"/>
    <p:sldId id="871" r:id="rId57"/>
    <p:sldId id="853" r:id="rId58"/>
    <p:sldId id="944" r:id="rId59"/>
    <p:sldId id="945" r:id="rId60"/>
    <p:sldId id="981" r:id="rId61"/>
    <p:sldId id="982" r:id="rId62"/>
    <p:sldId id="983" r:id="rId63"/>
    <p:sldId id="985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pC+WQ5Mg64W9mD/nYKsWgg==" hashData="00B5BAkYMtmOCZeH1bLb7XMRJLIOQ0EHebg2+pYGBL2gaeK5i646WaXbyQSJlzHcRApKS9oFMNFzKmbHhlmL+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non Ropelewski" initials="SR" lastIdx="1" clrIdx="0">
    <p:extLst/>
  </p:cmAuthor>
  <p:cmAuthor id="2" name="Nick Rifken" initials="NR" lastIdx="8" clrIdx="1">
    <p:extLst/>
  </p:cmAuthor>
  <p:cmAuthor id="3" name="Jon Wilkenfeld" initials="JLW" lastIdx="0" clrIdx="2">
    <p:extLst/>
  </p:cmAuthor>
  <p:cmAuthor id="4" name="Celia Aidinoff" initials="CA" lastIdx="2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F2F6"/>
    <a:srgbClr val="F6BC1C"/>
    <a:srgbClr val="013D7C"/>
    <a:srgbClr val="6DB0B7"/>
    <a:srgbClr val="0B8E7E"/>
    <a:srgbClr val="000000"/>
    <a:srgbClr val="003C82"/>
    <a:srgbClr val="8CB422"/>
    <a:srgbClr val="002C5F"/>
    <a:srgbClr val="D63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10" autoAdjust="0"/>
    <p:restoredTop sz="90774" autoAdjust="0"/>
  </p:normalViewPr>
  <p:slideViewPr>
    <p:cSldViewPr snapToGrid="0">
      <p:cViewPr varScale="1">
        <p:scale>
          <a:sx n="102" d="100"/>
          <a:sy n="102" d="100"/>
        </p:scale>
        <p:origin x="350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A9EB0-17E5-4355-B12F-9EF831CBD1D4}" type="datetimeFigureOut">
              <a:rPr lang="en-US" smtClean="0"/>
              <a:t>1/31/2018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3852B-1303-49C1-8092-42A51215F9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525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261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52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52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678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678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469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3852B-1303-49C1-8092-42A51215F9A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41999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37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820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020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457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048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52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52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52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52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52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1/31/2018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536864"/>
      </p:ext>
    </p:extLst>
  </p:cSld>
  <p:clrMapOvr>
    <a:masterClrMapping/>
  </p:clrMapOvr>
  <p:transition spd="slow" advClick="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1/31/2018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538919"/>
      </p:ext>
    </p:extLst>
  </p:cSld>
  <p:clrMapOvr>
    <a:masterClrMapping/>
  </p:clrMapOvr>
  <p:transition spd="slow" advClick="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1/31/2018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978215"/>
      </p:ext>
    </p:extLst>
  </p:cSld>
  <p:clrMapOvr>
    <a:masterClrMapping/>
  </p:clrMapOvr>
  <p:transition spd="slow" advClick="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1/31/2018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114"/>
      </p:ext>
    </p:extLst>
  </p:cSld>
  <p:clrMapOvr>
    <a:masterClrMapping/>
  </p:clrMapOvr>
  <p:transition spd="slow" advClick="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1/31/2018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469999"/>
      </p:ext>
    </p:extLst>
  </p:cSld>
  <p:clrMapOvr>
    <a:masterClrMapping/>
  </p:clrMapOvr>
  <p:transition spd="slow" advClick="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1/31/2018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029511"/>
      </p:ext>
    </p:extLst>
  </p:cSld>
  <p:clrMapOvr>
    <a:masterClrMapping/>
  </p:clrMapOvr>
  <p:transition spd="slow" advClick="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1/31/2018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865135"/>
      </p:ext>
    </p:extLst>
  </p:cSld>
  <p:clrMapOvr>
    <a:masterClrMapping/>
  </p:clrMapOvr>
  <p:transition spd="slow" advClick="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1/31/2018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79881"/>
      </p:ext>
    </p:extLst>
  </p:cSld>
  <p:clrMapOvr>
    <a:masterClrMapping/>
  </p:clrMapOvr>
  <p:transition spd="slow" advClick="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1/31/2018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5156"/>
      </p:ext>
    </p:extLst>
  </p:cSld>
  <p:clrMapOvr>
    <a:masterClrMapping/>
  </p:clrMapOvr>
  <p:transition spd="slow" advClick="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1/31/2018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215160"/>
      </p:ext>
    </p:extLst>
  </p:cSld>
  <p:clrMapOvr>
    <a:masterClrMapping/>
  </p:clrMapOvr>
  <p:transition spd="slow" advClick="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1/31/2018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364401"/>
      </p:ext>
    </p:extLst>
  </p:cSld>
  <p:clrMapOvr>
    <a:masterClrMapping/>
  </p:clrMapOvr>
  <p:transition spd="slow" advClick="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2E592-3D0E-420C-B3F1-D2DF533D2046}" type="datetimeFigureOut">
              <a:rPr lang="en-US" smtClean="0"/>
              <a:t>1/31/2018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18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9.jpeg"/><Relationship Id="rId3" Type="http://schemas.openxmlformats.org/officeDocument/2006/relationships/image" Target="../media/image6.jpeg"/><Relationship Id="rId7" Type="http://schemas.openxmlformats.org/officeDocument/2006/relationships/image" Target="../media/image27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1.jpe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10" Type="http://schemas.openxmlformats.org/officeDocument/2006/relationships/image" Target="../media/image10.jpeg"/><Relationship Id="rId4" Type="http://schemas.openxmlformats.org/officeDocument/2006/relationships/image" Target="../media/image25.png"/><Relationship Id="rId9" Type="http://schemas.openxmlformats.org/officeDocument/2006/relationships/image" Target="../media/image20.png"/><Relationship Id="rId1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1.jpeg"/><Relationship Id="rId18" Type="http://schemas.openxmlformats.org/officeDocument/2006/relationships/image" Target="../media/image12.jpeg"/><Relationship Id="rId3" Type="http://schemas.openxmlformats.org/officeDocument/2006/relationships/image" Target="../media/image6.jpeg"/><Relationship Id="rId7" Type="http://schemas.openxmlformats.org/officeDocument/2006/relationships/image" Target="../media/image29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3.jpeg"/><Relationship Id="rId5" Type="http://schemas.openxmlformats.org/officeDocument/2006/relationships/image" Target="../media/image28.jpeg"/><Relationship Id="rId15" Type="http://schemas.openxmlformats.org/officeDocument/2006/relationships/image" Target="../media/image19.jpeg"/><Relationship Id="rId10" Type="http://schemas.openxmlformats.org/officeDocument/2006/relationships/image" Target="../media/image10.jpeg"/><Relationship Id="rId19" Type="http://schemas.openxmlformats.org/officeDocument/2006/relationships/image" Target="../media/image17.jpeg"/><Relationship Id="rId4" Type="http://schemas.openxmlformats.org/officeDocument/2006/relationships/image" Target="../media/image27.png"/><Relationship Id="rId9" Type="http://schemas.openxmlformats.org/officeDocument/2006/relationships/image" Target="../media/image31.jpeg"/><Relationship Id="rId1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28.jpeg"/><Relationship Id="rId18" Type="http://schemas.openxmlformats.org/officeDocument/2006/relationships/image" Target="../media/image17.jpeg"/><Relationship Id="rId3" Type="http://schemas.openxmlformats.org/officeDocument/2006/relationships/image" Target="../media/image6.jpeg"/><Relationship Id="rId7" Type="http://schemas.openxmlformats.org/officeDocument/2006/relationships/image" Target="../media/image35.jpg"/><Relationship Id="rId12" Type="http://schemas.openxmlformats.org/officeDocument/2006/relationships/image" Target="../media/image27.png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20.png"/><Relationship Id="rId10" Type="http://schemas.openxmlformats.org/officeDocument/2006/relationships/image" Target="../media/image13.jpeg"/><Relationship Id="rId19" Type="http://schemas.openxmlformats.org/officeDocument/2006/relationships/image" Target="../media/image19.jpeg"/><Relationship Id="rId4" Type="http://schemas.openxmlformats.org/officeDocument/2006/relationships/image" Target="../media/image33.jpeg"/><Relationship Id="rId9" Type="http://schemas.openxmlformats.org/officeDocument/2006/relationships/image" Target="../media/image10.jpe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9.jpeg"/><Relationship Id="rId1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28.jpeg"/><Relationship Id="rId12" Type="http://schemas.openxmlformats.org/officeDocument/2006/relationships/image" Target="../media/image17.jpeg"/><Relationship Id="rId17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2.jpeg"/><Relationship Id="rId5" Type="http://schemas.openxmlformats.org/officeDocument/2006/relationships/image" Target="../media/image32.png"/><Relationship Id="rId15" Type="http://schemas.openxmlformats.org/officeDocument/2006/relationships/image" Target="../media/image30.png"/><Relationship Id="rId10" Type="http://schemas.openxmlformats.org/officeDocument/2006/relationships/image" Target="../media/image21.jpeg"/><Relationship Id="rId4" Type="http://schemas.openxmlformats.org/officeDocument/2006/relationships/image" Target="../media/image36.jpeg"/><Relationship Id="rId9" Type="http://schemas.openxmlformats.org/officeDocument/2006/relationships/image" Target="../media/image20.png"/><Relationship Id="rId1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26" Type="http://schemas.openxmlformats.org/officeDocument/2006/relationships/image" Target="../media/image106.png"/><Relationship Id="rId3" Type="http://schemas.microsoft.com/office/2007/relationships/hdphoto" Target="../media/hdphoto2.wdp"/><Relationship Id="rId21" Type="http://schemas.openxmlformats.org/officeDocument/2006/relationships/image" Target="../media/image101.png"/><Relationship Id="rId34" Type="http://schemas.openxmlformats.org/officeDocument/2006/relationships/image" Target="../media/image113.png"/><Relationship Id="rId7" Type="http://schemas.openxmlformats.org/officeDocument/2006/relationships/image" Target="../media/image89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5" Type="http://schemas.openxmlformats.org/officeDocument/2006/relationships/image" Target="../media/image105.png"/><Relationship Id="rId33" Type="http://schemas.openxmlformats.org/officeDocument/2006/relationships/image" Target="../media/image112.png"/><Relationship Id="rId2" Type="http://schemas.openxmlformats.org/officeDocument/2006/relationships/image" Target="../media/image85.jpe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29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1.png"/><Relationship Id="rId24" Type="http://schemas.openxmlformats.org/officeDocument/2006/relationships/image" Target="../media/image104.png"/><Relationship Id="rId32" Type="http://schemas.openxmlformats.org/officeDocument/2006/relationships/image" Target="../media/image111.png"/><Relationship Id="rId5" Type="http://schemas.openxmlformats.org/officeDocument/2006/relationships/image" Target="../media/image87.png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28" Type="http://schemas.openxmlformats.org/officeDocument/2006/relationships/image" Target="../media/image107.png"/><Relationship Id="rId10" Type="http://schemas.microsoft.com/office/2007/relationships/hdphoto" Target="../media/hdphoto4.wdp"/><Relationship Id="rId19" Type="http://schemas.openxmlformats.org/officeDocument/2006/relationships/image" Target="../media/image99.png"/><Relationship Id="rId31" Type="http://schemas.openxmlformats.org/officeDocument/2006/relationships/image" Target="../media/image110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Relationship Id="rId14" Type="http://schemas.openxmlformats.org/officeDocument/2006/relationships/image" Target="../media/image94.png"/><Relationship Id="rId22" Type="http://schemas.openxmlformats.org/officeDocument/2006/relationships/image" Target="../media/image102.png"/><Relationship Id="rId27" Type="http://schemas.microsoft.com/office/2007/relationships/hdphoto" Target="../media/hdphoto5.wdp"/><Relationship Id="rId30" Type="http://schemas.openxmlformats.org/officeDocument/2006/relationships/image" Target="../media/image109.png"/><Relationship Id="rId35" Type="http://schemas.openxmlformats.org/officeDocument/2006/relationships/image" Target="../media/image114.png"/><Relationship Id="rId8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jpeg"/><Relationship Id="rId5" Type="http://schemas.openxmlformats.org/officeDocument/2006/relationships/image" Target="../media/image117.png"/><Relationship Id="rId10" Type="http://schemas.openxmlformats.org/officeDocument/2006/relationships/image" Target="../media/image122.jpeg"/><Relationship Id="rId4" Type="http://schemas.openxmlformats.org/officeDocument/2006/relationships/image" Target="../media/image116.png"/><Relationship Id="rId9" Type="http://schemas.openxmlformats.org/officeDocument/2006/relationships/image" Target="../media/image1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8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43.png"/><Relationship Id="rId4" Type="http://schemas.openxmlformats.org/officeDocument/2006/relationships/image" Target="../media/image138.png"/><Relationship Id="rId9" Type="http://schemas.openxmlformats.org/officeDocument/2006/relationships/image" Target="../media/image14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52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tomacriverpartners.com/" TargetMode="Externa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justice.gov/opa/pr/sanofi-pasteur-agrees-pay-198-million-resolve-drug-overcharges-department-veterans-affairs" TargetMode="External"/><Relationship Id="rId18" Type="http://schemas.openxmlformats.org/officeDocument/2006/relationships/hyperlink" Target="https://www.justice.gov/opa/pr/mylan-agrees-pay-465-million-resolve-false-claims-act-liability-underpaying-epipen-rebates" TargetMode="External"/><Relationship Id="rId26" Type="http://schemas.openxmlformats.org/officeDocument/2006/relationships/hyperlink" Target="https://www.reuters.com/article/us-abbvie-androgel/u-s-judge-tosses-verdict-against-abbvie-in-androgel-case-idUSKBN1EG28U/" TargetMode="External"/><Relationship Id="rId39" Type="http://schemas.openxmlformats.org/officeDocument/2006/relationships/hyperlink" Target="http://fcablog.sidley.com/wp-content/uploads/2017/09/U.S.-ex-rel.-King-v.-Solvay-Pharmaceuticals-Inc.pdf" TargetMode="External"/><Relationship Id="rId21" Type="http://schemas.openxmlformats.org/officeDocument/2006/relationships/hyperlink" Target="https://www.justice.gov/opa/pr/galena-biopharma-inc-pay-more-755-million-resolve-alleged-false-claims-related-opioid-drug" TargetMode="External"/><Relationship Id="rId34" Type="http://schemas.openxmlformats.org/officeDocument/2006/relationships/hyperlink" Target="https://www.reuters.com/article/us-johnson-johnson-cancer-lawsuit/johnson-johnson-wins-california-lawsuit-claiming-asbestos-in-talc-caused-cancer-idUSKBN1DG2PK" TargetMode="External"/><Relationship Id="rId42" Type="http://schemas.openxmlformats.org/officeDocument/2006/relationships/hyperlink" Target="http://www.policymed.com/2017/06/maine-legislature-passes-gift-ban-legislation.html?utm_source=feedblitz&amp;utm_medium=FeedBlitzRss&amp;utm_campaign=FeedBlitzRss&amp;utm_content=Maine+Legislature+Passes+Gift+Ban+Legislation" TargetMode="External"/><Relationship Id="rId47" Type="http://schemas.openxmlformats.org/officeDocument/2006/relationships/hyperlink" Target="http://dhhs.nv.gov/uploadedFiles/dhhsnvgov/content/HCPWD/draftrep_procedures.pdf" TargetMode="External"/><Relationship Id="rId50" Type="http://schemas.openxmlformats.org/officeDocument/2006/relationships/hyperlink" Target="http://www.policymed.com/2017/06/maryland-law-to-restrict-generic-drug-price-increases.html" TargetMode="External"/><Relationship Id="rId7" Type="http://schemas.openxmlformats.org/officeDocument/2006/relationships/hyperlink" Target="https://www.fdanews.com/articles/184974-boehringer-to-pay-135-million-settlement-for-improper-off-label-promotion" TargetMode="External"/><Relationship Id="rId2" Type="http://schemas.openxmlformats.org/officeDocument/2006/relationships/notesSlide" Target="../notesSlides/notesSlide14.xml"/><Relationship Id="rId16" Type="http://schemas.openxmlformats.org/officeDocument/2006/relationships/hyperlink" Target="https://www.fiercepharma.com/legal/allergan-inks-13m-settlement-whistleblower-marketing-suit" TargetMode="External"/><Relationship Id="rId29" Type="http://schemas.openxmlformats.org/officeDocument/2006/relationships/hyperlink" Target="http://www.stltoday.com/business/national-and-international/st-louis-jury-rejects-woman-s-claims-talcum-powder-contributed/article_774e3c08-d8fe-5ca3-b600-dfbf5611a025.html" TargetMode="External"/><Relationship Id="rId11" Type="http://schemas.openxmlformats.org/officeDocument/2006/relationships/hyperlink" Target="https://www.sec.gov/news/pressrelease/2017-8.html" TargetMode="External"/><Relationship Id="rId24" Type="http://schemas.openxmlformats.org/officeDocument/2006/relationships/hyperlink" Target="https://www.reuters.com/article/us-dr-reddys-settlement-usa/dr-reddys-resolves-u-s-probe-over-child-safety-of-drug-packaging-idUSKBN1ED06C" TargetMode="External"/><Relationship Id="rId32" Type="http://schemas.openxmlformats.org/officeDocument/2006/relationships/hyperlink" Target="http://www.fcaupdate.com/2017/05/third-circuit-affirms-dismissal-of-fca-suit-against-genentech-based-on-supreme-courts-materiality-standard/" TargetMode="External"/><Relationship Id="rId37" Type="http://schemas.openxmlformats.org/officeDocument/2006/relationships/hyperlink" Target="http://www.philly.com/philly/business/jj-unit-ordered-to-pay-57-1m-to-pa-woman-in-pelvic-mesh-suit-20170907.html" TargetMode="External"/><Relationship Id="rId40" Type="http://schemas.openxmlformats.org/officeDocument/2006/relationships/hyperlink" Target="http://www.policymed.com/2017/03/sanofi-settles-vaccine-antitrust-dispute.html" TargetMode="External"/><Relationship Id="rId45" Type="http://schemas.openxmlformats.org/officeDocument/2006/relationships/hyperlink" Target="http://www.leg.state.nv.us/Session/79th2017/Bills/SB/SB265.pdf" TargetMode="External"/><Relationship Id="rId5" Type="http://schemas.openxmlformats.org/officeDocument/2006/relationships/hyperlink" Target="https://www.reuters.com/article/us-insys-results/insys-takes-4-5-million-charge-to-settle-illinois-opioid-lawsuit-idUSKBN1AJ2CC" TargetMode="External"/><Relationship Id="rId15" Type="http://schemas.openxmlformats.org/officeDocument/2006/relationships/hyperlink" Target="https://www.justice.gov/opa/pr/mallinckrodt-agrees-pay-record-35-million-settlement-failure-report-suspicious-orders" TargetMode="External"/><Relationship Id="rId23" Type="http://schemas.openxmlformats.org/officeDocument/2006/relationships/hyperlink" Target="https://www.justice.gov/opa/pr/drug-maker-united-therapeutics-agrees-pay-210-million-resolve-false-claims-act-liability" TargetMode="External"/><Relationship Id="rId28" Type="http://schemas.openxmlformats.org/officeDocument/2006/relationships/hyperlink" Target="https://www.drugwatch.com/2017/07/25/abbvie-ordered-to-pay-150-million-androgel-case/" TargetMode="External"/><Relationship Id="rId36" Type="http://schemas.openxmlformats.org/officeDocument/2006/relationships/hyperlink" Target="http://www.reuters.com/article/us-abbvie-androgel/second-u-s-jury-finds-abbvie-misrepresented-risks-of-androgel-idUSKBN1CA2SQ" TargetMode="External"/><Relationship Id="rId49" Type="http://schemas.openxmlformats.org/officeDocument/2006/relationships/hyperlink" Target="http://policymed.typepad.com/files/nj-chapter-45j---unofficial-combined-rule-12-22-2017.pdf" TargetMode="External"/><Relationship Id="rId10" Type="http://schemas.openxmlformats.org/officeDocument/2006/relationships/hyperlink" Target="https://www.justice.gov/opa/pr/mckesson-agrees-pay-record-150-million-settlement-failure-report-suspicious-orders" TargetMode="External"/><Relationship Id="rId19" Type="http://schemas.openxmlformats.org/officeDocument/2006/relationships/hyperlink" Target="https://www.reuters.com/article/us-amerisourcebergen-lawsuit-settlement/u-s-bioservices-to-resolve-kickback-claims-for-13-4-million-filing-idUSKCN1B21XJ" TargetMode="External"/><Relationship Id="rId31" Type="http://schemas.openxmlformats.org/officeDocument/2006/relationships/hyperlink" Target="http://www.reuters.com/article/us-merck-co-lawsuit-idUSKCN18C2RW" TargetMode="External"/><Relationship Id="rId44" Type="http://schemas.openxmlformats.org/officeDocument/2006/relationships/hyperlink" Target="https://leginfo.legislature.ca.gov/faces/billTextClient.xhtml?bill_id=201720180SB790" TargetMode="External"/><Relationship Id="rId4" Type="http://schemas.openxmlformats.org/officeDocument/2006/relationships/hyperlink" Target="https://www.reuters.com/article/us-insys-opioids/new-jersey-sues-insys-as-opioid-maker-settles-with-massachusetts-idUSKBN1CA241" TargetMode="External"/><Relationship Id="rId9" Type="http://schemas.openxmlformats.org/officeDocument/2006/relationships/hyperlink" Target="https://www.justice.gov/opa/pr/zimmer-biomet-holdings-inc-agrees-pay-174-million-resolve-foreign-corrupt-practices-act" TargetMode="External"/><Relationship Id="rId14" Type="http://schemas.openxmlformats.org/officeDocument/2006/relationships/hyperlink" Target="https://www.reuters.com/article/us-cvs-health-lawsuit/cvss-omnicare-to-pay-8-million-to-settle-u-s-probe-idUSKCN18C2LK" TargetMode="External"/><Relationship Id="rId22" Type="http://schemas.openxmlformats.org/officeDocument/2006/relationships/hyperlink" Target="https://www.justice.gov/opa/pr/drug-maker-aegerion-agrees-plead-guilty-will-pay-more-35-million-resolve-criminal-charges-and" TargetMode="External"/><Relationship Id="rId27" Type="http://schemas.openxmlformats.org/officeDocument/2006/relationships/hyperlink" Target="https://www.reuters.com/article/us-mylan-nl-provigil-settlement/mylan-agreed-to-pay-96-5-million-in-provigil-antitrust-class-action-idUSKBN15L22D" TargetMode="External"/><Relationship Id="rId30" Type="http://schemas.openxmlformats.org/officeDocument/2006/relationships/hyperlink" Target="http://vaxxter.com/shingles-vaccine-maker-merck-sued-in-federal-court/" TargetMode="External"/><Relationship Id="rId35" Type="http://schemas.openxmlformats.org/officeDocument/2006/relationships/hyperlink" Target="https://economictimes.indiatimes.com/industry/healthcare/biotech/pharmaceuticals/government-plan-may-bring-non-essential-drugs-under-price-control/articleshow/61185270.cms" TargetMode="External"/><Relationship Id="rId43" Type="http://schemas.openxmlformats.org/officeDocument/2006/relationships/hyperlink" Target="http://www.policymed.com/2017/03/chicago-releases-draft-rules-on-industry-representative-licensure.html" TargetMode="External"/><Relationship Id="rId48" Type="http://schemas.openxmlformats.org/officeDocument/2006/relationships/hyperlink" Target="https://leginfo.legislature.ca.gov/faces/billNavClient.xhtml?bill_id=201720180AB265" TargetMode="External"/><Relationship Id="rId8" Type="http://schemas.openxmlformats.org/officeDocument/2006/relationships/hyperlink" Target="https://www.justice.gov/opa/pr/shire-plc-subsidiaries-pay-350-million-settle-false-claims-act-allegations" TargetMode="External"/><Relationship Id="rId51" Type="http://schemas.openxmlformats.org/officeDocument/2006/relationships/hyperlink" Target="http://www.policymed.com/2017/09/louisiana-price-transparency-measures-go-into-effectwith-an-interesting-twist.html" TargetMode="External"/><Relationship Id="rId3" Type="http://schemas.openxmlformats.org/officeDocument/2006/relationships/hyperlink" Target="https://ag.ny.gov/press-release/ag-schneiderman-announces-33-million-multi-state-settlement-johnson-johnson-end" TargetMode="External"/><Relationship Id="rId12" Type="http://schemas.openxmlformats.org/officeDocument/2006/relationships/hyperlink" Target="https://www.ftc.gov/news-events/press-releases/2017/01/mallinckrodt-will-pay-100-million-settle-ftc-state-charges-it" TargetMode="External"/><Relationship Id="rId17" Type="http://schemas.openxmlformats.org/officeDocument/2006/relationships/hyperlink" Target="https://www.justice.gov/usao-cdca/pr/celgene-agrees-pay-280-million-resolve-fraud-allegations-related-promotion-cancer-drugs" TargetMode="External"/><Relationship Id="rId25" Type="http://schemas.openxmlformats.org/officeDocument/2006/relationships/hyperlink" Target="http://www.huffingtonpost.com/entry/johnson-johnson-talcum-powder-lawsuit-417-million_us_599bf628e4b0771ecb06f401" TargetMode="External"/><Relationship Id="rId33" Type="http://schemas.openxmlformats.org/officeDocument/2006/relationships/hyperlink" Target="https://www.massdevice.com/zimmer-biomet-wins-trilogy-hip-implant-suit/" TargetMode="External"/><Relationship Id="rId38" Type="http://schemas.openxmlformats.org/officeDocument/2006/relationships/hyperlink" Target="http://fcablog.sidley.com/fifth-circuit-rules-in-favor-of-pharmaceutical-manufacturer-based-on-relators-failure-to-establish-causation/" TargetMode="External"/><Relationship Id="rId46" Type="http://schemas.openxmlformats.org/officeDocument/2006/relationships/hyperlink" Target="http://www.mercurynews.com/2017/09/13/california-drug-pricing-transparency-bill-heads-to-gov-brown/" TargetMode="External"/><Relationship Id="rId20" Type="http://schemas.openxmlformats.org/officeDocument/2006/relationships/hyperlink" Target="https://www.justice.gov/opa/pr/novo-nordisk-agrees-pay-58-million-failure-comply-fda-mandated-risk-program" TargetMode="External"/><Relationship Id="rId41" Type="http://schemas.openxmlformats.org/officeDocument/2006/relationships/hyperlink" Target="https://legiscan.com/TX/text/SB680/id/161732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g.state.la.us/Article.aspx/2408?TypeId=1&amp;CatId=2" TargetMode="External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hyperlink" Target="http://europa.eu/rapid/press-release_IP-17-1323_en.htm" TargetMode="External"/><Relationship Id="rId18" Type="http://schemas.openxmlformats.org/officeDocument/2006/relationships/hyperlink" Target="https://www.doj.nh.gov/media-center/press-releases/2017/documents/20170808-purdue-pharma-complaint.pdf" TargetMode="External"/><Relationship Id="rId26" Type="http://schemas.openxmlformats.org/officeDocument/2006/relationships/hyperlink" Target="https://www.washingtonpost.com/graphics/2017/investigations/dea-drug-industry-congress/?hpid=hp_rhp-banner-low_deanarrative-hed:homepage/story&amp;utm_term=.c0812b59d024" TargetMode="External"/><Relationship Id="rId39" Type="http://schemas.openxmlformats.org/officeDocument/2006/relationships/hyperlink" Target="https://www.pharmainbrief.com/2017/08/ontario-considers-requiring-disclosure-of-drug-company-payments-to-healthcare-providers/" TargetMode="External"/><Relationship Id="rId21" Type="http://schemas.openxmlformats.org/officeDocument/2006/relationships/hyperlink" Target="http://www.myinjuryattorney.com/fuller-complaint/" TargetMode="External"/><Relationship Id="rId34" Type="http://schemas.openxmlformats.org/officeDocument/2006/relationships/hyperlink" Target="https://www.sec.gov/Archives/edgar/data/872589/000153217617000008/regn-123116x10k.htm" TargetMode="External"/><Relationship Id="rId42" Type="http://schemas.openxmlformats.org/officeDocument/2006/relationships/hyperlink" Target="http://polarismanagement.com/regulatory-watch-updates-regarding-french-transparency/" TargetMode="External"/><Relationship Id="rId7" Type="http://schemas.openxmlformats.org/officeDocument/2006/relationships/hyperlink" Target="https://www.nytimes.com/2017/01/30/health/drugmakers-lawsuit-insulin-drugs.html?em_pos=small&amp;emc=edit_dk_20170131&amp;nl=dealbook&amp;nl_art=3&amp;nlid=67648822&amp;ref=headline&amp;te=1&amp;_r=0" TargetMode="External"/><Relationship Id="rId2" Type="http://schemas.openxmlformats.org/officeDocument/2006/relationships/notesSlide" Target="../notesSlides/notesSlide15.xml"/><Relationship Id="rId16" Type="http://schemas.openxmlformats.org/officeDocument/2006/relationships/hyperlink" Target="http://www.cbc.ca/news/health/oxycontin-class-action-1.4093781" TargetMode="External"/><Relationship Id="rId20" Type="http://schemas.openxmlformats.org/officeDocument/2006/relationships/hyperlink" Target="http://www.businessinsider.com/mccaskill-opioid-investigation-2017-7" TargetMode="External"/><Relationship Id="rId29" Type="http://schemas.openxmlformats.org/officeDocument/2006/relationships/hyperlink" Target="http://www.cnn.com/2017/09/19/health/state-ag-investigation-opioids-subpoenas/index.html" TargetMode="External"/><Relationship Id="rId41" Type="http://schemas.openxmlformats.org/officeDocument/2006/relationships/hyperlink" Target="http://www.policymed.com/2017/10/belgian-sunshine-act-decrees-issued-providing-guidanc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tribunal.org.uk/files/1276_Pfizer_Notice_140217.pdf" TargetMode="External"/><Relationship Id="rId11" Type="http://schemas.openxmlformats.org/officeDocument/2006/relationships/hyperlink" Target="http://www.pharmatimes.com/news/pharma_firms_accused_of_forming_drug_cartel_1188202" TargetMode="External"/><Relationship Id="rId24" Type="http://schemas.openxmlformats.org/officeDocument/2006/relationships/hyperlink" Target="https://www.ag.state.la.us/Article/2408/5" TargetMode="External"/><Relationship Id="rId32" Type="http://schemas.openxmlformats.org/officeDocument/2006/relationships/hyperlink" Target="http://www.businessinsider.com/60-minutes-drug-industry-worked-against-dea-fight-opioid-epidemic-investigation-2017-10" TargetMode="External"/><Relationship Id="rId37" Type="http://schemas.openxmlformats.org/officeDocument/2006/relationships/hyperlink" Target="http://www.rttnews.com/2742959/regeneron-gets-subpoena-on-patient-assistance-non-profit.aspx" TargetMode="External"/><Relationship Id="rId40" Type="http://schemas.openxmlformats.org/officeDocument/2006/relationships/hyperlink" Target="http://www.policymed.com/2017/08/sunshine-act-takes-effect-in-south-korea.html" TargetMode="External"/><Relationship Id="rId5" Type="http://schemas.openxmlformats.org/officeDocument/2006/relationships/hyperlink" Target="http://www.reuters.com/article/us-usa-healthcare-drugpricing-idUSKBN15S2E0" TargetMode="External"/><Relationship Id="rId15" Type="http://schemas.openxmlformats.org/officeDocument/2006/relationships/hyperlink" Target="http://www.cbc.ca/news/health/oxycontin-class-action-1.4093781?utm_medium=nl&amp;utm_source=internal&amp;mrkid=11548821&amp;mkt_tok=eyJpIjoiT1dWbU9XTXhNVEEyT0RjdyIsInQiOiJNMGxMRklsazFXcGhjU056ejhaUDRxdm1GUWRKaVpYaXlkMjZCOWRDZHlCWW5JTGRCSmNPdXNCYnZlOENSU2VlY0xsSldmbEgrMUtaUlRmMGMxXC93TnEraGJxY2xzcmhPSzRUbHFTUmVTUzMyOUVYeVgxelg2K21lWjFtZHk0VVkifQ==" TargetMode="External"/><Relationship Id="rId23" Type="http://schemas.openxmlformats.org/officeDocument/2006/relationships/hyperlink" Target="https://www.usnews.com/news/best-states/california/articles/2017-05-24/drug-company-teva-to-pay-16-million-over-opioid-marketing?utm_medium=nl&amp;utm_source=internal&amp;mrkid=11548821&amp;mkt_tok=eyJpIjoiWWpWbVlqSTJPREkwTWprdyIsInQiOiIrU1VxRnVcL2hUdjZvV1R3dXRnbUZySWxxUjVDc3NTZlFabkg4czgzd0QzdkwrRUE1RzFqNG5tY1JBaHd4eHZUamtwakM1cG52b1pPMzJCeEwxd3lPS3dVcWdlaVRDblNHSlkraUIzS3lGV0xpZFl5bE5NZjcza0VGbDJrYXFzUnYifQ==" TargetMode="External"/><Relationship Id="rId28" Type="http://schemas.openxmlformats.org/officeDocument/2006/relationships/hyperlink" Target="https://www.justice.gov/usao-ma/pr/founder-and-owner-pharmaceutical-company-insys-arrested-and-charged-racketeering" TargetMode="External"/><Relationship Id="rId36" Type="http://schemas.openxmlformats.org/officeDocument/2006/relationships/hyperlink" Target="https://www.usnews.com/news/us/articles/2017-02-24/pfizer-subpoenaed-in-us-over-patient-assistance-plans" TargetMode="External"/><Relationship Id="rId10" Type="http://schemas.openxmlformats.org/officeDocument/2006/relationships/hyperlink" Target="https://s3.amazonaws.com/assets.fiercemarkets.net/public/005-LifeSciences/bossvscvs.pdf" TargetMode="External"/><Relationship Id="rId19" Type="http://schemas.openxmlformats.org/officeDocument/2006/relationships/hyperlink" Target="http://www.reuters.com/article/us-opioids-probe-senator-idUSKBN1AC2ZH" TargetMode="External"/><Relationship Id="rId31" Type="http://schemas.openxmlformats.org/officeDocument/2006/relationships/hyperlink" Target="http://www.medscape.com/viewarticle/880956" TargetMode="External"/><Relationship Id="rId4" Type="http://schemas.openxmlformats.org/officeDocument/2006/relationships/hyperlink" Target="https://www.sec.gov/Archives/edgar/data/59478/000005947817000129/lly-3312017x10q.htm" TargetMode="External"/><Relationship Id="rId9" Type="http://schemas.openxmlformats.org/officeDocument/2006/relationships/hyperlink" Target="http://www.reuters.com/article/us-abbvie-pharmaceuticals-prices-idUSKBN14V2FK" TargetMode="External"/><Relationship Id="rId14" Type="http://schemas.openxmlformats.org/officeDocument/2006/relationships/hyperlink" Target="https://www.axios.com/sanders-and-cummings-hit-marathon-for-drug-price-hike-1513300432-8700af0e-d37f-4747-b23a-03137e3a2c34.html" TargetMode="External"/><Relationship Id="rId22" Type="http://schemas.openxmlformats.org/officeDocument/2006/relationships/hyperlink" Target="https://www.mccaskill.senate.gov/opioid-investigation" TargetMode="External"/><Relationship Id="rId27" Type="http://schemas.openxmlformats.org/officeDocument/2006/relationships/hyperlink" Target="https://www.bloomberg.com/news/articles/2017-10-09/china-launches-overhaul-of-drug-approval-in-win-for-big-pharma" TargetMode="External"/><Relationship Id="rId30" Type="http://schemas.openxmlformats.org/officeDocument/2006/relationships/hyperlink" Target="https://s3.amazonaws.com/assets.fiercemarkets.net/public/005-LifeSciences/McCaskill+Opioid+Letters.pdf" TargetMode="External"/><Relationship Id="rId35" Type="http://schemas.openxmlformats.org/officeDocument/2006/relationships/hyperlink" Target="http://www.bizjournals.com/boston/news/2017/02/02/biogen-subpoenaed-by-federal-government-over-ms.html" TargetMode="External"/><Relationship Id="rId43" Type="http://schemas.openxmlformats.org/officeDocument/2006/relationships/hyperlink" Target="https://globalcompliancenews.com/portugal-advertising-medicines-medical-devices-20170122/" TargetMode="External"/><Relationship Id="rId8" Type="http://schemas.openxmlformats.org/officeDocument/2006/relationships/hyperlink" Target="http://www.prnewswire.com/news-releases/bernstein-litowitz-berger--grossmann-llp-announces-securities-class-action-suit-filed-against-novo-nordisk-as-and-certain-of-its-senior-executives-300389860.html" TargetMode="External"/><Relationship Id="rId3" Type="http://schemas.openxmlformats.org/officeDocument/2006/relationships/hyperlink" Target="https://www.hbsslaw.com/uploads/case_downloads/epipen/epipen_complaint_hagens_berman.pdf" TargetMode="External"/><Relationship Id="rId12" Type="http://schemas.openxmlformats.org/officeDocument/2006/relationships/hyperlink" Target="https://www.reuters.com/article/usa-drugpricing/twenty-u-s-states-join-generic-drug-price-fixing-lawsuit-idUSL2N1GE1V4" TargetMode="External"/><Relationship Id="rId17" Type="http://schemas.openxmlformats.org/officeDocument/2006/relationships/hyperlink" Target="https://www.justice.gov/opa/pr/attorney-general-sessions-announces-opioid-fraud-and-abuse-detection-unit" TargetMode="External"/><Relationship Id="rId25" Type="http://schemas.openxmlformats.org/officeDocument/2006/relationships/hyperlink" Target="https://www.reuters.com/article/us-ohio-opioids-idUSKBN18R2BY" TargetMode="External"/><Relationship Id="rId33" Type="http://schemas.openxmlformats.org/officeDocument/2006/relationships/hyperlink" Target="http://www.scmp.com/news/china/policies-politics/article/2114507/china-speed-approvals-new-drugs-and-will-accept-foreign" TargetMode="External"/><Relationship Id="rId38" Type="http://schemas.openxmlformats.org/officeDocument/2006/relationships/hyperlink" Target="https://www.bloomberg.com/news/articles/2017-07-06/alexion-under-investigation-by-u-s-office-of-inspector-general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tc.gov/news-events/press-releases/2017/01/endo-pharmaceuticals-inc-agrees-abandon-anticompetitive-pay-delay" TargetMode="External"/><Relationship Id="rId13" Type="http://schemas.openxmlformats.org/officeDocument/2006/relationships/hyperlink" Target="https://s3.amazonaws.com/assets.fiercemarkets.net/public/005-LifeSciences/phrma1.pdf" TargetMode="External"/><Relationship Id="rId18" Type="http://schemas.openxmlformats.org/officeDocument/2006/relationships/hyperlink" Target="http://www.globes.co.il/en/article-israel-police-investigate-teva-bribery-allegations-1001176054" TargetMode="External"/><Relationship Id="rId26" Type="http://schemas.openxmlformats.org/officeDocument/2006/relationships/hyperlink" Target="https://www.europeanpharmaceuticalreview.com/news/62329/ema-issues-brexit-guidance/" TargetMode="External"/><Relationship Id="rId3" Type="http://schemas.openxmlformats.org/officeDocument/2006/relationships/hyperlink" Target="https://www.nytimes.com/2017/08/04/business/dealbook/martin-shkreli-guilty.html" TargetMode="External"/><Relationship Id="rId21" Type="http://schemas.openxmlformats.org/officeDocument/2006/relationships/hyperlink" Target="http://www.dailymail.co.uk/wires/afp/article-4703190/EU-charges-Teva-delaying-cheap-sleep-drug.html" TargetMode="External"/><Relationship Id="rId7" Type="http://schemas.openxmlformats.org/officeDocument/2006/relationships/hyperlink" Target="https://www.washingtonpost.com/news/wonk/wp/2017/01/11/trump-on-drug-prices-pharma-companies-are-getting-away-with-murder/?utm_term=.1d5978e7c291" TargetMode="External"/><Relationship Id="rId12" Type="http://schemas.openxmlformats.org/officeDocument/2006/relationships/hyperlink" Target="http://www.massdevice.com/fda-readies-overhaul-inspection%20-program/?utm_medium=nl&amp;utm_source=internal&amp;mrkid=11548821&amp;mkt_tok=eyJpIjoiWWpFNE16WTJZV0l3TUdaayIsInQiOiJ3dXQxV3I3dWQ3UmFvZHl2dUwwSDVSYVhcL0JNMDdWOUdhTG5hMzZjNEhsMnpuS09WZmJXQXU0bmN3NHNNOWpES3hrSVNLXC9ydVZ2dW82RU1jVE94ZEdoMDFtQUwwcmR2WEVLWGRvbWlobU5XbmE5N3NaYjAxa2tMR3E0THdMa0w1In0=" TargetMode="External"/><Relationship Id="rId17" Type="http://schemas.openxmlformats.org/officeDocument/2006/relationships/hyperlink" Target="https://www.usatoday.com/story/news/2017/10/17/iraq-war-victims-allege-pharmaceutical-companies-bribery-led-u-s-troop-deaths/771290001/" TargetMode="External"/><Relationship Id="rId25" Type="http://schemas.openxmlformats.org/officeDocument/2006/relationships/hyperlink" Target="http://www.dw.com/en/database-highlights-german-doctors-relations-with-pharma-industry/a-39134817" TargetMode="External"/><Relationship Id="rId2" Type="http://schemas.openxmlformats.org/officeDocument/2006/relationships/notesSlide" Target="../notesSlides/notesSlide16.xml"/><Relationship Id="rId16" Type="http://schemas.openxmlformats.org/officeDocument/2006/relationships/hyperlink" Target="http://nj.gov/oag/newsreleases17/pr20171019b.html" TargetMode="External"/><Relationship Id="rId20" Type="http://schemas.openxmlformats.org/officeDocument/2006/relationships/hyperlink" Target="http://www.reuters.com/article/us-lilly-allergan-alimta-idUSKBN19S1TU" TargetMode="External"/><Relationship Id="rId29" Type="http://schemas.openxmlformats.org/officeDocument/2006/relationships/hyperlink" Target="https://endpts.com/after-unexpected-tie-amsterdam-wins-coin-toss-for-new-ema-hq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rugs.com/newdrugs-archive/January-2017.html" TargetMode="External"/><Relationship Id="rId11" Type="http://schemas.openxmlformats.org/officeDocument/2006/relationships/hyperlink" Target="http://thehill.com/regulation/court-battles/337444-supreme-court-rules-to-speed-marketing-of-lower-cost-biosimilars" TargetMode="External"/><Relationship Id="rId24" Type="http://schemas.openxmlformats.org/officeDocument/2006/relationships/hyperlink" Target="http://koreabizwire.com/south-korea-to-introduce-sunshine-laws-to-tackle-corruption-in-pharmaceutical-industry/86930" TargetMode="External"/><Relationship Id="rId32" Type="http://schemas.openxmlformats.org/officeDocument/2006/relationships/hyperlink" Target="https://www.theguardian.com/australia-news/2017/sep/12/pharmaceutical-companies-gave-12m-to-doctors-nurses-and-pharmacists" TargetMode="External"/><Relationship Id="rId5" Type="http://schemas.openxmlformats.org/officeDocument/2006/relationships/hyperlink" Target="https://www.reuters.com/article/insys-court-idUSL1N1K21YO" TargetMode="External"/><Relationship Id="rId15" Type="http://schemas.openxmlformats.org/officeDocument/2006/relationships/hyperlink" Target="https://www.reuters.com/article/us-novelion-therape-settlement/u-s-judge-rejects-plea-deal-with-novelions-aegerion-idUSKBN1DK2IO" TargetMode="External"/><Relationship Id="rId23" Type="http://schemas.openxmlformats.org/officeDocument/2006/relationships/hyperlink" Target="http://www.policymed.com/2017/07/large-canadian-drug-companies-begin-voluntarily-disclosing-information.html" TargetMode="External"/><Relationship Id="rId28" Type="http://schemas.openxmlformats.org/officeDocument/2006/relationships/hyperlink" Target="https://www.bloomberg.com/news/articles/2017-05-08/alexion-is-raided-by-brazilian-police-in-sales-practices-probe" TargetMode="External"/><Relationship Id="rId10" Type="http://schemas.openxmlformats.org/officeDocument/2006/relationships/hyperlink" Target="https://www.bloomberg.com/news/articles/2017-07-26/a-drug-program-that-keeps-patients-safe-and-profits-too" TargetMode="External"/><Relationship Id="rId19" Type="http://schemas.openxmlformats.org/officeDocument/2006/relationships/hyperlink" Target="https://www.reuters.com/article/us-novartis-greece-corruption/greek-prosecutor-raids-novartis-athens-offices-in-bribery-probe-idUSKBN14O156" TargetMode="External"/><Relationship Id="rId31" Type="http://schemas.openxmlformats.org/officeDocument/2006/relationships/hyperlink" Target="https://www.brandonsun.com/national/breaking-news/ontario-to-require-disclosure-of-pharma-payments-to-health-professionals%20-448152603.html?lipi=urn:li:page:d_flagship3_messaging_index;UeMFDiSpR96+APfEy30FKA==" TargetMode="External"/><Relationship Id="rId4" Type="http://schemas.openxmlformats.org/officeDocument/2006/relationships/hyperlink" Target="https://www.justice.gov/opa/pr/national-health-care-fraud-takedown-results-charges-against-over-412-individuals-responsible" TargetMode="External"/><Relationship Id="rId9" Type="http://schemas.openxmlformats.org/officeDocument/2006/relationships/hyperlink" Target="https://www.europeanpharmaceuticalreview.com/news/63943/industry-standards-group-align-biopharma/" TargetMode="External"/><Relationship Id="rId14" Type="http://schemas.openxmlformats.org/officeDocument/2006/relationships/hyperlink" Target="http://www.businessinsider.com/incyte-drug-advertisement-in-general-hospital-2017-5" TargetMode="External"/><Relationship Id="rId22" Type="http://schemas.openxmlformats.org/officeDocument/2006/relationships/hyperlink" Target="http://www.policymed.com/2017/07/canadian-health-minister-considering-forced-transparency.html?utm_source=feedblitz&amp;utm_medium=FeedBlitzRss&amp;utm_campaign=FeedBlitzRss&amp;utm_content=Canadian+Health+Minister+Considering+Forced+Transparency" TargetMode="External"/><Relationship Id="rId27" Type="http://schemas.openxmlformats.org/officeDocument/2006/relationships/hyperlink" Target="https://www.fiercepharma.com/marketing/doctors-new-zealand-only-other-country-allows-dtc-advertising-hate-it-too" TargetMode="External"/><Relationship Id="rId30" Type="http://schemas.openxmlformats.org/officeDocument/2006/relationships/hyperlink" Target="https://www.reuters.com/article/us-britain-medicine-concordia-hlthcr/drug-firm-concordia-overcharged-britains-health-service-with-6000-percent-price-rise-idUSKBN1DL0WW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6.jpeg"/><Relationship Id="rId4" Type="http://schemas.openxmlformats.org/officeDocument/2006/relationships/image" Target="../media/image7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17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2.jpeg"/><Relationship Id="rId3" Type="http://schemas.openxmlformats.org/officeDocument/2006/relationships/image" Target="../media/image6.jpeg"/><Relationship Id="rId7" Type="http://schemas.openxmlformats.org/officeDocument/2006/relationships/image" Target="../media/image22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10.jpeg"/><Relationship Id="rId5" Type="http://schemas.openxmlformats.org/officeDocument/2006/relationships/image" Target="../media/image20.png"/><Relationship Id="rId10" Type="http://schemas.openxmlformats.org/officeDocument/2006/relationships/image" Target="../media/image24.jpeg"/><Relationship Id="rId4" Type="http://schemas.openxmlformats.org/officeDocument/2006/relationships/image" Target="../media/image7.png"/><Relationship Id="rId9" Type="http://schemas.openxmlformats.org/officeDocument/2006/relationships/image" Target="../media/image23.png"/><Relationship Id="rId1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1" y="-1"/>
            <a:ext cx="12201145" cy="6858001"/>
            <a:chOff x="-1" y="-1"/>
            <a:chExt cx="12201145" cy="6858001"/>
          </a:xfrm>
        </p:grpSpPr>
        <p:sp>
          <p:nvSpPr>
            <p:cNvPr id="14" name="Rectangle 13"/>
            <p:cNvSpPr/>
            <p:nvPr/>
          </p:nvSpPr>
          <p:spPr>
            <a:xfrm>
              <a:off x="6159500" y="0"/>
              <a:ext cx="6032500" cy="675821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1" y="-1"/>
              <a:ext cx="12201145" cy="6858001"/>
            </a:xfrm>
            <a:prstGeom prst="rect">
              <a:avLst/>
            </a:prstGeom>
            <a:gradFill>
              <a:gsLst>
                <a:gs pos="0">
                  <a:srgbClr val="6DB0B7"/>
                </a:gs>
                <a:gs pos="100000">
                  <a:srgbClr val="013D7C"/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4993428" y="-9071"/>
            <a:ext cx="2218357" cy="1732643"/>
            <a:chOff x="972947" y="-268160"/>
            <a:chExt cx="2503714" cy="1882869"/>
          </a:xfrm>
          <a:effectLst>
            <a:outerShdw blurRad="127000" dist="114300" dir="2700000" algn="tl" rotWithShape="0">
              <a:prstClr val="black">
                <a:alpha val="59000"/>
              </a:prstClr>
            </a:outerShdw>
          </a:effectLst>
        </p:grpSpPr>
        <p:sp>
          <p:nvSpPr>
            <p:cNvPr id="18" name="Chevron 17"/>
            <p:cNvSpPr/>
            <p:nvPr/>
          </p:nvSpPr>
          <p:spPr>
            <a:xfrm rot="16200000" flipV="1">
              <a:off x="1911840" y="52119"/>
              <a:ext cx="625928" cy="249925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72947" y="-268160"/>
              <a:ext cx="2503714" cy="1701448"/>
            </a:xfrm>
            <a:custGeom>
              <a:avLst/>
              <a:gdLst>
                <a:gd name="connsiteX0" fmla="*/ 0 w 2503714"/>
                <a:gd name="connsiteY0" fmla="*/ 0 h 1260929"/>
                <a:gd name="connsiteX1" fmla="*/ 2503714 w 2503714"/>
                <a:gd name="connsiteY1" fmla="*/ 0 h 1260929"/>
                <a:gd name="connsiteX2" fmla="*/ 2503714 w 2503714"/>
                <a:gd name="connsiteY2" fmla="*/ 1260929 h 1260929"/>
                <a:gd name="connsiteX3" fmla="*/ 0 w 2503714"/>
                <a:gd name="connsiteY3" fmla="*/ 1260929 h 1260929"/>
                <a:gd name="connsiteX4" fmla="*/ 0 w 2503714"/>
                <a:gd name="connsiteY4" fmla="*/ 0 h 1260929"/>
                <a:gd name="connsiteX0" fmla="*/ 0 w 2503714"/>
                <a:gd name="connsiteY0" fmla="*/ 0 h 1260929"/>
                <a:gd name="connsiteX1" fmla="*/ 2503714 w 2503714"/>
                <a:gd name="connsiteY1" fmla="*/ 0 h 1260929"/>
                <a:gd name="connsiteX2" fmla="*/ 2503714 w 2503714"/>
                <a:gd name="connsiteY2" fmla="*/ 1260929 h 1260929"/>
                <a:gd name="connsiteX3" fmla="*/ 1288143 w 2503714"/>
                <a:gd name="connsiteY3" fmla="*/ 1206500 h 1260929"/>
                <a:gd name="connsiteX4" fmla="*/ 0 w 2503714"/>
                <a:gd name="connsiteY4" fmla="*/ 1260929 h 1260929"/>
                <a:gd name="connsiteX5" fmla="*/ 0 w 2503714"/>
                <a:gd name="connsiteY5" fmla="*/ 0 h 1260929"/>
                <a:gd name="connsiteX0" fmla="*/ 0 w 2503714"/>
                <a:gd name="connsiteY0" fmla="*/ 0 h 1415143"/>
                <a:gd name="connsiteX1" fmla="*/ 2503714 w 2503714"/>
                <a:gd name="connsiteY1" fmla="*/ 0 h 1415143"/>
                <a:gd name="connsiteX2" fmla="*/ 2503714 w 2503714"/>
                <a:gd name="connsiteY2" fmla="*/ 1415143 h 1415143"/>
                <a:gd name="connsiteX3" fmla="*/ 1288143 w 2503714"/>
                <a:gd name="connsiteY3" fmla="*/ 1206500 h 1415143"/>
                <a:gd name="connsiteX4" fmla="*/ 0 w 2503714"/>
                <a:gd name="connsiteY4" fmla="*/ 1260929 h 1415143"/>
                <a:gd name="connsiteX5" fmla="*/ 0 w 2503714"/>
                <a:gd name="connsiteY5" fmla="*/ 0 h 1415143"/>
                <a:gd name="connsiteX0" fmla="*/ 0 w 2503714"/>
                <a:gd name="connsiteY0" fmla="*/ 0 h 1433286"/>
                <a:gd name="connsiteX1" fmla="*/ 2503714 w 2503714"/>
                <a:gd name="connsiteY1" fmla="*/ 0 h 1433286"/>
                <a:gd name="connsiteX2" fmla="*/ 2503714 w 2503714"/>
                <a:gd name="connsiteY2" fmla="*/ 1415143 h 1433286"/>
                <a:gd name="connsiteX3" fmla="*/ 1288143 w 2503714"/>
                <a:gd name="connsiteY3" fmla="*/ 1206500 h 1433286"/>
                <a:gd name="connsiteX4" fmla="*/ 0 w 2503714"/>
                <a:gd name="connsiteY4" fmla="*/ 1433286 h 1433286"/>
                <a:gd name="connsiteX5" fmla="*/ 0 w 2503714"/>
                <a:gd name="connsiteY5" fmla="*/ 0 h 143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3714" h="1433286">
                  <a:moveTo>
                    <a:pt x="0" y="0"/>
                  </a:moveTo>
                  <a:lnTo>
                    <a:pt x="2503714" y="0"/>
                  </a:lnTo>
                  <a:lnTo>
                    <a:pt x="2503714" y="1415143"/>
                  </a:lnTo>
                  <a:cubicBezTo>
                    <a:pt x="2098524" y="1415143"/>
                    <a:pt x="1693333" y="1206500"/>
                    <a:pt x="1288143" y="1206500"/>
                  </a:cubicBezTo>
                  <a:lnTo>
                    <a:pt x="0" y="1433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6"/>
          <p:cNvSpPr txBox="1">
            <a:spLocks/>
          </p:cNvSpPr>
          <p:nvPr/>
        </p:nvSpPr>
        <p:spPr>
          <a:xfrm>
            <a:off x="2968625" y="2726264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52583" y="1619852"/>
            <a:ext cx="10286835" cy="36576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0" b="1" dirty="0">
                <a:solidFill>
                  <a:schemeClr val="bg1"/>
                </a:solidFill>
                <a:latin typeface="Arial"/>
                <a:cs typeface="Arial"/>
              </a:rPr>
              <a:t>YEAR-IN-REVIEW</a:t>
            </a:r>
            <a:b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8000" b="1" dirty="0">
                <a:solidFill>
                  <a:srgbClr val="F6BC1C"/>
                </a:solidFill>
                <a:latin typeface="Arial"/>
                <a:cs typeface="Arial"/>
              </a:rPr>
              <a:t>2017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60" y="509457"/>
            <a:ext cx="1781927" cy="660762"/>
          </a:xfrm>
          <a:prstGeom prst="rect">
            <a:avLst/>
          </a:prstGeom>
        </p:spPr>
      </p:pic>
      <p:sp>
        <p:nvSpPr>
          <p:cNvPr id="2" name="Rectangle 1">
            <a:hlinkClick r:id="" action="ppaction://hlinkshowjump?jump=nextslide"/>
          </p:cNvPr>
          <p:cNvSpPr/>
          <p:nvPr/>
        </p:nvSpPr>
        <p:spPr>
          <a:xfrm>
            <a:off x="940064" y="5751481"/>
            <a:ext cx="1426457" cy="494991"/>
          </a:xfrm>
          <a:prstGeom prst="rect">
            <a:avLst/>
          </a:prstGeom>
          <a:solidFill>
            <a:srgbClr val="F6BC1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START &gt;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805535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4" descr="Image result for zimmer biomet">
            <a:extLst>
              <a:ext uri="{FF2B5EF4-FFF2-40B4-BE49-F238E27FC236}">
                <a16:creationId xmlns:a16="http://schemas.microsoft.com/office/drawing/2014/main" id="{8FD3A367-A7A7-4CDD-9747-8A299CCB6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30863" r="3615" b="31803"/>
          <a:stretch/>
        </p:blipFill>
        <p:spPr bwMode="auto">
          <a:xfrm>
            <a:off x="248479" y="6330105"/>
            <a:ext cx="1291489" cy="3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/>
          <p:cNvSpPr/>
          <p:nvPr/>
        </p:nvSpPr>
        <p:spPr>
          <a:xfrm>
            <a:off x="0" y="-1"/>
            <a:ext cx="12201144" cy="54178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0" name="Picture 8">
            <a:extLst>
              <a:ext uri="{FF2B5EF4-FFF2-40B4-BE49-F238E27FC236}">
                <a16:creationId xmlns:a16="http://schemas.microsoft.com/office/drawing/2014/main" id="{31464B8A-BE18-4389-8B4D-D45971329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9672" y="6340072"/>
            <a:ext cx="939513" cy="27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749223" y="1346423"/>
            <a:ext cx="6627625" cy="1856232"/>
            <a:chOff x="5151179" y="1724805"/>
            <a:chExt cx="6657269" cy="1856232"/>
          </a:xfrm>
        </p:grpSpPr>
        <p:grpSp>
          <p:nvGrpSpPr>
            <p:cNvPr id="29" name="Group 28"/>
            <p:cNvGrpSpPr/>
            <p:nvPr/>
          </p:nvGrpSpPr>
          <p:grpSpPr>
            <a:xfrm>
              <a:off x="5151179" y="1724805"/>
              <a:ext cx="6657269" cy="1856232"/>
              <a:chOff x="1782088" y="1724805"/>
              <a:chExt cx="6657269" cy="1856232"/>
            </a:xfrm>
          </p:grpSpPr>
          <p:pic>
            <p:nvPicPr>
              <p:cNvPr id="31" name="Picture 30" descr="shadow1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9187" y="1724805"/>
                <a:ext cx="5283987" cy="1856232"/>
              </a:xfrm>
              <a:prstGeom prst="rect">
                <a:avLst/>
              </a:prstGeom>
            </p:spPr>
          </p:pic>
          <p:grpSp>
            <p:nvGrpSpPr>
              <p:cNvPr id="32" name="Group 31"/>
              <p:cNvGrpSpPr/>
              <p:nvPr/>
            </p:nvGrpSpPr>
            <p:grpSpPr>
              <a:xfrm>
                <a:off x="1782088" y="2120321"/>
                <a:ext cx="6657269" cy="764750"/>
                <a:chOff x="589471" y="2335108"/>
                <a:chExt cx="6657269" cy="764750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589471" y="2335108"/>
                  <a:ext cx="1606864" cy="764750"/>
                  <a:chOff x="589471" y="2276984"/>
                  <a:chExt cx="1606864" cy="764750"/>
                </a:xfrm>
              </p:grpSpPr>
              <p:sp>
                <p:nvSpPr>
                  <p:cNvPr id="35" name="Rectangle 34"/>
                  <p:cNvSpPr/>
                  <p:nvPr/>
                </p:nvSpPr>
                <p:spPr>
                  <a:xfrm>
                    <a:off x="589471" y="2276984"/>
                    <a:ext cx="1606864" cy="6583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ight Triangle 36"/>
                  <p:cNvSpPr/>
                  <p:nvPr/>
                </p:nvSpPr>
                <p:spPr>
                  <a:xfrm rot="18900000">
                    <a:off x="1224921" y="2696207"/>
                    <a:ext cx="345527" cy="345527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4" name="Rectangle 33"/>
                <p:cNvSpPr/>
                <p:nvPr/>
              </p:nvSpPr>
              <p:spPr>
                <a:xfrm>
                  <a:off x="2183324" y="2338091"/>
                  <a:ext cx="5063416" cy="658368"/>
                </a:xfrm>
                <a:prstGeom prst="rect">
                  <a:avLst/>
                </a:prstGeom>
                <a:solidFill>
                  <a:srgbClr val="D63D24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55563">
                    <a:lnSpc>
                      <a:spcPts val="2440"/>
                    </a:lnSpc>
                  </a:pPr>
                  <a:r>
                    <a:rPr lang="en-US" sz="2100" dirty="0">
                      <a:latin typeface="Arial"/>
                      <a:cs typeface="Arial"/>
                    </a:rPr>
                    <a:t>$465 million to settle FCA allegations</a:t>
                  </a:r>
                </a:p>
              </p:txBody>
            </p:sp>
          </p:grpSp>
        </p:grpSp>
        <p:pic>
          <p:nvPicPr>
            <p:cNvPr id="30" name="Picture 8">
              <a:extLst>
                <a:ext uri="{FF2B5EF4-FFF2-40B4-BE49-F238E27FC236}">
                  <a16:creationId xmlns:a16="http://schemas.microsoft.com/office/drawing/2014/main" id="{31464B8A-BE18-4389-8B4D-D459713297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47563" y="2274063"/>
              <a:ext cx="1250483" cy="370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0" name="Straight Connector 59"/>
          <p:cNvCxnSpPr/>
          <p:nvPr/>
        </p:nvCxnSpPr>
        <p:spPr>
          <a:xfrm>
            <a:off x="-257830" y="2941682"/>
            <a:ext cx="12117994" cy="0"/>
          </a:xfrm>
          <a:prstGeom prst="line">
            <a:avLst/>
          </a:prstGeom>
          <a:ln>
            <a:solidFill>
              <a:schemeClr val="tx1"/>
            </a:solidFill>
            <a:headEnd type="arrow" w="lg" len="sm"/>
            <a:tailEnd type="arrow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07043" y="3040507"/>
            <a:ext cx="3367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40" dirty="0">
                <a:solidFill>
                  <a:srgbClr val="FFFFFF"/>
                </a:solidFill>
                <a:latin typeface="Arial"/>
                <a:cs typeface="Arial"/>
              </a:rPr>
              <a:t>AUGUST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8845" y="112044"/>
            <a:ext cx="3464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40" dirty="0">
                <a:latin typeface="Arial"/>
                <a:cs typeface="Arial"/>
              </a:rPr>
              <a:t>2017</a:t>
            </a:r>
            <a:r>
              <a:rPr lang="en-US" sz="1400" spc="40" dirty="0">
                <a:latin typeface="Arial"/>
                <a:cs typeface="Arial"/>
              </a:rPr>
              <a:t> U.S. FEDERAL SETTLEMENTS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460601" y="2840029"/>
            <a:ext cx="205437" cy="205437"/>
            <a:chOff x="1424054" y="3097830"/>
            <a:chExt cx="205437" cy="205437"/>
          </a:xfrm>
        </p:grpSpPr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1462603" y="3136379"/>
              <a:ext cx="128339" cy="128339"/>
            </a:xfrm>
            <a:prstGeom prst="ellipse">
              <a:avLst/>
            </a:prstGeom>
            <a:solidFill>
              <a:srgbClr val="D63D24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1424054" y="3097830"/>
              <a:ext cx="205437" cy="205437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448679" y="3076699"/>
            <a:ext cx="7761472" cy="1856232"/>
            <a:chOff x="4785705" y="1724805"/>
            <a:chExt cx="7761472" cy="1856232"/>
          </a:xfrm>
        </p:grpSpPr>
        <p:grpSp>
          <p:nvGrpSpPr>
            <p:cNvPr id="69" name="Group 68"/>
            <p:cNvGrpSpPr/>
            <p:nvPr/>
          </p:nvGrpSpPr>
          <p:grpSpPr>
            <a:xfrm>
              <a:off x="4785705" y="1724805"/>
              <a:ext cx="7761472" cy="1856232"/>
              <a:chOff x="1416614" y="1724805"/>
              <a:chExt cx="7761472" cy="1856232"/>
            </a:xfrm>
          </p:grpSpPr>
          <p:pic>
            <p:nvPicPr>
              <p:cNvPr id="71" name="Picture 70" descr="shadow1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8331" y="1724805"/>
                <a:ext cx="5543981" cy="1856232"/>
              </a:xfrm>
              <a:prstGeom prst="rect">
                <a:avLst/>
              </a:prstGeom>
            </p:spPr>
          </p:pic>
          <p:grpSp>
            <p:nvGrpSpPr>
              <p:cNvPr id="72" name="Group 71"/>
              <p:cNvGrpSpPr/>
              <p:nvPr/>
            </p:nvGrpSpPr>
            <p:grpSpPr>
              <a:xfrm>
                <a:off x="1416614" y="2037039"/>
                <a:ext cx="7761472" cy="744633"/>
                <a:chOff x="223997" y="2251826"/>
                <a:chExt cx="7761472" cy="744633"/>
              </a:xfrm>
            </p:grpSpPr>
            <p:grpSp>
              <p:nvGrpSpPr>
                <p:cNvPr id="73" name="Group 72"/>
                <p:cNvGrpSpPr/>
                <p:nvPr/>
              </p:nvGrpSpPr>
              <p:grpSpPr>
                <a:xfrm>
                  <a:off x="223997" y="2251826"/>
                  <a:ext cx="1972338" cy="741650"/>
                  <a:chOff x="223997" y="2193702"/>
                  <a:chExt cx="1972338" cy="741650"/>
                </a:xfrm>
              </p:grpSpPr>
              <p:sp>
                <p:nvSpPr>
                  <p:cNvPr id="75" name="Rectangle 74"/>
                  <p:cNvSpPr/>
                  <p:nvPr/>
                </p:nvSpPr>
                <p:spPr>
                  <a:xfrm>
                    <a:off x="223997" y="2276984"/>
                    <a:ext cx="1972338" cy="6583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ight Triangle 75"/>
                  <p:cNvSpPr/>
                  <p:nvPr/>
                </p:nvSpPr>
                <p:spPr>
                  <a:xfrm rot="2700000" flipV="1">
                    <a:off x="1033046" y="2193702"/>
                    <a:ext cx="345527" cy="345527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4" name="Rectangle 73"/>
                <p:cNvSpPr/>
                <p:nvPr/>
              </p:nvSpPr>
              <p:spPr>
                <a:xfrm>
                  <a:off x="2183324" y="2338091"/>
                  <a:ext cx="5802145" cy="658368"/>
                </a:xfrm>
                <a:prstGeom prst="rect">
                  <a:avLst/>
                </a:prstGeom>
                <a:solidFill>
                  <a:srgbClr val="D63D24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55563"/>
                  <a:r>
                    <a:rPr lang="en-US" sz="2100" dirty="0">
                      <a:latin typeface="Arial"/>
                      <a:cs typeface="Arial"/>
                    </a:rPr>
                    <a:t>$13.4 million to resolve kickback allegations</a:t>
                  </a:r>
                </a:p>
              </p:txBody>
            </p:sp>
          </p:grpSp>
        </p:grpSp>
        <p:pic>
          <p:nvPicPr>
            <p:cNvPr id="70" name="Picture 8">
              <a:extLst>
                <a:ext uri="{FF2B5EF4-FFF2-40B4-BE49-F238E27FC236}">
                  <a16:creationId xmlns:a16="http://schemas.microsoft.com/office/drawing/2014/main" id="{31464B8A-BE18-4389-8B4D-D459713297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67936" y="2183945"/>
              <a:ext cx="1790745" cy="515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" name="Group 76"/>
          <p:cNvGrpSpPr/>
          <p:nvPr/>
        </p:nvGrpSpPr>
        <p:grpSpPr>
          <a:xfrm>
            <a:off x="3315384" y="2840029"/>
            <a:ext cx="205437" cy="205437"/>
            <a:chOff x="1424054" y="3097830"/>
            <a:chExt cx="205437" cy="205437"/>
          </a:xfrm>
        </p:grpSpPr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1462603" y="3136379"/>
              <a:ext cx="128339" cy="128339"/>
            </a:xfrm>
            <a:prstGeom prst="ellipse">
              <a:avLst/>
            </a:prstGeom>
            <a:solidFill>
              <a:srgbClr val="D63D24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1424054" y="3097830"/>
              <a:ext cx="205437" cy="205437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0" name="Picture 8">
            <a:extLst>
              <a:ext uri="{FF2B5EF4-FFF2-40B4-BE49-F238E27FC236}">
                <a16:creationId xmlns:a16="http://schemas.microsoft.com/office/drawing/2014/main" id="{31464B8A-BE18-4389-8B4D-D45971329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2831" y="6318530"/>
            <a:ext cx="1240308" cy="3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8B14D9F0-5C85-41DA-9A27-0B07EC05F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3456" y="5569880"/>
            <a:ext cx="636655" cy="55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Image result for mckesson">
            <a:extLst>
              <a:ext uri="{FF2B5EF4-FFF2-40B4-BE49-F238E27FC236}">
                <a16:creationId xmlns:a16="http://schemas.microsoft.com/office/drawing/2014/main" id="{54062818-A3C1-4A92-B3E0-D1BD2629B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" y="5763155"/>
            <a:ext cx="998070" cy="1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allergan">
            <a:extLst>
              <a:ext uri="{FF2B5EF4-FFF2-40B4-BE49-F238E27FC236}">
                <a16:creationId xmlns:a16="http://schemas.microsoft.com/office/drawing/2014/main" id="{90BDD954-C330-4DD6-A45B-E3C916129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t="39056" b="38278"/>
          <a:stretch/>
        </p:blipFill>
        <p:spPr bwMode="auto">
          <a:xfrm>
            <a:off x="5095274" y="6343849"/>
            <a:ext cx="1180368" cy="27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Image result for omnicare">
            <a:extLst>
              <a:ext uri="{FF2B5EF4-FFF2-40B4-BE49-F238E27FC236}">
                <a16:creationId xmlns:a16="http://schemas.microsoft.com/office/drawing/2014/main" id="{71766757-2FDF-4742-A3A7-A0FE21F69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629" y="5691936"/>
            <a:ext cx="1119954" cy="32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mage result for sanofi pasteur">
            <a:extLst>
              <a:ext uri="{FF2B5EF4-FFF2-40B4-BE49-F238E27FC236}">
                <a16:creationId xmlns:a16="http://schemas.microsoft.com/office/drawing/2014/main" id="{4BC3EDDB-44D2-4333-9FAD-6702B3E20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915" y="6331104"/>
            <a:ext cx="1683857" cy="33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Image result for shire plc">
            <a:extLst>
              <a:ext uri="{FF2B5EF4-FFF2-40B4-BE49-F238E27FC236}">
                <a16:creationId xmlns:a16="http://schemas.microsoft.com/office/drawing/2014/main" id="{1684D956-0067-447E-BF61-CC2CFC09E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9" b="31120"/>
          <a:stretch/>
        </p:blipFill>
        <p:spPr bwMode="auto">
          <a:xfrm>
            <a:off x="1788230" y="5703271"/>
            <a:ext cx="775264" cy="2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0C6C9B5C-0EF5-4C75-A72D-6DF1E595A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7983" y="5555853"/>
            <a:ext cx="1116488" cy="5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596754"/>
      </p:ext>
    </p:extLst>
  </p:cSld>
  <p:clrMapOvr>
    <a:masterClrMapping/>
  </p:clrMapOvr>
  <p:transition spd="slow" advClick="0" advTm="8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4" descr="Image result for zimmer biomet">
            <a:extLst>
              <a:ext uri="{FF2B5EF4-FFF2-40B4-BE49-F238E27FC236}">
                <a16:creationId xmlns:a16="http://schemas.microsoft.com/office/drawing/2014/main" id="{559317F2-2EC8-4ADA-9181-2A3D3414B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30863" r="3615" b="31803"/>
          <a:stretch/>
        </p:blipFill>
        <p:spPr bwMode="auto">
          <a:xfrm>
            <a:off x="248479" y="6330105"/>
            <a:ext cx="1291489" cy="3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8">
            <a:extLst>
              <a:ext uri="{FF2B5EF4-FFF2-40B4-BE49-F238E27FC236}">
                <a16:creationId xmlns:a16="http://schemas.microsoft.com/office/drawing/2014/main" id="{31464B8A-BE18-4389-8B4D-D45971329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8984" y="5620372"/>
            <a:ext cx="1312992" cy="37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76E1C88A-6FAF-4F7D-9656-9B1DD8906D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005" y="5659105"/>
            <a:ext cx="1076008" cy="423172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-9144" y="-1575"/>
            <a:ext cx="12201144" cy="54178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Connector 59"/>
          <p:cNvCxnSpPr/>
          <p:nvPr/>
        </p:nvCxnSpPr>
        <p:spPr>
          <a:xfrm>
            <a:off x="-257830" y="2941682"/>
            <a:ext cx="12117994" cy="0"/>
          </a:xfrm>
          <a:prstGeom prst="line">
            <a:avLst/>
          </a:prstGeom>
          <a:ln>
            <a:solidFill>
              <a:schemeClr val="tx1"/>
            </a:solidFill>
            <a:headEnd type="arrow" w="lg" len="sm"/>
            <a:tailEnd type="arrow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07043" y="3040507"/>
            <a:ext cx="3367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40" dirty="0">
                <a:solidFill>
                  <a:srgbClr val="FFFFFF"/>
                </a:solidFill>
                <a:latin typeface="Arial"/>
                <a:cs typeface="Arial"/>
              </a:rPr>
              <a:t>SEPTEMBER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8845" y="112044"/>
            <a:ext cx="3464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40" dirty="0">
                <a:latin typeface="Arial"/>
                <a:cs typeface="Arial"/>
              </a:rPr>
              <a:t>2017</a:t>
            </a:r>
            <a:r>
              <a:rPr lang="en-US" sz="1400" spc="40" dirty="0">
                <a:latin typeface="Arial"/>
                <a:cs typeface="Arial"/>
              </a:rPr>
              <a:t> U.S. FEDERAL SETTLEMENTS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460601" y="2840029"/>
            <a:ext cx="205437" cy="205437"/>
            <a:chOff x="1424054" y="3097830"/>
            <a:chExt cx="205437" cy="205437"/>
          </a:xfrm>
        </p:grpSpPr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1462603" y="3136379"/>
              <a:ext cx="128339" cy="128339"/>
            </a:xfrm>
            <a:prstGeom prst="ellipse">
              <a:avLst/>
            </a:prstGeom>
            <a:solidFill>
              <a:srgbClr val="0B8E7E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1424054" y="3097830"/>
              <a:ext cx="205437" cy="205437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631416" y="3038884"/>
            <a:ext cx="9323018" cy="1856232"/>
            <a:chOff x="5187727" y="1466664"/>
            <a:chExt cx="9323018" cy="1856232"/>
          </a:xfrm>
        </p:grpSpPr>
        <p:grpSp>
          <p:nvGrpSpPr>
            <p:cNvPr id="69" name="Group 68"/>
            <p:cNvGrpSpPr/>
            <p:nvPr/>
          </p:nvGrpSpPr>
          <p:grpSpPr>
            <a:xfrm>
              <a:off x="5187727" y="1466664"/>
              <a:ext cx="9323018" cy="1856232"/>
              <a:chOff x="1818636" y="1466664"/>
              <a:chExt cx="9323018" cy="1856232"/>
            </a:xfrm>
          </p:grpSpPr>
          <p:pic>
            <p:nvPicPr>
              <p:cNvPr id="71" name="Picture 70" descr="shadow1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6401" y="1466664"/>
                <a:ext cx="7177860" cy="1856232"/>
              </a:xfrm>
              <a:prstGeom prst="rect">
                <a:avLst/>
              </a:prstGeom>
            </p:spPr>
          </p:pic>
          <p:grpSp>
            <p:nvGrpSpPr>
              <p:cNvPr id="72" name="Group 71"/>
              <p:cNvGrpSpPr/>
              <p:nvPr/>
            </p:nvGrpSpPr>
            <p:grpSpPr>
              <a:xfrm>
                <a:off x="1818636" y="1757800"/>
                <a:ext cx="9323018" cy="749908"/>
                <a:chOff x="626019" y="1972587"/>
                <a:chExt cx="9323018" cy="749908"/>
              </a:xfrm>
            </p:grpSpPr>
            <p:grpSp>
              <p:nvGrpSpPr>
                <p:cNvPr id="73" name="Group 72"/>
                <p:cNvGrpSpPr/>
                <p:nvPr/>
              </p:nvGrpSpPr>
              <p:grpSpPr>
                <a:xfrm>
                  <a:off x="626019" y="1972587"/>
                  <a:ext cx="1570315" cy="749908"/>
                  <a:chOff x="626019" y="1914463"/>
                  <a:chExt cx="1570315" cy="749908"/>
                </a:xfrm>
              </p:grpSpPr>
              <p:sp>
                <p:nvSpPr>
                  <p:cNvPr id="75" name="Rectangle 74"/>
                  <p:cNvSpPr/>
                  <p:nvPr/>
                </p:nvSpPr>
                <p:spPr>
                  <a:xfrm>
                    <a:off x="626019" y="2006003"/>
                    <a:ext cx="1570315" cy="6583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ight Triangle 75"/>
                  <p:cNvSpPr/>
                  <p:nvPr/>
                </p:nvSpPr>
                <p:spPr>
                  <a:xfrm rot="2700000" flipV="1">
                    <a:off x="1243194" y="1914463"/>
                    <a:ext cx="345527" cy="345527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4" name="Rectangle 73"/>
                <p:cNvSpPr/>
                <p:nvPr/>
              </p:nvSpPr>
              <p:spPr>
                <a:xfrm>
                  <a:off x="2183324" y="2064127"/>
                  <a:ext cx="7765713" cy="658368"/>
                </a:xfrm>
                <a:prstGeom prst="rect">
                  <a:avLst/>
                </a:prstGeom>
                <a:solidFill>
                  <a:srgbClr val="0B8E7E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55563"/>
                  <a:r>
                    <a:rPr lang="en-US" sz="2100" dirty="0">
                      <a:latin typeface="Arial"/>
                      <a:cs typeface="Arial"/>
                    </a:rPr>
                    <a:t>$35 million to resolve off-label, kickback, and HIPAA charges*</a:t>
                  </a:r>
                </a:p>
              </p:txBody>
            </p:sp>
          </p:grpSp>
        </p:grpSp>
        <p:pic>
          <p:nvPicPr>
            <p:cNvPr id="70" name="Picture 8">
              <a:extLst>
                <a:ext uri="{FF2B5EF4-FFF2-40B4-BE49-F238E27FC236}">
                  <a16:creationId xmlns:a16="http://schemas.microsoft.com/office/drawing/2014/main" id="{31464B8A-BE18-4389-8B4D-D459713297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18609" y="1932377"/>
              <a:ext cx="1309695" cy="515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" name="Group 76"/>
          <p:cNvGrpSpPr/>
          <p:nvPr/>
        </p:nvGrpSpPr>
        <p:grpSpPr>
          <a:xfrm>
            <a:off x="3315384" y="2840029"/>
            <a:ext cx="205437" cy="205437"/>
            <a:chOff x="1424054" y="3097830"/>
            <a:chExt cx="205437" cy="205437"/>
          </a:xfrm>
        </p:grpSpPr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1462603" y="3136379"/>
              <a:ext cx="128339" cy="128339"/>
            </a:xfrm>
            <a:prstGeom prst="ellipse">
              <a:avLst/>
            </a:prstGeom>
            <a:solidFill>
              <a:srgbClr val="0B8E7E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1424054" y="3097830"/>
              <a:ext cx="205437" cy="205437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30BDDE8-DE8E-4FA2-98D3-08FA1E11F4B2}"/>
              </a:ext>
            </a:extLst>
          </p:cNvPr>
          <p:cNvGrpSpPr/>
          <p:nvPr/>
        </p:nvGrpSpPr>
        <p:grpSpPr>
          <a:xfrm>
            <a:off x="5411911" y="2849587"/>
            <a:ext cx="205437" cy="205437"/>
            <a:chOff x="1424054" y="3097830"/>
            <a:chExt cx="205437" cy="205437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6AE812A5-04C7-4832-BDDF-AD59B48BC1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2603" y="3136379"/>
              <a:ext cx="128339" cy="128339"/>
            </a:xfrm>
            <a:prstGeom prst="ellipse">
              <a:avLst/>
            </a:prstGeom>
            <a:solidFill>
              <a:srgbClr val="0B8E7E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386335D-56E3-465E-BF2D-35094DF22670}"/>
                </a:ext>
              </a:extLst>
            </p:cNvPr>
            <p:cNvSpPr/>
            <p:nvPr/>
          </p:nvSpPr>
          <p:spPr>
            <a:xfrm>
              <a:off x="1424054" y="3097830"/>
              <a:ext cx="205437" cy="205437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55860" y="1321104"/>
            <a:ext cx="6468898" cy="1856232"/>
            <a:chOff x="4855860" y="1321104"/>
            <a:chExt cx="6468898" cy="1856232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125732F-FBF3-4F97-B5D9-0E5F3A4FB270}"/>
                </a:ext>
              </a:extLst>
            </p:cNvPr>
            <p:cNvGrpSpPr/>
            <p:nvPr/>
          </p:nvGrpSpPr>
          <p:grpSpPr>
            <a:xfrm>
              <a:off x="4855860" y="1321104"/>
              <a:ext cx="6468898" cy="1856232"/>
              <a:chOff x="2056194" y="1424328"/>
              <a:chExt cx="6468898" cy="1856232"/>
            </a:xfrm>
          </p:grpSpPr>
          <p:pic>
            <p:nvPicPr>
              <p:cNvPr id="81" name="Picture 80" descr="shadow1.png">
                <a:extLst>
                  <a:ext uri="{FF2B5EF4-FFF2-40B4-BE49-F238E27FC236}">
                    <a16:creationId xmlns:a16="http://schemas.microsoft.com/office/drawing/2014/main" id="{C7275CDA-71C6-4E45-8880-641767D3F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6687" y="1424328"/>
                <a:ext cx="5207485" cy="1856232"/>
              </a:xfrm>
              <a:prstGeom prst="rect">
                <a:avLst/>
              </a:prstGeom>
            </p:spPr>
          </p:pic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A7DA029F-532A-4A04-9141-76DF0A056A68}"/>
                  </a:ext>
                </a:extLst>
              </p:cNvPr>
              <p:cNvGrpSpPr/>
              <p:nvPr/>
            </p:nvGrpSpPr>
            <p:grpSpPr>
              <a:xfrm>
                <a:off x="2056194" y="1849340"/>
                <a:ext cx="6468898" cy="753527"/>
                <a:chOff x="863577" y="2064127"/>
                <a:chExt cx="6468898" cy="753527"/>
              </a:xfrm>
            </p:grpSpPr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9D2DBA2A-D101-4C4E-B778-B17CEC588AB4}"/>
                    </a:ext>
                  </a:extLst>
                </p:cNvPr>
                <p:cNvGrpSpPr/>
                <p:nvPr/>
              </p:nvGrpSpPr>
              <p:grpSpPr>
                <a:xfrm>
                  <a:off x="863577" y="2064127"/>
                  <a:ext cx="1332758" cy="753527"/>
                  <a:chOff x="863577" y="2006003"/>
                  <a:chExt cx="1332758" cy="753527"/>
                </a:xfrm>
              </p:grpSpPr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D1409108-CB31-4F96-A67E-017EEED66215}"/>
                      </a:ext>
                    </a:extLst>
                  </p:cNvPr>
                  <p:cNvSpPr/>
                  <p:nvPr/>
                </p:nvSpPr>
                <p:spPr>
                  <a:xfrm>
                    <a:off x="863577" y="2006003"/>
                    <a:ext cx="1332758" cy="6583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6" name="Right Triangle 85">
                    <a:extLst>
                      <a:ext uri="{FF2B5EF4-FFF2-40B4-BE49-F238E27FC236}">
                        <a16:creationId xmlns:a16="http://schemas.microsoft.com/office/drawing/2014/main" id="{93A18C43-E42E-4872-943B-7177D6E6BCA8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1352837" y="2414003"/>
                    <a:ext cx="345527" cy="345527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0A6C97C0-8B08-45A5-A6C2-46C948315D3C}"/>
                    </a:ext>
                  </a:extLst>
                </p:cNvPr>
                <p:cNvSpPr/>
                <p:nvPr/>
              </p:nvSpPr>
              <p:spPr>
                <a:xfrm>
                  <a:off x="2183324" y="2064127"/>
                  <a:ext cx="5149151" cy="658368"/>
                </a:xfrm>
                <a:prstGeom prst="rect">
                  <a:avLst/>
                </a:prstGeom>
                <a:solidFill>
                  <a:srgbClr val="0B8E7E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55563">
                    <a:lnSpc>
                      <a:spcPts val="2440"/>
                    </a:lnSpc>
                  </a:pPr>
                  <a:r>
                    <a:rPr lang="en-US" sz="2100" dirty="0">
                      <a:latin typeface="Arial"/>
                      <a:cs typeface="Arial"/>
                    </a:rPr>
                    <a:t>$7.6 million to settle FCA allegations</a:t>
                  </a:r>
                </a:p>
              </p:txBody>
            </p:sp>
          </p:grp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E1C88A-6FAF-4F7D-9656-9B1DD8906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6732"/>
            <a:stretch/>
          </p:blipFill>
          <p:spPr>
            <a:xfrm>
              <a:off x="4908968" y="1791588"/>
              <a:ext cx="1224583" cy="54905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80677" y="1386928"/>
            <a:ext cx="6802238" cy="1856232"/>
            <a:chOff x="4927481" y="1490730"/>
            <a:chExt cx="6802238" cy="1856232"/>
          </a:xfrm>
        </p:grpSpPr>
        <p:grpSp>
          <p:nvGrpSpPr>
            <p:cNvPr id="29" name="Group 28"/>
            <p:cNvGrpSpPr/>
            <p:nvPr/>
          </p:nvGrpSpPr>
          <p:grpSpPr>
            <a:xfrm>
              <a:off x="4927481" y="1490730"/>
              <a:ext cx="6802238" cy="1856232"/>
              <a:chOff x="1558390" y="1490730"/>
              <a:chExt cx="6802238" cy="1856232"/>
            </a:xfrm>
          </p:grpSpPr>
          <p:pic>
            <p:nvPicPr>
              <p:cNvPr id="31" name="Picture 30" descr="shadow1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784" y="1490730"/>
                <a:ext cx="5418843" cy="1856232"/>
              </a:xfrm>
              <a:prstGeom prst="rect">
                <a:avLst/>
              </a:prstGeom>
            </p:spPr>
          </p:pic>
          <p:grpSp>
            <p:nvGrpSpPr>
              <p:cNvPr id="32" name="Group 31"/>
              <p:cNvGrpSpPr/>
              <p:nvPr/>
            </p:nvGrpSpPr>
            <p:grpSpPr>
              <a:xfrm>
                <a:off x="1558390" y="1849340"/>
                <a:ext cx="6802238" cy="745227"/>
                <a:chOff x="365773" y="2064127"/>
                <a:chExt cx="6802238" cy="745227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365773" y="2064127"/>
                  <a:ext cx="1830562" cy="745227"/>
                  <a:chOff x="365773" y="2006003"/>
                  <a:chExt cx="1830562" cy="745227"/>
                </a:xfrm>
              </p:grpSpPr>
              <p:sp>
                <p:nvSpPr>
                  <p:cNvPr id="35" name="Rectangle 34"/>
                  <p:cNvSpPr/>
                  <p:nvPr/>
                </p:nvSpPr>
                <p:spPr>
                  <a:xfrm>
                    <a:off x="365773" y="2006003"/>
                    <a:ext cx="1830562" cy="6583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ight Triangle 36"/>
                  <p:cNvSpPr/>
                  <p:nvPr/>
                </p:nvSpPr>
                <p:spPr>
                  <a:xfrm rot="18900000">
                    <a:off x="1078906" y="2405703"/>
                    <a:ext cx="345527" cy="345527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4" name="Rectangle 33"/>
                <p:cNvSpPr/>
                <p:nvPr/>
              </p:nvSpPr>
              <p:spPr>
                <a:xfrm>
                  <a:off x="2183325" y="2064127"/>
                  <a:ext cx="4984686" cy="658368"/>
                </a:xfrm>
                <a:prstGeom prst="rect">
                  <a:avLst/>
                </a:prstGeom>
                <a:solidFill>
                  <a:srgbClr val="0B8E7E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55563">
                    <a:lnSpc>
                      <a:spcPts val="2440"/>
                    </a:lnSpc>
                  </a:pPr>
                  <a:r>
                    <a:rPr lang="en-US" sz="2100" dirty="0">
                      <a:latin typeface="Arial"/>
                      <a:cs typeface="Arial"/>
                    </a:rPr>
                    <a:t>$59 million to settle FCA allegations</a:t>
                  </a:r>
                </a:p>
              </p:txBody>
            </p:sp>
          </p:grpSp>
        </p:grpSp>
        <p:pic>
          <p:nvPicPr>
            <p:cNvPr id="30" name="Picture 8">
              <a:extLst>
                <a:ext uri="{FF2B5EF4-FFF2-40B4-BE49-F238E27FC236}">
                  <a16:creationId xmlns:a16="http://schemas.microsoft.com/office/drawing/2014/main" id="{31464B8A-BE18-4389-8B4D-D459713297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50334" y="1980312"/>
              <a:ext cx="1507921" cy="402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D68A4F1-B833-4A70-B82E-D5099BECD982}"/>
              </a:ext>
            </a:extLst>
          </p:cNvPr>
          <p:cNvSpPr txBox="1"/>
          <p:nvPr/>
        </p:nvSpPr>
        <p:spPr>
          <a:xfrm>
            <a:off x="394637" y="5069541"/>
            <a:ext cx="7088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*Judge denied settlement</a:t>
            </a:r>
          </a:p>
        </p:txBody>
      </p:sp>
      <p:pic>
        <p:nvPicPr>
          <p:cNvPr id="62" name="Picture 6" descr="Image result for mckesson">
            <a:extLst>
              <a:ext uri="{FF2B5EF4-FFF2-40B4-BE49-F238E27FC236}">
                <a16:creationId xmlns:a16="http://schemas.microsoft.com/office/drawing/2014/main" id="{27F716C7-DBFB-49A9-8C48-081A34E83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" y="5763155"/>
            <a:ext cx="998070" cy="1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>
            <a:extLst>
              <a:ext uri="{FF2B5EF4-FFF2-40B4-BE49-F238E27FC236}">
                <a16:creationId xmlns:a16="http://schemas.microsoft.com/office/drawing/2014/main" id="{DDAC251C-231C-4730-B6F6-5D0976E6A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2831" y="6318530"/>
            <a:ext cx="1240308" cy="3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F0D6068D-1204-493C-BBDB-7C5DAFC16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3456" y="5569880"/>
            <a:ext cx="636655" cy="55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Image result for allergan">
            <a:extLst>
              <a:ext uri="{FF2B5EF4-FFF2-40B4-BE49-F238E27FC236}">
                <a16:creationId xmlns:a16="http://schemas.microsoft.com/office/drawing/2014/main" id="{D365047B-F0A6-4688-AC82-596CB718E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t="39056" b="38278"/>
          <a:stretch/>
        </p:blipFill>
        <p:spPr bwMode="auto">
          <a:xfrm>
            <a:off x="5095274" y="6343849"/>
            <a:ext cx="1180368" cy="27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Image result for omnicare">
            <a:extLst>
              <a:ext uri="{FF2B5EF4-FFF2-40B4-BE49-F238E27FC236}">
                <a16:creationId xmlns:a16="http://schemas.microsoft.com/office/drawing/2014/main" id="{669B1368-6BFF-44AB-A219-77A0D7F16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629" y="5691936"/>
            <a:ext cx="1119954" cy="32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Image result for sanofi pasteur">
            <a:extLst>
              <a:ext uri="{FF2B5EF4-FFF2-40B4-BE49-F238E27FC236}">
                <a16:creationId xmlns:a16="http://schemas.microsoft.com/office/drawing/2014/main" id="{F3DD9C6F-A1C8-4D49-9478-13FCAF65A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915" y="6331104"/>
            <a:ext cx="1683857" cy="33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8">
            <a:extLst>
              <a:ext uri="{FF2B5EF4-FFF2-40B4-BE49-F238E27FC236}">
                <a16:creationId xmlns:a16="http://schemas.microsoft.com/office/drawing/2014/main" id="{9994E1F1-E797-4F40-AB0E-82AAA2956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759" y="6093128"/>
            <a:ext cx="766792" cy="58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8">
            <a:extLst>
              <a:ext uri="{FF2B5EF4-FFF2-40B4-BE49-F238E27FC236}">
                <a16:creationId xmlns:a16="http://schemas.microsoft.com/office/drawing/2014/main" id="{2FA866D8-B60A-4189-9427-DEF54FD4C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5327" y="6340072"/>
            <a:ext cx="939513" cy="27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Image result for shire plc">
            <a:extLst>
              <a:ext uri="{FF2B5EF4-FFF2-40B4-BE49-F238E27FC236}">
                <a16:creationId xmlns:a16="http://schemas.microsoft.com/office/drawing/2014/main" id="{2D975645-66BD-45E1-9211-B9ACC1F49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9" b="31120"/>
          <a:stretch/>
        </p:blipFill>
        <p:spPr bwMode="auto">
          <a:xfrm>
            <a:off x="1788230" y="5703271"/>
            <a:ext cx="775264" cy="2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4">
            <a:extLst>
              <a:ext uri="{FF2B5EF4-FFF2-40B4-BE49-F238E27FC236}">
                <a16:creationId xmlns:a16="http://schemas.microsoft.com/office/drawing/2014/main" id="{FD5DF81C-9DF9-4531-A789-29DBE94D9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7983" y="5555853"/>
            <a:ext cx="1116488" cy="5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848663"/>
      </p:ext>
    </p:extLst>
  </p:cSld>
  <p:clrMapOvr>
    <a:masterClrMapping/>
  </p:clrMapOvr>
  <p:transition spd="slow" advClick="0" advTm="12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8" presetClass="entr" presetSubtype="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055E0B9B-9582-4D0F-B775-F6F559B95424}"/>
              </a:ext>
            </a:extLst>
          </p:cNvPr>
          <p:cNvGrpSpPr/>
          <p:nvPr/>
        </p:nvGrpSpPr>
        <p:grpSpPr>
          <a:xfrm>
            <a:off x="1460601" y="2840029"/>
            <a:ext cx="205437" cy="205437"/>
            <a:chOff x="1424054" y="3097830"/>
            <a:chExt cx="205437" cy="20543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EDCF40D-9F68-4D05-A193-2BFE8BD946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2603" y="3136379"/>
              <a:ext cx="128339" cy="128339"/>
            </a:xfrm>
            <a:prstGeom prst="ellipse">
              <a:avLst/>
            </a:prstGeom>
            <a:solidFill>
              <a:srgbClr val="0B8E7E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B3BD9A0-F493-434D-9615-017382962A6B}"/>
                </a:ext>
              </a:extLst>
            </p:cNvPr>
            <p:cNvSpPr/>
            <p:nvPr/>
          </p:nvSpPr>
          <p:spPr>
            <a:xfrm>
              <a:off x="1424054" y="3097830"/>
              <a:ext cx="205437" cy="205437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icture 4" descr="Image result for zimmer biomet">
            <a:extLst>
              <a:ext uri="{FF2B5EF4-FFF2-40B4-BE49-F238E27FC236}">
                <a16:creationId xmlns:a16="http://schemas.microsoft.com/office/drawing/2014/main" id="{6C916DAF-80F5-49C7-855E-0C034550C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30863" r="3615" b="31803"/>
          <a:stretch/>
        </p:blipFill>
        <p:spPr bwMode="auto">
          <a:xfrm>
            <a:off x="248479" y="6330105"/>
            <a:ext cx="1291489" cy="3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0" y="0"/>
            <a:ext cx="12201144" cy="54178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Connector 59"/>
          <p:cNvCxnSpPr/>
          <p:nvPr/>
        </p:nvCxnSpPr>
        <p:spPr>
          <a:xfrm>
            <a:off x="-257830" y="2941682"/>
            <a:ext cx="12117994" cy="0"/>
          </a:xfrm>
          <a:prstGeom prst="line">
            <a:avLst/>
          </a:prstGeom>
          <a:ln>
            <a:solidFill>
              <a:schemeClr val="tx1"/>
            </a:solidFill>
            <a:headEnd type="arrow" w="lg" len="sm"/>
            <a:tailEnd type="arrow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07043" y="3040507"/>
            <a:ext cx="3367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40" dirty="0">
                <a:solidFill>
                  <a:srgbClr val="FFFFFF"/>
                </a:solidFill>
                <a:latin typeface="Arial"/>
                <a:cs typeface="Arial"/>
              </a:rPr>
              <a:t>DECEMBER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8845" y="112044"/>
            <a:ext cx="3464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40" dirty="0">
                <a:latin typeface="Arial"/>
                <a:cs typeface="Arial"/>
              </a:rPr>
              <a:t>2017</a:t>
            </a:r>
            <a:r>
              <a:rPr lang="en-US" sz="1400" spc="40" dirty="0">
                <a:latin typeface="Arial"/>
                <a:cs typeface="Arial"/>
              </a:rPr>
              <a:t> U.S. FEDERAL SETTLEMENTS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460449" y="2840029"/>
            <a:ext cx="205437" cy="205437"/>
            <a:chOff x="1424054" y="3097830"/>
            <a:chExt cx="205437" cy="205437"/>
          </a:xfrm>
        </p:grpSpPr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1462603" y="3136379"/>
              <a:ext cx="128339" cy="128339"/>
            </a:xfrm>
            <a:prstGeom prst="ellipse">
              <a:avLst/>
            </a:prstGeom>
            <a:solidFill>
              <a:srgbClr val="F6BC1C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424054" y="3097830"/>
              <a:ext cx="205437" cy="205437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3990445" y="2840029"/>
            <a:ext cx="205437" cy="205437"/>
            <a:chOff x="1424054" y="3097830"/>
            <a:chExt cx="205437" cy="205437"/>
          </a:xfrm>
        </p:grpSpPr>
        <p:sp>
          <p:nvSpPr>
            <p:cNvPr id="99" name="Oval 98"/>
            <p:cNvSpPr>
              <a:spLocks noChangeAspect="1"/>
            </p:cNvSpPr>
            <p:nvPr/>
          </p:nvSpPr>
          <p:spPr>
            <a:xfrm>
              <a:off x="1462603" y="3136379"/>
              <a:ext cx="128339" cy="128339"/>
            </a:xfrm>
            <a:prstGeom prst="ellipse">
              <a:avLst/>
            </a:prstGeom>
            <a:solidFill>
              <a:srgbClr val="F6BC1C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1424054" y="3097830"/>
              <a:ext cx="205437" cy="205437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" name="Picture 2">
            <a:extLst>
              <a:ext uri="{FF2B5EF4-FFF2-40B4-BE49-F238E27FC236}">
                <a16:creationId xmlns:a16="http://schemas.microsoft.com/office/drawing/2014/main" id="{761865D3-2F58-4BDA-85FA-0BEFCA3B3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4" b="20506"/>
          <a:stretch/>
        </p:blipFill>
        <p:spPr bwMode="auto">
          <a:xfrm>
            <a:off x="10196623" y="5650204"/>
            <a:ext cx="1208863" cy="45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6E1C88A-6FAF-4F7D-9656-9B1DD8906D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732"/>
          <a:stretch/>
        </p:blipFill>
        <p:spPr>
          <a:xfrm>
            <a:off x="8977984" y="6157806"/>
            <a:ext cx="1169043" cy="524154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680193" y="1442844"/>
            <a:ext cx="6855544" cy="1652298"/>
            <a:chOff x="834719" y="1453117"/>
            <a:chExt cx="6855544" cy="1652298"/>
          </a:xfrm>
        </p:grpSpPr>
        <p:grpSp>
          <p:nvGrpSpPr>
            <p:cNvPr id="44" name="Group 43"/>
            <p:cNvGrpSpPr/>
            <p:nvPr/>
          </p:nvGrpSpPr>
          <p:grpSpPr>
            <a:xfrm>
              <a:off x="834719" y="1453117"/>
              <a:ext cx="6855544" cy="1652298"/>
              <a:chOff x="843857" y="1665641"/>
              <a:chExt cx="6855544" cy="1652298"/>
            </a:xfrm>
          </p:grpSpPr>
          <p:pic>
            <p:nvPicPr>
              <p:cNvPr id="46" name="Picture 45" descr="shadow1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5340" y="1665641"/>
                <a:ext cx="5223140" cy="1652298"/>
              </a:xfrm>
              <a:prstGeom prst="rect">
                <a:avLst/>
              </a:prstGeom>
            </p:spPr>
          </p:pic>
          <p:grpSp>
            <p:nvGrpSpPr>
              <p:cNvPr id="47" name="Group 46"/>
              <p:cNvGrpSpPr/>
              <p:nvPr/>
            </p:nvGrpSpPr>
            <p:grpSpPr>
              <a:xfrm>
                <a:off x="843857" y="1972077"/>
                <a:ext cx="6855544" cy="739264"/>
                <a:chOff x="843857" y="2186864"/>
                <a:chExt cx="6855544" cy="739264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843857" y="2186864"/>
                  <a:ext cx="1769285" cy="739264"/>
                  <a:chOff x="843857" y="2128740"/>
                  <a:chExt cx="1769285" cy="739264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843857" y="2128740"/>
                    <a:ext cx="1769285" cy="6583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ight Triangle 64"/>
                  <p:cNvSpPr/>
                  <p:nvPr/>
                </p:nvSpPr>
                <p:spPr>
                  <a:xfrm rot="18900000">
                    <a:off x="1553231" y="2522477"/>
                    <a:ext cx="345527" cy="345527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9" name="Rectangle 48"/>
                <p:cNvSpPr/>
                <p:nvPr/>
              </p:nvSpPr>
              <p:spPr>
                <a:xfrm>
                  <a:off x="2601108" y="2186864"/>
                  <a:ext cx="5098293" cy="658368"/>
                </a:xfrm>
                <a:prstGeom prst="rect">
                  <a:avLst/>
                </a:prstGeom>
                <a:solidFill>
                  <a:srgbClr val="F6BC1C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55563"/>
                  <a:r>
                    <a:rPr lang="en-US" sz="2100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$210 million to settle FCA allegations</a:t>
                  </a:r>
                </a:p>
              </p:txBody>
            </p:sp>
          </p:grpSp>
        </p:grpSp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761865D3-2F58-4BDA-85FA-0BEFCA3B3C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94" b="20506"/>
            <a:stretch/>
          </p:blipFill>
          <p:spPr bwMode="auto">
            <a:xfrm>
              <a:off x="888120" y="1784236"/>
              <a:ext cx="1638342" cy="621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" name="Group 82"/>
          <p:cNvGrpSpPr/>
          <p:nvPr/>
        </p:nvGrpSpPr>
        <p:grpSpPr>
          <a:xfrm>
            <a:off x="3188589" y="1476045"/>
            <a:ext cx="8216897" cy="1652298"/>
            <a:chOff x="834719" y="1486317"/>
            <a:chExt cx="8216897" cy="1652298"/>
          </a:xfrm>
        </p:grpSpPr>
        <p:grpSp>
          <p:nvGrpSpPr>
            <p:cNvPr id="84" name="Group 83"/>
            <p:cNvGrpSpPr/>
            <p:nvPr/>
          </p:nvGrpSpPr>
          <p:grpSpPr>
            <a:xfrm>
              <a:off x="834719" y="1486317"/>
              <a:ext cx="8216897" cy="1652298"/>
              <a:chOff x="843857" y="1698841"/>
              <a:chExt cx="8216897" cy="1652298"/>
            </a:xfrm>
          </p:grpSpPr>
          <p:pic>
            <p:nvPicPr>
              <p:cNvPr id="86" name="Picture 85" descr="shadow1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9709" y="1698841"/>
                <a:ext cx="6924831" cy="1652298"/>
              </a:xfrm>
              <a:prstGeom prst="rect">
                <a:avLst/>
              </a:prstGeom>
            </p:spPr>
          </p:pic>
          <p:grpSp>
            <p:nvGrpSpPr>
              <p:cNvPr id="87" name="Group 86"/>
              <p:cNvGrpSpPr/>
              <p:nvPr/>
            </p:nvGrpSpPr>
            <p:grpSpPr>
              <a:xfrm>
                <a:off x="843857" y="1972077"/>
                <a:ext cx="8216897" cy="739264"/>
                <a:chOff x="843857" y="2186864"/>
                <a:chExt cx="8216897" cy="739264"/>
              </a:xfrm>
            </p:grpSpPr>
            <p:grpSp>
              <p:nvGrpSpPr>
                <p:cNvPr id="88" name="Group 87"/>
                <p:cNvGrpSpPr/>
                <p:nvPr/>
              </p:nvGrpSpPr>
              <p:grpSpPr>
                <a:xfrm>
                  <a:off x="843857" y="2186864"/>
                  <a:ext cx="1769285" cy="739264"/>
                  <a:chOff x="843857" y="2128740"/>
                  <a:chExt cx="1769285" cy="739264"/>
                </a:xfrm>
              </p:grpSpPr>
              <p:sp>
                <p:nvSpPr>
                  <p:cNvPr id="90" name="Rectangle 89"/>
                  <p:cNvSpPr/>
                  <p:nvPr/>
                </p:nvSpPr>
                <p:spPr>
                  <a:xfrm>
                    <a:off x="843857" y="2128740"/>
                    <a:ext cx="1769285" cy="6583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Right Triangle 90"/>
                  <p:cNvSpPr/>
                  <p:nvPr/>
                </p:nvSpPr>
                <p:spPr>
                  <a:xfrm rot="18900000">
                    <a:off x="1553231" y="2522477"/>
                    <a:ext cx="345527" cy="345527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9" name="Rectangle 88"/>
                <p:cNvSpPr/>
                <p:nvPr/>
              </p:nvSpPr>
              <p:spPr>
                <a:xfrm>
                  <a:off x="2601108" y="2186864"/>
                  <a:ext cx="6459646" cy="658368"/>
                </a:xfrm>
                <a:prstGeom prst="rect">
                  <a:avLst/>
                </a:prstGeom>
                <a:solidFill>
                  <a:srgbClr val="F6BC1C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55563"/>
                  <a:r>
                    <a:rPr lang="en-US" sz="2100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$5 million to resolve federal lawsuit over packaging</a:t>
                  </a:r>
                </a:p>
              </p:txBody>
            </p:sp>
          </p:grpSp>
        </p:grpSp>
        <p:pic>
          <p:nvPicPr>
            <p:cNvPr id="85" name="Picture 2">
              <a:extLst>
                <a:ext uri="{FF2B5EF4-FFF2-40B4-BE49-F238E27FC236}">
                  <a16:creationId xmlns:a16="http://schemas.microsoft.com/office/drawing/2014/main" id="{761865D3-2F58-4BDA-85FA-0BEFCA3B3C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1406" y="1932927"/>
              <a:ext cx="1485249" cy="32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2" descr="Image result for shire plc">
            <a:extLst>
              <a:ext uri="{FF2B5EF4-FFF2-40B4-BE49-F238E27FC236}">
                <a16:creationId xmlns:a16="http://schemas.microsoft.com/office/drawing/2014/main" id="{EBA06A33-FD17-41B4-888D-8BB22ADD3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9" b="31120"/>
          <a:stretch/>
        </p:blipFill>
        <p:spPr bwMode="auto">
          <a:xfrm>
            <a:off x="1788230" y="5703271"/>
            <a:ext cx="775264" cy="2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Image result for mckesson">
            <a:extLst>
              <a:ext uri="{FF2B5EF4-FFF2-40B4-BE49-F238E27FC236}">
                <a16:creationId xmlns:a16="http://schemas.microsoft.com/office/drawing/2014/main" id="{E3620568-892B-4839-BD2F-AE5A1A397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" y="5763155"/>
            <a:ext cx="998070" cy="1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>
            <a:extLst>
              <a:ext uri="{FF2B5EF4-FFF2-40B4-BE49-F238E27FC236}">
                <a16:creationId xmlns:a16="http://schemas.microsoft.com/office/drawing/2014/main" id="{E8748771-0E5C-498F-80C4-50C10EDED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2831" y="6318530"/>
            <a:ext cx="1240308" cy="3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8">
            <a:extLst>
              <a:ext uri="{FF2B5EF4-FFF2-40B4-BE49-F238E27FC236}">
                <a16:creationId xmlns:a16="http://schemas.microsoft.com/office/drawing/2014/main" id="{0B0EB685-ADEA-4461-AC27-9004281C1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759" y="6093128"/>
            <a:ext cx="766792" cy="58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8">
            <a:extLst>
              <a:ext uri="{FF2B5EF4-FFF2-40B4-BE49-F238E27FC236}">
                <a16:creationId xmlns:a16="http://schemas.microsoft.com/office/drawing/2014/main" id="{65AC9B84-9302-43B1-991F-A7CEEE4CB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8984" y="5620372"/>
            <a:ext cx="1312992" cy="37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C78DD9D-FA03-4BAD-AA30-9A2A0B54978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005" y="5659105"/>
            <a:ext cx="1076008" cy="423172"/>
          </a:xfrm>
          <a:prstGeom prst="rect">
            <a:avLst/>
          </a:prstGeom>
        </p:spPr>
      </p:pic>
      <p:pic>
        <p:nvPicPr>
          <p:cNvPr id="82" name="Picture 8">
            <a:extLst>
              <a:ext uri="{FF2B5EF4-FFF2-40B4-BE49-F238E27FC236}">
                <a16:creationId xmlns:a16="http://schemas.microsoft.com/office/drawing/2014/main" id="{10D24D7F-7813-49DB-9722-0748845F3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5327" y="6340072"/>
            <a:ext cx="939513" cy="27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>
            <a:extLst>
              <a:ext uri="{FF2B5EF4-FFF2-40B4-BE49-F238E27FC236}">
                <a16:creationId xmlns:a16="http://schemas.microsoft.com/office/drawing/2014/main" id="{33B701DA-63C8-4E45-B093-92C340A64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3456" y="5569880"/>
            <a:ext cx="636655" cy="55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Image result for allergan">
            <a:extLst>
              <a:ext uri="{FF2B5EF4-FFF2-40B4-BE49-F238E27FC236}">
                <a16:creationId xmlns:a16="http://schemas.microsoft.com/office/drawing/2014/main" id="{3A278B91-02C9-4A77-A16B-9E189542C2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t="39056" b="38278"/>
          <a:stretch/>
        </p:blipFill>
        <p:spPr bwMode="auto">
          <a:xfrm>
            <a:off x="5095274" y="6343849"/>
            <a:ext cx="1180368" cy="27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Image result for omnicare">
            <a:extLst>
              <a:ext uri="{FF2B5EF4-FFF2-40B4-BE49-F238E27FC236}">
                <a16:creationId xmlns:a16="http://schemas.microsoft.com/office/drawing/2014/main" id="{7A555A80-F2F4-46F7-86D3-75D18358F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629" y="5691936"/>
            <a:ext cx="1119954" cy="32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4">
            <a:extLst>
              <a:ext uri="{FF2B5EF4-FFF2-40B4-BE49-F238E27FC236}">
                <a16:creationId xmlns:a16="http://schemas.microsoft.com/office/drawing/2014/main" id="{95B2F556-DA3F-49CD-B502-26CD28CC7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7983" y="5555853"/>
            <a:ext cx="1116488" cy="5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Image result for sanofi pasteur">
            <a:extLst>
              <a:ext uri="{FF2B5EF4-FFF2-40B4-BE49-F238E27FC236}">
                <a16:creationId xmlns:a16="http://schemas.microsoft.com/office/drawing/2014/main" id="{C7C8BF8C-7A72-4754-A864-CC0AEE2BC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915" y="6331104"/>
            <a:ext cx="1683857" cy="33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978976"/>
      </p:ext>
    </p:extLst>
  </p:cSld>
  <p:clrMapOvr>
    <a:masterClrMapping/>
  </p:clrMapOvr>
  <p:transition spd="slow" advClick="0" advTm="8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-1"/>
            <a:ext cx="12201144" cy="54178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CEA4240-B2D6-4F18-87D9-812BB26A71AE}"/>
              </a:ext>
            </a:extLst>
          </p:cNvPr>
          <p:cNvSpPr txBox="1">
            <a:spLocks/>
          </p:cNvSpPr>
          <p:nvPr/>
        </p:nvSpPr>
        <p:spPr>
          <a:xfrm>
            <a:off x="628650" y="1451034"/>
            <a:ext cx="10034068" cy="2367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There were </a:t>
            </a:r>
            <a:r>
              <a:rPr lang="en-US" sz="5000" b="1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17 federal settlements in 2017,</a:t>
            </a:r>
            <a:endParaRPr lang="en-US" sz="5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5" name="Rectangle 44"/>
          <p:cNvSpPr/>
          <p:nvPr/>
        </p:nvSpPr>
        <p:spPr>
          <a:xfrm flipV="1">
            <a:off x="-263" y="5418132"/>
            <a:ext cx="12201144" cy="14492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5CEA4240-B2D6-4F18-87D9-812BB26A71AE}"/>
              </a:ext>
            </a:extLst>
          </p:cNvPr>
          <p:cNvSpPr txBox="1">
            <a:spLocks/>
          </p:cNvSpPr>
          <p:nvPr/>
        </p:nvSpPr>
        <p:spPr>
          <a:xfrm>
            <a:off x="628650" y="2958526"/>
            <a:ext cx="10034068" cy="1701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0" dirty="0">
                <a:solidFill>
                  <a:srgbClr val="D63D24"/>
                </a:solidFill>
                <a:latin typeface="Arial"/>
                <a:cs typeface="Arial"/>
              </a:rPr>
              <a:t>totaling </a:t>
            </a:r>
            <a:r>
              <a:rPr lang="en-US" sz="5000" b="1" dirty="0">
                <a:solidFill>
                  <a:srgbClr val="D63D24"/>
                </a:solidFill>
                <a:latin typeface="Arial"/>
                <a:cs typeface="Arial"/>
              </a:rPr>
              <a:t>$1.8 billion dollars</a:t>
            </a:r>
            <a:r>
              <a:rPr lang="en-US" sz="5000" dirty="0">
                <a:solidFill>
                  <a:srgbClr val="D63D24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8845" y="112044"/>
            <a:ext cx="3464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40" dirty="0">
                <a:latin typeface="Arial"/>
                <a:cs typeface="Arial"/>
              </a:rPr>
              <a:t>2017</a:t>
            </a:r>
            <a:r>
              <a:rPr lang="en-US" sz="1400" spc="40" dirty="0">
                <a:latin typeface="Arial"/>
                <a:cs typeface="Arial"/>
              </a:rPr>
              <a:t> U.S. FEDERAL SETTLEMENTS</a:t>
            </a:r>
          </a:p>
        </p:txBody>
      </p:sp>
      <p:pic>
        <p:nvPicPr>
          <p:cNvPr id="34" name="Picture 6" descr="Image result for mckesson">
            <a:extLst>
              <a:ext uri="{FF2B5EF4-FFF2-40B4-BE49-F238E27FC236}">
                <a16:creationId xmlns:a16="http://schemas.microsoft.com/office/drawing/2014/main" id="{BB0BC211-09ED-4CD3-8A87-BD48A0A1E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" y="5762760"/>
            <a:ext cx="998070" cy="1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Image result for dr reddy's">
            <a:extLst>
              <a:ext uri="{FF2B5EF4-FFF2-40B4-BE49-F238E27FC236}">
                <a16:creationId xmlns:a16="http://schemas.microsoft.com/office/drawing/2014/main" id="{E1F7299D-871C-4934-B34C-72F4F38F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229" y="6308239"/>
            <a:ext cx="1173885" cy="25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C0350589-A67C-4521-9105-3BDD98396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8704" y="6093128"/>
            <a:ext cx="766792" cy="58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2F5A0D03-22BC-4289-B3CD-4C3CBC492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8984" y="5620372"/>
            <a:ext cx="1312992" cy="37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0ECFFCD-3F5A-4E62-B29F-695610830F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005" y="5659105"/>
            <a:ext cx="1076008" cy="423172"/>
          </a:xfrm>
          <a:prstGeom prst="rect">
            <a:avLst/>
          </a:prstGeom>
          <a:noFill/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6BE3BB4-1D02-4F5B-8668-A8A6D6DFA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5327" y="6340072"/>
            <a:ext cx="939513" cy="27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DCB34D5F-6891-4C73-BE94-9ABB9BF66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3456" y="5569880"/>
            <a:ext cx="636655" cy="55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allergan">
            <a:extLst>
              <a:ext uri="{FF2B5EF4-FFF2-40B4-BE49-F238E27FC236}">
                <a16:creationId xmlns:a16="http://schemas.microsoft.com/office/drawing/2014/main" id="{4FD74BDD-905C-4E91-B377-3407DD35A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t="39056" b="38278"/>
          <a:stretch/>
        </p:blipFill>
        <p:spPr bwMode="auto">
          <a:xfrm>
            <a:off x="5095274" y="6343849"/>
            <a:ext cx="1180368" cy="27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result for omnicare">
            <a:extLst>
              <a:ext uri="{FF2B5EF4-FFF2-40B4-BE49-F238E27FC236}">
                <a16:creationId xmlns:a16="http://schemas.microsoft.com/office/drawing/2014/main" id="{E83FADFB-BA93-402F-8276-EF49C0CE5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629" y="5691936"/>
            <a:ext cx="1119954" cy="32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98BC3F11-B838-42A0-A05E-067428671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7983" y="5555853"/>
            <a:ext cx="1116488" cy="5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Image result for sanofi pasteur">
            <a:extLst>
              <a:ext uri="{FF2B5EF4-FFF2-40B4-BE49-F238E27FC236}">
                <a16:creationId xmlns:a16="http://schemas.microsoft.com/office/drawing/2014/main" id="{39F92450-2C78-450A-AD16-D34D559B1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915" y="6331104"/>
            <a:ext cx="1683857" cy="33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Image result for shire plc">
            <a:extLst>
              <a:ext uri="{FF2B5EF4-FFF2-40B4-BE49-F238E27FC236}">
                <a16:creationId xmlns:a16="http://schemas.microsoft.com/office/drawing/2014/main" id="{18079FE5-D56E-4992-863C-213B7060E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9" b="31120"/>
          <a:stretch/>
        </p:blipFill>
        <p:spPr bwMode="auto">
          <a:xfrm>
            <a:off x="1788230" y="5703271"/>
            <a:ext cx="775264" cy="2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522E23B-6E76-4421-AACE-5B23BB3B3C4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732"/>
          <a:stretch/>
        </p:blipFill>
        <p:spPr>
          <a:xfrm>
            <a:off x="8977984" y="6157806"/>
            <a:ext cx="1169043" cy="524154"/>
          </a:xfrm>
          <a:prstGeom prst="rect">
            <a:avLst/>
          </a:prstGeom>
          <a:noFill/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0EFEEE25-B4BB-4348-B98C-380A0A00D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4" b="20506"/>
          <a:stretch/>
        </p:blipFill>
        <p:spPr bwMode="auto">
          <a:xfrm>
            <a:off x="10196623" y="5650204"/>
            <a:ext cx="1208863" cy="45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Image result for zimmer biomet">
            <a:extLst>
              <a:ext uri="{FF2B5EF4-FFF2-40B4-BE49-F238E27FC236}">
                <a16:creationId xmlns:a16="http://schemas.microsoft.com/office/drawing/2014/main" id="{1538B62A-30FF-48FC-B304-3421E4CD9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30863" r="3615" b="31803"/>
          <a:stretch/>
        </p:blipFill>
        <p:spPr bwMode="auto">
          <a:xfrm>
            <a:off x="261397" y="6318400"/>
            <a:ext cx="1291489" cy="3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>
            <a:extLst>
              <a:ext uri="{FF2B5EF4-FFF2-40B4-BE49-F238E27FC236}">
                <a16:creationId xmlns:a16="http://schemas.microsoft.com/office/drawing/2014/main" id="{6987634C-AAE8-40A2-941F-4CB76137F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5528" y="6305472"/>
            <a:ext cx="1240308" cy="3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CEA4240-B2D6-4F18-87D9-812BB26A7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51034"/>
            <a:ext cx="10034068" cy="1728428"/>
          </a:xfrm>
        </p:spPr>
        <p:txBody>
          <a:bodyPr>
            <a:normAutofit/>
          </a:bodyPr>
          <a:lstStyle/>
          <a:p>
            <a:pPr marL="0" indent="0">
              <a:lnSpc>
                <a:spcPts val="5900"/>
              </a:lnSpc>
              <a:spcBef>
                <a:spcPts val="0"/>
              </a:spcBef>
              <a:buNone/>
            </a:pPr>
            <a:r>
              <a:rPr lang="en-US" sz="5000" dirty="0">
                <a:solidFill>
                  <a:srgbClr val="FFFFFF"/>
                </a:solidFill>
                <a:latin typeface="Arial"/>
                <a:cs typeface="Arial"/>
              </a:rPr>
              <a:t>There were </a:t>
            </a:r>
            <a:r>
              <a:rPr lang="en-US" sz="5000" b="1" dirty="0">
                <a:solidFill>
                  <a:srgbClr val="FFFFFF"/>
                </a:solidFill>
                <a:latin typeface="Arial"/>
                <a:cs typeface="Arial"/>
              </a:rPr>
              <a:t>17 federal settlements in 2017</a:t>
            </a:r>
            <a:r>
              <a:rPr lang="en-US" sz="50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555813008"/>
      </p:ext>
    </p:extLst>
  </p:cSld>
  <p:clrMapOvr>
    <a:masterClrMapping/>
  </p:clrMapOvr>
  <p:transition spd="slow" advClick="0" advTm="7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2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5" grpId="0" animBg="1"/>
      <p:bldP spid="43" grpId="0"/>
      <p:bldP spid="4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6"/>
          <p:cNvSpPr txBox="1">
            <a:spLocks/>
          </p:cNvSpPr>
          <p:nvPr/>
        </p:nvSpPr>
        <p:spPr>
          <a:xfrm>
            <a:off x="862085" y="1296873"/>
            <a:ext cx="8522716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STATE SETTLEMENTS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B8E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7917551" y="6448792"/>
            <a:ext cx="4160191" cy="339411"/>
            <a:chOff x="7917551" y="6448792"/>
            <a:chExt cx="4160191" cy="339411"/>
          </a:xfrm>
        </p:grpSpPr>
        <p:sp>
          <p:nvSpPr>
            <p:cNvPr id="20" name="Rectangle 19"/>
            <p:cNvSpPr/>
            <p:nvPr/>
          </p:nvSpPr>
          <p:spPr>
            <a:xfrm>
              <a:off x="9602140" y="6465311"/>
              <a:ext cx="24756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kern="0" spc="70" dirty="0" err="1">
                  <a:solidFill>
                    <a:schemeClr val="bg1"/>
                  </a:solidFill>
                  <a:latin typeface="Times"/>
                  <a:cs typeface="Times"/>
                </a:rPr>
                <a:t>www</a:t>
              </a:r>
              <a:r>
                <a:rPr lang="en-US" sz="1100" i="1" kern="0" spc="100" dirty="0" err="1">
                  <a:solidFill>
                    <a:schemeClr val="bg1"/>
                  </a:solidFill>
                  <a:latin typeface="Times"/>
                  <a:cs typeface="Times"/>
                </a:rPr>
                <a:t>.</a:t>
              </a:r>
              <a:r>
                <a:rPr lang="en-US" sz="1100" kern="0" spc="100" dirty="0" err="1">
                  <a:solidFill>
                    <a:schemeClr val="bg1"/>
                  </a:solidFill>
                  <a:latin typeface="Arial"/>
                  <a:cs typeface="Arial"/>
                </a:rPr>
                <a:t>p</a:t>
              </a:r>
              <a:r>
                <a:rPr lang="en-US" sz="1100" kern="0" spc="70" dirty="0" err="1">
                  <a:solidFill>
                    <a:schemeClr val="bg1"/>
                  </a:solidFill>
                  <a:latin typeface="Arial"/>
                  <a:cs typeface="Arial"/>
                </a:rPr>
                <a:t>otomacriverpartners</a:t>
              </a:r>
              <a:r>
                <a:rPr lang="en-US" sz="1200" i="1" kern="0" spc="100" dirty="0" err="1">
                  <a:solidFill>
                    <a:schemeClr val="bg1"/>
                  </a:solidFill>
                  <a:latin typeface="Times"/>
                  <a:cs typeface="Times"/>
                </a:rPr>
                <a:t>.</a:t>
              </a:r>
              <a:r>
                <a:rPr lang="en-US" sz="1200" i="1" kern="0" spc="70" dirty="0" err="1">
                  <a:solidFill>
                    <a:schemeClr val="bg1"/>
                  </a:solidFill>
                  <a:latin typeface="Times"/>
                  <a:cs typeface="Times"/>
                </a:rPr>
                <a:t>com</a:t>
              </a:r>
              <a:endParaRPr lang="en-US" sz="1200" i="1" kern="0" spc="70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9557316" y="6448792"/>
              <a:ext cx="0" cy="339411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7917551" y="6465311"/>
              <a:ext cx="15343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i="1" kern="1100" dirty="0">
                  <a:solidFill>
                    <a:schemeClr val="bg1"/>
                  </a:solidFill>
                  <a:latin typeface="Times"/>
                  <a:cs typeface="Times"/>
                </a:rPr>
                <a:t>Year-in-Review</a:t>
              </a:r>
              <a:r>
                <a:rPr lang="en-US" sz="1200" kern="11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100" kern="1100" dirty="0">
                  <a:solidFill>
                    <a:schemeClr val="bg1"/>
                  </a:solidFill>
                  <a:latin typeface="Arial"/>
                  <a:cs typeface="Arial"/>
                </a:rPr>
                <a:t>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0904535"/>
      </p:ext>
    </p:extLst>
  </p:cSld>
  <p:clrMapOvr>
    <a:masterClrMapping/>
  </p:clrMapOvr>
  <p:transition spd="slow" advClick="0" advTm="22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roup 448"/>
          <p:cNvGrpSpPr/>
          <p:nvPr/>
        </p:nvGrpSpPr>
        <p:grpSpPr>
          <a:xfrm>
            <a:off x="1368921" y="444625"/>
            <a:ext cx="9284663" cy="5635347"/>
            <a:chOff x="6384472" y="1808857"/>
            <a:chExt cx="5715504" cy="3469038"/>
          </a:xfrm>
          <a:solidFill>
            <a:srgbClr val="BFBFBF"/>
          </a:solidFill>
        </p:grpSpPr>
        <p:grpSp>
          <p:nvGrpSpPr>
            <p:cNvPr id="495" name="Group 137"/>
            <p:cNvGrpSpPr/>
            <p:nvPr/>
          </p:nvGrpSpPr>
          <p:grpSpPr>
            <a:xfrm>
              <a:off x="6384472" y="1813840"/>
              <a:ext cx="5713160" cy="3464055"/>
              <a:chOff x="2797320" y="2590800"/>
              <a:chExt cx="5889480" cy="3745524"/>
            </a:xfrm>
            <a:grpFill/>
          </p:grpSpPr>
          <p:sp>
            <p:nvSpPr>
              <p:cNvPr id="497" name="Freeform 5"/>
              <p:cNvSpPr>
                <a:spLocks/>
              </p:cNvSpPr>
              <p:nvPr/>
            </p:nvSpPr>
            <p:spPr bwMode="auto">
              <a:xfrm>
                <a:off x="5404628" y="4207409"/>
                <a:ext cx="820827" cy="445137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8" name="Freeform 6"/>
              <p:cNvSpPr>
                <a:spLocks/>
              </p:cNvSpPr>
              <p:nvPr/>
            </p:nvSpPr>
            <p:spPr bwMode="auto">
              <a:xfrm>
                <a:off x="4903707" y="4715161"/>
                <a:ext cx="1474302" cy="1511871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9" name="Freeform 7"/>
              <p:cNvSpPr>
                <a:spLocks/>
              </p:cNvSpPr>
              <p:nvPr/>
            </p:nvSpPr>
            <p:spPr bwMode="auto">
              <a:xfrm>
                <a:off x="8284925" y="2590800"/>
                <a:ext cx="401875" cy="677382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0" name="Freeform 8"/>
              <p:cNvSpPr>
                <a:spLocks/>
              </p:cNvSpPr>
              <p:nvPr/>
            </p:nvSpPr>
            <p:spPr bwMode="auto">
              <a:xfrm>
                <a:off x="7690650" y="3927349"/>
                <a:ext cx="515721" cy="234522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1" name="Freeform 9"/>
              <p:cNvSpPr>
                <a:spLocks/>
              </p:cNvSpPr>
              <p:nvPr/>
            </p:nvSpPr>
            <p:spPr bwMode="auto">
              <a:xfrm>
                <a:off x="3479496" y="2640892"/>
                <a:ext cx="678521" cy="552152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2" name="Freeform 10"/>
              <p:cNvSpPr>
                <a:spLocks/>
              </p:cNvSpPr>
              <p:nvPr/>
            </p:nvSpPr>
            <p:spPr bwMode="auto">
              <a:xfrm>
                <a:off x="3318974" y="3040491"/>
                <a:ext cx="848150" cy="713812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3" name="Freeform 11"/>
              <p:cNvSpPr>
                <a:spLocks/>
              </p:cNvSpPr>
              <p:nvPr/>
            </p:nvSpPr>
            <p:spPr bwMode="auto">
              <a:xfrm>
                <a:off x="3250667" y="3591504"/>
                <a:ext cx="892550" cy="1527809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4" name="Freeform 12"/>
              <p:cNvSpPr>
                <a:spLocks/>
              </p:cNvSpPr>
              <p:nvPr/>
            </p:nvSpPr>
            <p:spPr bwMode="auto">
              <a:xfrm>
                <a:off x="3640019" y="3687135"/>
                <a:ext cx="676244" cy="1128211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5" name="Freeform 13"/>
              <p:cNvSpPr>
                <a:spLocks/>
              </p:cNvSpPr>
              <p:nvPr/>
            </p:nvSpPr>
            <p:spPr bwMode="auto">
              <a:xfrm>
                <a:off x="4012294" y="2761569"/>
                <a:ext cx="607936" cy="1090642"/>
              </a:xfrm>
              <a:custGeom>
                <a:avLst/>
                <a:gdLst>
                  <a:gd name="T0" fmla="*/ 2147483647 w 515"/>
                  <a:gd name="T1" fmla="*/ 0 h 835"/>
                  <a:gd name="T2" fmla="*/ 2147483647 w 515"/>
                  <a:gd name="T3" fmla="*/ 2147483647 h 835"/>
                  <a:gd name="T4" fmla="*/ 2147483647 w 515"/>
                  <a:gd name="T5" fmla="*/ 2147483647 h 835"/>
                  <a:gd name="T6" fmla="*/ 2147483647 w 515"/>
                  <a:gd name="T7" fmla="*/ 2147483647 h 835"/>
                  <a:gd name="T8" fmla="*/ 2147483647 w 515"/>
                  <a:gd name="T9" fmla="*/ 2147483647 h 835"/>
                  <a:gd name="T10" fmla="*/ 2147483647 w 515"/>
                  <a:gd name="T11" fmla="*/ 2147483647 h 835"/>
                  <a:gd name="T12" fmla="*/ 2147483647 w 515"/>
                  <a:gd name="T13" fmla="*/ 2147483647 h 835"/>
                  <a:gd name="T14" fmla="*/ 0 w 515"/>
                  <a:gd name="T15" fmla="*/ 2147483647 h 835"/>
                  <a:gd name="T16" fmla="*/ 2147483647 w 515"/>
                  <a:gd name="T17" fmla="*/ 2147483647 h 835"/>
                  <a:gd name="T18" fmla="*/ 2147483647 w 515"/>
                  <a:gd name="T19" fmla="*/ 2147483647 h 835"/>
                  <a:gd name="T20" fmla="*/ 2147483647 w 515"/>
                  <a:gd name="T21" fmla="*/ 2147483647 h 835"/>
                  <a:gd name="T22" fmla="*/ 2147483647 w 515"/>
                  <a:gd name="T23" fmla="*/ 2147483647 h 835"/>
                  <a:gd name="T24" fmla="*/ 2147483647 w 515"/>
                  <a:gd name="T25" fmla="*/ 2147483647 h 835"/>
                  <a:gd name="T26" fmla="*/ 2147483647 w 515"/>
                  <a:gd name="T27" fmla="*/ 2147483647 h 835"/>
                  <a:gd name="T28" fmla="*/ 2147483647 w 515"/>
                  <a:gd name="T29" fmla="*/ 2147483647 h 835"/>
                  <a:gd name="T30" fmla="*/ 2147483647 w 515"/>
                  <a:gd name="T31" fmla="*/ 2147483647 h 835"/>
                  <a:gd name="T32" fmla="*/ 2147483647 w 515"/>
                  <a:gd name="T33" fmla="*/ 2147483647 h 835"/>
                  <a:gd name="T34" fmla="*/ 2147483647 w 515"/>
                  <a:gd name="T35" fmla="*/ 2147483647 h 835"/>
                  <a:gd name="T36" fmla="*/ 2147483647 w 515"/>
                  <a:gd name="T37" fmla="*/ 2147483647 h 835"/>
                  <a:gd name="T38" fmla="*/ 2147483647 w 515"/>
                  <a:gd name="T39" fmla="*/ 2147483647 h 835"/>
                  <a:gd name="T40" fmla="*/ 2147483647 w 515"/>
                  <a:gd name="T41" fmla="*/ 2147483647 h 835"/>
                  <a:gd name="T42" fmla="*/ 2147483647 w 515"/>
                  <a:gd name="T43" fmla="*/ 0 h 8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5"/>
                  <a:gd name="T67" fmla="*/ 0 h 835"/>
                  <a:gd name="T68" fmla="*/ 515 w 515"/>
                  <a:gd name="T69" fmla="*/ 835 h 8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5" h="835">
                    <a:moveTo>
                      <a:pt x="124" y="0"/>
                    </a:moveTo>
                    <a:lnTo>
                      <a:pt x="77" y="327"/>
                    </a:lnTo>
                    <a:lnTo>
                      <a:pt x="126" y="396"/>
                    </a:lnTo>
                    <a:lnTo>
                      <a:pt x="50" y="469"/>
                    </a:lnTo>
                    <a:lnTo>
                      <a:pt x="40" y="519"/>
                    </a:lnTo>
                    <a:lnTo>
                      <a:pt x="61" y="554"/>
                    </a:lnTo>
                    <a:lnTo>
                      <a:pt x="40" y="572"/>
                    </a:lnTo>
                    <a:lnTo>
                      <a:pt x="0" y="761"/>
                    </a:lnTo>
                    <a:lnTo>
                      <a:pt x="245" y="804"/>
                    </a:lnTo>
                    <a:lnTo>
                      <a:pt x="478" y="835"/>
                    </a:lnTo>
                    <a:lnTo>
                      <a:pt x="502" y="662"/>
                    </a:lnTo>
                    <a:lnTo>
                      <a:pt x="515" y="567"/>
                    </a:lnTo>
                    <a:lnTo>
                      <a:pt x="492" y="533"/>
                    </a:lnTo>
                    <a:lnTo>
                      <a:pt x="439" y="543"/>
                    </a:lnTo>
                    <a:lnTo>
                      <a:pt x="370" y="551"/>
                    </a:lnTo>
                    <a:lnTo>
                      <a:pt x="357" y="473"/>
                    </a:lnTo>
                    <a:lnTo>
                      <a:pt x="273" y="410"/>
                    </a:lnTo>
                    <a:lnTo>
                      <a:pt x="284" y="370"/>
                    </a:lnTo>
                    <a:lnTo>
                      <a:pt x="292" y="299"/>
                    </a:lnTo>
                    <a:lnTo>
                      <a:pt x="184" y="146"/>
                    </a:lnTo>
                    <a:lnTo>
                      <a:pt x="199" y="10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6" name="Freeform 14"/>
              <p:cNvSpPr>
                <a:spLocks/>
              </p:cNvSpPr>
              <p:nvPr/>
            </p:nvSpPr>
            <p:spPr bwMode="auto">
              <a:xfrm>
                <a:off x="4199001" y="3808949"/>
                <a:ext cx="564675" cy="806028"/>
              </a:xfrm>
              <a:custGeom>
                <a:avLst/>
                <a:gdLst>
                  <a:gd name="T0" fmla="*/ 2147483647 w 478"/>
                  <a:gd name="T1" fmla="*/ 0 h 616"/>
                  <a:gd name="T2" fmla="*/ 2147483647 w 478"/>
                  <a:gd name="T3" fmla="*/ 2147483647 h 616"/>
                  <a:gd name="T4" fmla="*/ 2147483647 w 478"/>
                  <a:gd name="T5" fmla="*/ 2147483647 h 616"/>
                  <a:gd name="T6" fmla="*/ 2147483647 w 478"/>
                  <a:gd name="T7" fmla="*/ 2147483647 h 616"/>
                  <a:gd name="T8" fmla="*/ 2147483647 w 478"/>
                  <a:gd name="T9" fmla="*/ 2147483647 h 616"/>
                  <a:gd name="T10" fmla="*/ 0 w 478"/>
                  <a:gd name="T11" fmla="*/ 2147483647 h 616"/>
                  <a:gd name="T12" fmla="*/ 2147483647 w 478"/>
                  <a:gd name="T13" fmla="*/ 2147483647 h 616"/>
                  <a:gd name="T14" fmla="*/ 2147483647 w 478"/>
                  <a:gd name="T15" fmla="*/ 0 h 6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8"/>
                  <a:gd name="T25" fmla="*/ 0 h 616"/>
                  <a:gd name="T26" fmla="*/ 478 w 478"/>
                  <a:gd name="T27" fmla="*/ 616 h 6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8" h="616">
                    <a:moveTo>
                      <a:pt x="89" y="0"/>
                    </a:moveTo>
                    <a:lnTo>
                      <a:pt x="323" y="32"/>
                    </a:lnTo>
                    <a:lnTo>
                      <a:pt x="307" y="150"/>
                    </a:lnTo>
                    <a:lnTo>
                      <a:pt x="478" y="166"/>
                    </a:lnTo>
                    <a:lnTo>
                      <a:pt x="431" y="616"/>
                    </a:lnTo>
                    <a:lnTo>
                      <a:pt x="0" y="570"/>
                    </a:lnTo>
                    <a:lnTo>
                      <a:pt x="44" y="282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7" name="Freeform 506"/>
              <p:cNvSpPr>
                <a:spLocks/>
              </p:cNvSpPr>
              <p:nvPr/>
            </p:nvSpPr>
            <p:spPr bwMode="auto">
              <a:xfrm>
                <a:off x="4557616" y="3415043"/>
                <a:ext cx="724059" cy="656890"/>
              </a:xfrm>
              <a:custGeom>
                <a:avLst/>
                <a:gdLst>
                  <a:gd name="T0" fmla="*/ 2147483647 w 614"/>
                  <a:gd name="T1" fmla="*/ 0 h 502"/>
                  <a:gd name="T2" fmla="*/ 2147483647 w 614"/>
                  <a:gd name="T3" fmla="*/ 2147483647 h 502"/>
                  <a:gd name="T4" fmla="*/ 0 w 614"/>
                  <a:gd name="T5" fmla="*/ 2147483647 h 502"/>
                  <a:gd name="T6" fmla="*/ 2147483647 w 614"/>
                  <a:gd name="T7" fmla="*/ 2147483647 h 502"/>
                  <a:gd name="T8" fmla="*/ 2147483647 w 614"/>
                  <a:gd name="T9" fmla="*/ 2147483647 h 502"/>
                  <a:gd name="T10" fmla="*/ 2147483647 w 614"/>
                  <a:gd name="T11" fmla="*/ 2147483647 h 502"/>
                  <a:gd name="T12" fmla="*/ 2147483647 w 614"/>
                  <a:gd name="T13" fmla="*/ 0 h 5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4"/>
                  <a:gd name="T22" fmla="*/ 0 h 502"/>
                  <a:gd name="T23" fmla="*/ 614 w 614"/>
                  <a:gd name="T24" fmla="*/ 502 h 5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4" h="502">
                    <a:moveTo>
                      <a:pt x="60" y="0"/>
                    </a:moveTo>
                    <a:lnTo>
                      <a:pt x="37" y="187"/>
                    </a:lnTo>
                    <a:lnTo>
                      <a:pt x="0" y="455"/>
                    </a:lnTo>
                    <a:lnTo>
                      <a:pt x="178" y="470"/>
                    </a:lnTo>
                    <a:lnTo>
                      <a:pt x="593" y="502"/>
                    </a:lnTo>
                    <a:lnTo>
                      <a:pt x="614" y="5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8" name="Freeform 507"/>
              <p:cNvSpPr>
                <a:spLocks/>
              </p:cNvSpPr>
              <p:nvPr/>
            </p:nvSpPr>
            <p:spPr bwMode="auto">
              <a:xfrm>
                <a:off x="4702200" y="4027533"/>
                <a:ext cx="755936" cy="622736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9" name="Freeform 508"/>
              <p:cNvSpPr>
                <a:spLocks/>
              </p:cNvSpPr>
              <p:nvPr/>
            </p:nvSpPr>
            <p:spPr bwMode="auto">
              <a:xfrm>
                <a:off x="4023679" y="4548946"/>
                <a:ext cx="684213" cy="842458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0" name="Freeform 509"/>
              <p:cNvSpPr>
                <a:spLocks/>
              </p:cNvSpPr>
              <p:nvPr/>
            </p:nvSpPr>
            <p:spPr bwMode="auto">
              <a:xfrm>
                <a:off x="4620231" y="4609285"/>
                <a:ext cx="727475" cy="796920"/>
              </a:xfrm>
              <a:custGeom>
                <a:avLst/>
                <a:gdLst>
                  <a:gd name="T0" fmla="*/ 2147483647 w 615"/>
                  <a:gd name="T1" fmla="*/ 0 h 610"/>
                  <a:gd name="T2" fmla="*/ 2147483647 w 615"/>
                  <a:gd name="T3" fmla="*/ 2147483647 h 610"/>
                  <a:gd name="T4" fmla="*/ 2147483647 w 615"/>
                  <a:gd name="T5" fmla="*/ 2147483647 h 610"/>
                  <a:gd name="T6" fmla="*/ 2147483647 w 615"/>
                  <a:gd name="T7" fmla="*/ 2147483647 h 610"/>
                  <a:gd name="T8" fmla="*/ 2147483647 w 615"/>
                  <a:gd name="T9" fmla="*/ 2147483647 h 610"/>
                  <a:gd name="T10" fmla="*/ 2147483647 w 615"/>
                  <a:gd name="T11" fmla="*/ 2147483647 h 610"/>
                  <a:gd name="T12" fmla="*/ 2147483647 w 615"/>
                  <a:gd name="T13" fmla="*/ 2147483647 h 610"/>
                  <a:gd name="T14" fmla="*/ 2147483647 w 615"/>
                  <a:gd name="T15" fmla="*/ 2147483647 h 610"/>
                  <a:gd name="T16" fmla="*/ 0 w 615"/>
                  <a:gd name="T17" fmla="*/ 2147483647 h 610"/>
                  <a:gd name="T18" fmla="*/ 2147483647 w 615"/>
                  <a:gd name="T19" fmla="*/ 2147483647 h 610"/>
                  <a:gd name="T20" fmla="*/ 2147483647 w 615"/>
                  <a:gd name="T21" fmla="*/ 0 h 6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5"/>
                  <a:gd name="T34" fmla="*/ 0 h 610"/>
                  <a:gd name="T35" fmla="*/ 615 w 615"/>
                  <a:gd name="T36" fmla="*/ 610 h 6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5" h="610">
                    <a:moveTo>
                      <a:pt x="74" y="0"/>
                    </a:moveTo>
                    <a:lnTo>
                      <a:pt x="615" y="24"/>
                    </a:lnTo>
                    <a:lnTo>
                      <a:pt x="589" y="563"/>
                    </a:lnTo>
                    <a:lnTo>
                      <a:pt x="413" y="553"/>
                    </a:lnTo>
                    <a:lnTo>
                      <a:pt x="249" y="548"/>
                    </a:lnTo>
                    <a:lnTo>
                      <a:pt x="249" y="569"/>
                    </a:lnTo>
                    <a:lnTo>
                      <a:pt x="111" y="569"/>
                    </a:lnTo>
                    <a:lnTo>
                      <a:pt x="103" y="610"/>
                    </a:lnTo>
                    <a:lnTo>
                      <a:pt x="0" y="597"/>
                    </a:lnTo>
                    <a:lnTo>
                      <a:pt x="58" y="140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1" name="Freeform 510"/>
              <p:cNvSpPr>
                <a:spLocks/>
              </p:cNvSpPr>
              <p:nvPr/>
            </p:nvSpPr>
            <p:spPr bwMode="auto">
              <a:xfrm>
                <a:off x="5282813" y="2889076"/>
                <a:ext cx="710397" cy="456522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2" name="Freeform 511"/>
              <p:cNvSpPr>
                <a:spLocks/>
              </p:cNvSpPr>
              <p:nvPr/>
            </p:nvSpPr>
            <p:spPr bwMode="auto">
              <a:xfrm>
                <a:off x="5262321" y="3330797"/>
                <a:ext cx="746828" cy="537352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3" name="Freeform 512"/>
              <p:cNvSpPr>
                <a:spLocks/>
              </p:cNvSpPr>
              <p:nvPr/>
            </p:nvSpPr>
            <p:spPr bwMode="auto">
              <a:xfrm>
                <a:off x="5252075" y="3778211"/>
                <a:ext cx="890274" cy="44285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4" name="Freeform 513"/>
              <p:cNvSpPr>
                <a:spLocks/>
              </p:cNvSpPr>
              <p:nvPr/>
            </p:nvSpPr>
            <p:spPr bwMode="auto">
              <a:xfrm>
                <a:off x="5439920" y="4208548"/>
                <a:ext cx="785536" cy="44285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5" name="Freeform 514"/>
              <p:cNvSpPr>
                <a:spLocks/>
              </p:cNvSpPr>
              <p:nvPr/>
            </p:nvSpPr>
            <p:spPr bwMode="auto">
              <a:xfrm>
                <a:off x="5335182" y="4640023"/>
                <a:ext cx="913043" cy="484983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6" name="Freeform 515"/>
              <p:cNvSpPr>
                <a:spLocks/>
              </p:cNvSpPr>
              <p:nvPr/>
            </p:nvSpPr>
            <p:spPr bwMode="auto">
              <a:xfrm>
                <a:off x="6232286" y="4665069"/>
                <a:ext cx="511168" cy="528244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7" name="Freeform 516"/>
              <p:cNvSpPr>
                <a:spLocks/>
              </p:cNvSpPr>
              <p:nvPr/>
            </p:nvSpPr>
            <p:spPr bwMode="auto">
              <a:xfrm>
                <a:off x="6304009" y="5172821"/>
                <a:ext cx="627290" cy="556706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8" name="Freeform 517"/>
              <p:cNvSpPr>
                <a:spLocks/>
              </p:cNvSpPr>
              <p:nvPr/>
            </p:nvSpPr>
            <p:spPr bwMode="auto">
              <a:xfrm>
                <a:off x="5875949" y="2833292"/>
                <a:ext cx="697874" cy="867504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9" name="Freeform 518"/>
              <p:cNvSpPr>
                <a:spLocks/>
              </p:cNvSpPr>
              <p:nvPr/>
            </p:nvSpPr>
            <p:spPr bwMode="auto">
              <a:xfrm>
                <a:off x="6329055" y="3133844"/>
                <a:ext cx="529382" cy="684212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0" name="Freeform 519"/>
              <p:cNvSpPr>
                <a:spLocks/>
              </p:cNvSpPr>
              <p:nvPr/>
            </p:nvSpPr>
            <p:spPr bwMode="auto">
              <a:xfrm>
                <a:off x="5993210" y="3673473"/>
                <a:ext cx="615906" cy="445136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1" name="Freeform 520"/>
              <p:cNvSpPr>
                <a:spLocks/>
              </p:cNvSpPr>
              <p:nvPr/>
            </p:nvSpPr>
            <p:spPr bwMode="auto">
              <a:xfrm>
                <a:off x="6537393" y="3034798"/>
                <a:ext cx="569229" cy="273230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2" name="Freeform 521"/>
              <p:cNvSpPr>
                <a:spLocks/>
              </p:cNvSpPr>
              <p:nvPr/>
            </p:nvSpPr>
            <p:spPr bwMode="auto">
              <a:xfrm>
                <a:off x="6931299" y="3227198"/>
                <a:ext cx="408707" cy="611351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3" name="Freeform 522"/>
              <p:cNvSpPr>
                <a:spLocks/>
              </p:cNvSpPr>
              <p:nvPr/>
            </p:nvSpPr>
            <p:spPr bwMode="auto">
              <a:xfrm>
                <a:off x="6486162" y="3769104"/>
                <a:ext cx="441721" cy="808305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4" name="Freeform 523"/>
              <p:cNvSpPr>
                <a:spLocks/>
              </p:cNvSpPr>
              <p:nvPr/>
            </p:nvSpPr>
            <p:spPr bwMode="auto">
              <a:xfrm>
                <a:off x="6097948" y="4096979"/>
                <a:ext cx="701290" cy="638674"/>
              </a:xfrm>
              <a:custGeom>
                <a:avLst/>
                <a:gdLst>
                  <a:gd name="T0" fmla="*/ 0 w 594"/>
                  <a:gd name="T1" fmla="*/ 2147483647 h 489"/>
                  <a:gd name="T2" fmla="*/ 2147483647 w 594"/>
                  <a:gd name="T3" fmla="*/ 0 h 489"/>
                  <a:gd name="T4" fmla="*/ 2147483647 w 594"/>
                  <a:gd name="T5" fmla="*/ 0 h 489"/>
                  <a:gd name="T6" fmla="*/ 2147483647 w 594"/>
                  <a:gd name="T7" fmla="*/ 2147483647 h 489"/>
                  <a:gd name="T8" fmla="*/ 2147483647 w 594"/>
                  <a:gd name="T9" fmla="*/ 2147483647 h 489"/>
                  <a:gd name="T10" fmla="*/ 2147483647 w 594"/>
                  <a:gd name="T11" fmla="*/ 2147483647 h 489"/>
                  <a:gd name="T12" fmla="*/ 2147483647 w 594"/>
                  <a:gd name="T13" fmla="*/ 2147483647 h 489"/>
                  <a:gd name="T14" fmla="*/ 2147483647 w 594"/>
                  <a:gd name="T15" fmla="*/ 2147483647 h 489"/>
                  <a:gd name="T16" fmla="*/ 2147483647 w 594"/>
                  <a:gd name="T17" fmla="*/ 2147483647 h 489"/>
                  <a:gd name="T18" fmla="*/ 2147483647 w 594"/>
                  <a:gd name="T19" fmla="*/ 2147483647 h 489"/>
                  <a:gd name="T20" fmla="*/ 2147483647 w 594"/>
                  <a:gd name="T21" fmla="*/ 2147483647 h 489"/>
                  <a:gd name="T22" fmla="*/ 2147483647 w 594"/>
                  <a:gd name="T23" fmla="*/ 2147483647 h 489"/>
                  <a:gd name="T24" fmla="*/ 2147483647 w 594"/>
                  <a:gd name="T25" fmla="*/ 2147483647 h 489"/>
                  <a:gd name="T26" fmla="*/ 2147483647 w 594"/>
                  <a:gd name="T27" fmla="*/ 2147483647 h 489"/>
                  <a:gd name="T28" fmla="*/ 2147483647 w 594"/>
                  <a:gd name="T29" fmla="*/ 2147483647 h 489"/>
                  <a:gd name="T30" fmla="*/ 2147483647 w 594"/>
                  <a:gd name="T31" fmla="*/ 2147483647 h 489"/>
                  <a:gd name="T32" fmla="*/ 2147483647 w 594"/>
                  <a:gd name="T33" fmla="*/ 2147483647 h 489"/>
                  <a:gd name="T34" fmla="*/ 2147483647 w 594"/>
                  <a:gd name="T35" fmla="*/ 2147483647 h 489"/>
                  <a:gd name="T36" fmla="*/ 2147483647 w 594"/>
                  <a:gd name="T37" fmla="*/ 2147483647 h 489"/>
                  <a:gd name="T38" fmla="*/ 2147483647 w 594"/>
                  <a:gd name="T39" fmla="*/ 2147483647 h 489"/>
                  <a:gd name="T40" fmla="*/ 2147483647 w 594"/>
                  <a:gd name="T41" fmla="*/ 2147483647 h 489"/>
                  <a:gd name="T42" fmla="*/ 2147483647 w 594"/>
                  <a:gd name="T43" fmla="*/ 2147483647 h 489"/>
                  <a:gd name="T44" fmla="*/ 2147483647 w 594"/>
                  <a:gd name="T45" fmla="*/ 2147483647 h 489"/>
                  <a:gd name="T46" fmla="*/ 2147483647 w 594"/>
                  <a:gd name="T47" fmla="*/ 2147483647 h 489"/>
                  <a:gd name="T48" fmla="*/ 2147483647 w 594"/>
                  <a:gd name="T49" fmla="*/ 2147483647 h 489"/>
                  <a:gd name="T50" fmla="*/ 0 w 594"/>
                  <a:gd name="T51" fmla="*/ 2147483647 h 4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4"/>
                  <a:gd name="T79" fmla="*/ 0 h 489"/>
                  <a:gd name="T80" fmla="*/ 594 w 594"/>
                  <a:gd name="T81" fmla="*/ 489 h 48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4" h="489">
                    <a:moveTo>
                      <a:pt x="0" y="16"/>
                    </a:moveTo>
                    <a:lnTo>
                      <a:pt x="260" y="0"/>
                    </a:lnTo>
                    <a:lnTo>
                      <a:pt x="315" y="0"/>
                    </a:lnTo>
                    <a:lnTo>
                      <a:pt x="357" y="15"/>
                    </a:lnTo>
                    <a:lnTo>
                      <a:pt x="334" y="57"/>
                    </a:lnTo>
                    <a:lnTo>
                      <a:pt x="410" y="126"/>
                    </a:lnTo>
                    <a:lnTo>
                      <a:pt x="435" y="184"/>
                    </a:lnTo>
                    <a:lnTo>
                      <a:pt x="480" y="170"/>
                    </a:lnTo>
                    <a:lnTo>
                      <a:pt x="478" y="252"/>
                    </a:lnTo>
                    <a:lnTo>
                      <a:pt x="523" y="276"/>
                    </a:lnTo>
                    <a:lnTo>
                      <a:pt x="544" y="349"/>
                    </a:lnTo>
                    <a:lnTo>
                      <a:pt x="577" y="355"/>
                    </a:lnTo>
                    <a:lnTo>
                      <a:pt x="594" y="386"/>
                    </a:lnTo>
                    <a:lnTo>
                      <a:pt x="554" y="428"/>
                    </a:lnTo>
                    <a:lnTo>
                      <a:pt x="541" y="476"/>
                    </a:lnTo>
                    <a:lnTo>
                      <a:pt x="485" y="489"/>
                    </a:lnTo>
                    <a:lnTo>
                      <a:pt x="499" y="436"/>
                    </a:lnTo>
                    <a:lnTo>
                      <a:pt x="276" y="455"/>
                    </a:lnTo>
                    <a:lnTo>
                      <a:pt x="117" y="475"/>
                    </a:lnTo>
                    <a:lnTo>
                      <a:pt x="107" y="423"/>
                    </a:lnTo>
                    <a:lnTo>
                      <a:pt x="96" y="267"/>
                    </a:lnTo>
                    <a:lnTo>
                      <a:pt x="94" y="181"/>
                    </a:lnTo>
                    <a:lnTo>
                      <a:pt x="41" y="142"/>
                    </a:lnTo>
                    <a:lnTo>
                      <a:pt x="60" y="107"/>
                    </a:lnTo>
                    <a:lnTo>
                      <a:pt x="34" y="87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5" name="Freeform 524"/>
              <p:cNvSpPr>
                <a:spLocks/>
              </p:cNvSpPr>
              <p:nvPr/>
            </p:nvSpPr>
            <p:spPr bwMode="auto">
              <a:xfrm>
                <a:off x="6862991" y="3824888"/>
                <a:ext cx="342676" cy="625013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6" name="Freeform 525"/>
              <p:cNvSpPr>
                <a:spLocks/>
              </p:cNvSpPr>
              <p:nvPr/>
            </p:nvSpPr>
            <p:spPr bwMode="auto">
              <a:xfrm>
                <a:off x="7130529" y="3699657"/>
                <a:ext cx="440583" cy="562398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7" name="Freeform 526"/>
              <p:cNvSpPr>
                <a:spLocks/>
              </p:cNvSpPr>
              <p:nvPr/>
            </p:nvSpPr>
            <p:spPr bwMode="auto">
              <a:xfrm>
                <a:off x="6735484" y="4208548"/>
                <a:ext cx="778705" cy="477013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8" name="Freeform 527"/>
              <p:cNvSpPr>
                <a:spLocks/>
              </p:cNvSpPr>
              <p:nvPr/>
            </p:nvSpPr>
            <p:spPr bwMode="auto">
              <a:xfrm>
                <a:off x="6685392" y="4517069"/>
                <a:ext cx="895966" cy="36089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9" name="Freeform 528"/>
              <p:cNvSpPr>
                <a:spLocks/>
              </p:cNvSpPr>
              <p:nvPr/>
            </p:nvSpPr>
            <p:spPr bwMode="auto">
              <a:xfrm>
                <a:off x="6598869" y="4848361"/>
                <a:ext cx="365445" cy="706982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0" name="Freeform 529"/>
              <p:cNvSpPr>
                <a:spLocks/>
              </p:cNvSpPr>
              <p:nvPr/>
            </p:nvSpPr>
            <p:spPr bwMode="auto">
              <a:xfrm>
                <a:off x="6941545" y="4815345"/>
                <a:ext cx="412122" cy="712674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1" name="Freeform 530"/>
              <p:cNvSpPr>
                <a:spLocks/>
              </p:cNvSpPr>
              <p:nvPr/>
            </p:nvSpPr>
            <p:spPr bwMode="auto">
              <a:xfrm>
                <a:off x="7212498" y="4778915"/>
                <a:ext cx="569229" cy="656890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2" name="Freeform 531"/>
              <p:cNvSpPr>
                <a:spLocks/>
              </p:cNvSpPr>
              <p:nvPr/>
            </p:nvSpPr>
            <p:spPr bwMode="auto">
              <a:xfrm>
                <a:off x="7451574" y="4691254"/>
                <a:ext cx="522552" cy="457660"/>
              </a:xfrm>
              <a:custGeom>
                <a:avLst/>
                <a:gdLst>
                  <a:gd name="T0" fmla="*/ 2147483647 w 442"/>
                  <a:gd name="T1" fmla="*/ 2147483647 h 351"/>
                  <a:gd name="T2" fmla="*/ 2147483647 w 442"/>
                  <a:gd name="T3" fmla="*/ 2147483647 h 351"/>
                  <a:gd name="T4" fmla="*/ 2147483647 w 442"/>
                  <a:gd name="T5" fmla="*/ 0 h 351"/>
                  <a:gd name="T6" fmla="*/ 2147483647 w 442"/>
                  <a:gd name="T7" fmla="*/ 2147483647 h 351"/>
                  <a:gd name="T8" fmla="*/ 2147483647 w 442"/>
                  <a:gd name="T9" fmla="*/ 2147483647 h 351"/>
                  <a:gd name="T10" fmla="*/ 2147483647 w 442"/>
                  <a:gd name="T11" fmla="*/ 2147483647 h 351"/>
                  <a:gd name="T12" fmla="*/ 2147483647 w 442"/>
                  <a:gd name="T13" fmla="*/ 2147483647 h 351"/>
                  <a:gd name="T14" fmla="*/ 2147483647 w 442"/>
                  <a:gd name="T15" fmla="*/ 2147483647 h 351"/>
                  <a:gd name="T16" fmla="*/ 2147483647 w 442"/>
                  <a:gd name="T17" fmla="*/ 2147483647 h 351"/>
                  <a:gd name="T18" fmla="*/ 2147483647 w 442"/>
                  <a:gd name="T19" fmla="*/ 2147483647 h 351"/>
                  <a:gd name="T20" fmla="*/ 2147483647 w 442"/>
                  <a:gd name="T21" fmla="*/ 2147483647 h 351"/>
                  <a:gd name="T22" fmla="*/ 2147483647 w 442"/>
                  <a:gd name="T23" fmla="*/ 2147483647 h 351"/>
                  <a:gd name="T24" fmla="*/ 2147483647 w 442"/>
                  <a:gd name="T25" fmla="*/ 2147483647 h 351"/>
                  <a:gd name="T26" fmla="*/ 2147483647 w 442"/>
                  <a:gd name="T27" fmla="*/ 2147483647 h 351"/>
                  <a:gd name="T28" fmla="*/ 0 w 442"/>
                  <a:gd name="T29" fmla="*/ 2147483647 h 351"/>
                  <a:gd name="T30" fmla="*/ 2147483647 w 442"/>
                  <a:gd name="T31" fmla="*/ 2147483647 h 3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42"/>
                  <a:gd name="T49" fmla="*/ 0 h 351"/>
                  <a:gd name="T50" fmla="*/ 442 w 442"/>
                  <a:gd name="T51" fmla="*/ 351 h 3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42" h="351">
                    <a:moveTo>
                      <a:pt x="16" y="63"/>
                    </a:moveTo>
                    <a:lnTo>
                      <a:pt x="52" y="30"/>
                    </a:lnTo>
                    <a:lnTo>
                      <a:pt x="184" y="0"/>
                    </a:lnTo>
                    <a:lnTo>
                      <a:pt x="225" y="20"/>
                    </a:lnTo>
                    <a:lnTo>
                      <a:pt x="310" y="5"/>
                    </a:lnTo>
                    <a:lnTo>
                      <a:pt x="379" y="55"/>
                    </a:lnTo>
                    <a:lnTo>
                      <a:pt x="442" y="94"/>
                    </a:lnTo>
                    <a:lnTo>
                      <a:pt x="407" y="199"/>
                    </a:lnTo>
                    <a:lnTo>
                      <a:pt x="354" y="252"/>
                    </a:lnTo>
                    <a:lnTo>
                      <a:pt x="296" y="268"/>
                    </a:lnTo>
                    <a:lnTo>
                      <a:pt x="307" y="310"/>
                    </a:lnTo>
                    <a:lnTo>
                      <a:pt x="271" y="351"/>
                    </a:lnTo>
                    <a:lnTo>
                      <a:pt x="204" y="252"/>
                    </a:lnTo>
                    <a:lnTo>
                      <a:pt x="29" y="94"/>
                    </a:lnTo>
                    <a:lnTo>
                      <a:pt x="0" y="94"/>
                    </a:lnTo>
                    <a:lnTo>
                      <a:pt x="16" y="63"/>
                    </a:lnTo>
                    <a:close/>
                  </a:path>
                </a:pathLst>
              </a:custGeom>
              <a:grpFill/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3" name="Freeform 532"/>
              <p:cNvSpPr>
                <a:spLocks/>
              </p:cNvSpPr>
              <p:nvPr/>
            </p:nvSpPr>
            <p:spPr bwMode="auto">
              <a:xfrm>
                <a:off x="7079298" y="5344728"/>
                <a:ext cx="977935" cy="733166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4" name="Freeform 533"/>
              <p:cNvSpPr>
                <a:spLocks/>
              </p:cNvSpPr>
              <p:nvPr/>
            </p:nvSpPr>
            <p:spPr bwMode="auto">
              <a:xfrm>
                <a:off x="7347974" y="4377040"/>
                <a:ext cx="901658" cy="436029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5" name="Freeform 534"/>
              <p:cNvSpPr>
                <a:spLocks/>
              </p:cNvSpPr>
              <p:nvPr/>
            </p:nvSpPr>
            <p:spPr bwMode="auto">
              <a:xfrm>
                <a:off x="7384405" y="4016148"/>
                <a:ext cx="786674" cy="541906"/>
              </a:xfrm>
              <a:custGeom>
                <a:avLst/>
                <a:gdLst>
                  <a:gd name="T0" fmla="*/ 2147483647 w 666"/>
                  <a:gd name="T1" fmla="*/ 2147483647 h 415"/>
                  <a:gd name="T2" fmla="*/ 2147483647 w 666"/>
                  <a:gd name="T3" fmla="*/ 2147483647 h 415"/>
                  <a:gd name="T4" fmla="*/ 2147483647 w 666"/>
                  <a:gd name="T5" fmla="*/ 2147483647 h 415"/>
                  <a:gd name="T6" fmla="*/ 2147483647 w 666"/>
                  <a:gd name="T7" fmla="*/ 2147483647 h 415"/>
                  <a:gd name="T8" fmla="*/ 2147483647 w 666"/>
                  <a:gd name="T9" fmla="*/ 2147483647 h 415"/>
                  <a:gd name="T10" fmla="*/ 0 w 666"/>
                  <a:gd name="T11" fmla="*/ 2147483647 h 415"/>
                  <a:gd name="T12" fmla="*/ 2147483647 w 666"/>
                  <a:gd name="T13" fmla="*/ 2147483647 h 415"/>
                  <a:gd name="T14" fmla="*/ 2147483647 w 666"/>
                  <a:gd name="T15" fmla="*/ 2147483647 h 415"/>
                  <a:gd name="T16" fmla="*/ 2147483647 w 666"/>
                  <a:gd name="T17" fmla="*/ 2147483647 h 415"/>
                  <a:gd name="T18" fmla="*/ 2147483647 w 666"/>
                  <a:gd name="T19" fmla="*/ 2147483647 h 415"/>
                  <a:gd name="T20" fmla="*/ 2147483647 w 666"/>
                  <a:gd name="T21" fmla="*/ 2147483647 h 415"/>
                  <a:gd name="T22" fmla="*/ 2147483647 w 666"/>
                  <a:gd name="T23" fmla="*/ 2147483647 h 415"/>
                  <a:gd name="T24" fmla="*/ 2147483647 w 666"/>
                  <a:gd name="T25" fmla="*/ 2147483647 h 415"/>
                  <a:gd name="T26" fmla="*/ 2147483647 w 666"/>
                  <a:gd name="T27" fmla="*/ 2147483647 h 415"/>
                  <a:gd name="T28" fmla="*/ 2147483647 w 666"/>
                  <a:gd name="T29" fmla="*/ 2147483647 h 415"/>
                  <a:gd name="T30" fmla="*/ 2147483647 w 666"/>
                  <a:gd name="T31" fmla="*/ 2147483647 h 415"/>
                  <a:gd name="T32" fmla="*/ 2147483647 w 666"/>
                  <a:gd name="T33" fmla="*/ 2147483647 h 415"/>
                  <a:gd name="T34" fmla="*/ 2147483647 w 666"/>
                  <a:gd name="T35" fmla="*/ 0 h 415"/>
                  <a:gd name="T36" fmla="*/ 2147483647 w 666"/>
                  <a:gd name="T37" fmla="*/ 2147483647 h 415"/>
                  <a:gd name="T38" fmla="*/ 2147483647 w 666"/>
                  <a:gd name="T39" fmla="*/ 2147483647 h 415"/>
                  <a:gd name="T40" fmla="*/ 2147483647 w 666"/>
                  <a:gd name="T41" fmla="*/ 2147483647 h 415"/>
                  <a:gd name="T42" fmla="*/ 2147483647 w 666"/>
                  <a:gd name="T43" fmla="*/ 2147483647 h 415"/>
                  <a:gd name="T44" fmla="*/ 2147483647 w 666"/>
                  <a:gd name="T45" fmla="*/ 2147483647 h 415"/>
                  <a:gd name="T46" fmla="*/ 2147483647 w 666"/>
                  <a:gd name="T47" fmla="*/ 2147483647 h 415"/>
                  <a:gd name="T48" fmla="*/ 2147483647 w 666"/>
                  <a:gd name="T49" fmla="*/ 2147483647 h 4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6"/>
                  <a:gd name="T76" fmla="*/ 0 h 415"/>
                  <a:gd name="T77" fmla="*/ 666 w 666"/>
                  <a:gd name="T78" fmla="*/ 415 h 4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6" h="415">
                    <a:moveTo>
                      <a:pt x="109" y="290"/>
                    </a:moveTo>
                    <a:lnTo>
                      <a:pt x="90" y="332"/>
                    </a:lnTo>
                    <a:lnTo>
                      <a:pt x="63" y="344"/>
                    </a:lnTo>
                    <a:lnTo>
                      <a:pt x="61" y="371"/>
                    </a:lnTo>
                    <a:lnTo>
                      <a:pt x="3" y="392"/>
                    </a:lnTo>
                    <a:lnTo>
                      <a:pt x="0" y="415"/>
                    </a:lnTo>
                    <a:lnTo>
                      <a:pt x="158" y="387"/>
                    </a:lnTo>
                    <a:lnTo>
                      <a:pt x="445" y="328"/>
                    </a:lnTo>
                    <a:lnTo>
                      <a:pt x="666" y="274"/>
                    </a:lnTo>
                    <a:lnTo>
                      <a:pt x="666" y="232"/>
                    </a:lnTo>
                    <a:lnTo>
                      <a:pt x="642" y="219"/>
                    </a:lnTo>
                    <a:lnTo>
                      <a:pt x="623" y="240"/>
                    </a:lnTo>
                    <a:lnTo>
                      <a:pt x="611" y="184"/>
                    </a:lnTo>
                    <a:lnTo>
                      <a:pt x="623" y="134"/>
                    </a:lnTo>
                    <a:lnTo>
                      <a:pt x="540" y="97"/>
                    </a:lnTo>
                    <a:lnTo>
                      <a:pt x="484" y="106"/>
                    </a:lnTo>
                    <a:lnTo>
                      <a:pt x="482" y="29"/>
                    </a:lnTo>
                    <a:lnTo>
                      <a:pt x="424" y="0"/>
                    </a:lnTo>
                    <a:lnTo>
                      <a:pt x="381" y="18"/>
                    </a:lnTo>
                    <a:lnTo>
                      <a:pt x="352" y="90"/>
                    </a:lnTo>
                    <a:lnTo>
                      <a:pt x="300" y="119"/>
                    </a:lnTo>
                    <a:lnTo>
                      <a:pt x="279" y="234"/>
                    </a:lnTo>
                    <a:lnTo>
                      <a:pt x="195" y="290"/>
                    </a:lnTo>
                    <a:lnTo>
                      <a:pt x="127" y="313"/>
                    </a:lnTo>
                    <a:lnTo>
                      <a:pt x="109" y="29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6" name="Freeform 535"/>
              <p:cNvSpPr>
                <a:spLocks/>
              </p:cNvSpPr>
              <p:nvPr/>
            </p:nvSpPr>
            <p:spPr bwMode="auto">
              <a:xfrm>
                <a:off x="7440190" y="3907995"/>
                <a:ext cx="447413" cy="516860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7" name="Freeform 536"/>
              <p:cNvSpPr>
                <a:spLocks/>
              </p:cNvSpPr>
              <p:nvPr/>
            </p:nvSpPr>
            <p:spPr bwMode="auto">
              <a:xfrm>
                <a:off x="8074310" y="3915964"/>
                <a:ext cx="128646" cy="173045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8" name="Freeform 537"/>
              <p:cNvSpPr>
                <a:spLocks/>
              </p:cNvSpPr>
              <p:nvPr/>
            </p:nvSpPr>
            <p:spPr bwMode="auto">
              <a:xfrm>
                <a:off x="7538097" y="3576704"/>
                <a:ext cx="604520" cy="439444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9" name="Freeform 538"/>
              <p:cNvSpPr>
                <a:spLocks/>
              </p:cNvSpPr>
              <p:nvPr/>
            </p:nvSpPr>
            <p:spPr bwMode="auto">
              <a:xfrm>
                <a:off x="8086833" y="3626796"/>
                <a:ext cx="160522" cy="352922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0" name="Freeform 539"/>
              <p:cNvSpPr>
                <a:spLocks/>
              </p:cNvSpPr>
              <p:nvPr/>
            </p:nvSpPr>
            <p:spPr bwMode="auto">
              <a:xfrm>
                <a:off x="7589327" y="3081475"/>
                <a:ext cx="670552" cy="602243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1" name="Freeform 540"/>
              <p:cNvSpPr>
                <a:spLocks/>
              </p:cNvSpPr>
              <p:nvPr/>
            </p:nvSpPr>
            <p:spPr bwMode="auto">
              <a:xfrm>
                <a:off x="8111879" y="3048460"/>
                <a:ext cx="176461" cy="363168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2" name="Freeform 541"/>
              <p:cNvSpPr>
                <a:spLocks/>
              </p:cNvSpPr>
              <p:nvPr/>
            </p:nvSpPr>
            <p:spPr bwMode="auto">
              <a:xfrm>
                <a:off x="8196125" y="3330797"/>
                <a:ext cx="379106" cy="188984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3" name="Freeform 542"/>
              <p:cNvSpPr>
                <a:spLocks/>
              </p:cNvSpPr>
              <p:nvPr/>
            </p:nvSpPr>
            <p:spPr bwMode="auto">
              <a:xfrm>
                <a:off x="8209787" y="3473105"/>
                <a:ext cx="199230" cy="169630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4" name="Freeform 543"/>
              <p:cNvSpPr>
                <a:spLocks/>
              </p:cNvSpPr>
              <p:nvPr/>
            </p:nvSpPr>
            <p:spPr bwMode="auto">
              <a:xfrm>
                <a:off x="8241664" y="3588088"/>
                <a:ext cx="195815" cy="128646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5" name="Freeform 544"/>
              <p:cNvSpPr>
                <a:spLocks/>
              </p:cNvSpPr>
              <p:nvPr/>
            </p:nvSpPr>
            <p:spPr bwMode="auto">
              <a:xfrm>
                <a:off x="8240525" y="2979014"/>
                <a:ext cx="207199" cy="406429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6" name="Freeform 545"/>
              <p:cNvSpPr>
                <a:spLocks/>
              </p:cNvSpPr>
              <p:nvPr/>
            </p:nvSpPr>
            <p:spPr bwMode="auto">
              <a:xfrm>
                <a:off x="8361201" y="3458304"/>
                <a:ext cx="99046" cy="91077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547" name="Group 69"/>
              <p:cNvGrpSpPr/>
              <p:nvPr/>
            </p:nvGrpSpPr>
            <p:grpSpPr>
              <a:xfrm>
                <a:off x="3915522" y="5844480"/>
                <a:ext cx="494086" cy="459932"/>
                <a:chOff x="466725" y="3965575"/>
                <a:chExt cx="688975" cy="641350"/>
              </a:xfrm>
              <a:grpFill/>
            </p:grpSpPr>
            <p:sp>
              <p:nvSpPr>
                <p:cNvPr id="550" name="Freeform 105"/>
                <p:cNvSpPr>
                  <a:spLocks/>
                </p:cNvSpPr>
                <p:nvPr/>
              </p:nvSpPr>
              <p:spPr bwMode="auto">
                <a:xfrm>
                  <a:off x="466725" y="4048125"/>
                  <a:ext cx="52388" cy="90488"/>
                </a:xfrm>
                <a:custGeom>
                  <a:avLst/>
                  <a:gdLst>
                    <a:gd name="T0" fmla="*/ 0 w 71"/>
                    <a:gd name="T1" fmla="*/ 2147483647 h 103"/>
                    <a:gd name="T2" fmla="*/ 0 w 71"/>
                    <a:gd name="T3" fmla="*/ 2147483647 h 103"/>
                    <a:gd name="T4" fmla="*/ 2147483647 w 71"/>
                    <a:gd name="T5" fmla="*/ 0 h 103"/>
                    <a:gd name="T6" fmla="*/ 2147483647 w 71"/>
                    <a:gd name="T7" fmla="*/ 2147483647 h 103"/>
                    <a:gd name="T8" fmla="*/ 2147483647 w 71"/>
                    <a:gd name="T9" fmla="*/ 2147483647 h 103"/>
                    <a:gd name="T10" fmla="*/ 0 w 71"/>
                    <a:gd name="T11" fmla="*/ 2147483647 h 1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1"/>
                    <a:gd name="T19" fmla="*/ 0 h 103"/>
                    <a:gd name="T20" fmla="*/ 71 w 71"/>
                    <a:gd name="T21" fmla="*/ 103 h 1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1" h="103">
                      <a:moveTo>
                        <a:pt x="0" y="103"/>
                      </a:moveTo>
                      <a:lnTo>
                        <a:pt x="0" y="73"/>
                      </a:lnTo>
                      <a:lnTo>
                        <a:pt x="41" y="0"/>
                      </a:lnTo>
                      <a:lnTo>
                        <a:pt x="71" y="21"/>
                      </a:lnTo>
                      <a:lnTo>
                        <a:pt x="37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1" name="Freeform 106"/>
                <p:cNvSpPr>
                  <a:spLocks/>
                </p:cNvSpPr>
                <p:nvPr/>
              </p:nvSpPr>
              <p:spPr bwMode="auto">
                <a:xfrm>
                  <a:off x="541338" y="3965575"/>
                  <a:ext cx="100012" cy="117475"/>
                </a:xfrm>
                <a:custGeom>
                  <a:avLst/>
                  <a:gdLst>
                    <a:gd name="T0" fmla="*/ 2147483647 w 134"/>
                    <a:gd name="T1" fmla="*/ 2147483647 h 130"/>
                    <a:gd name="T2" fmla="*/ 0 w 134"/>
                    <a:gd name="T3" fmla="*/ 2147483647 h 130"/>
                    <a:gd name="T4" fmla="*/ 2147483647 w 134"/>
                    <a:gd name="T5" fmla="*/ 2147483647 h 130"/>
                    <a:gd name="T6" fmla="*/ 2147483647 w 134"/>
                    <a:gd name="T7" fmla="*/ 2147483647 h 130"/>
                    <a:gd name="T8" fmla="*/ 2147483647 w 134"/>
                    <a:gd name="T9" fmla="*/ 2147483647 h 130"/>
                    <a:gd name="T10" fmla="*/ 2147483647 w 134"/>
                    <a:gd name="T11" fmla="*/ 0 h 130"/>
                    <a:gd name="T12" fmla="*/ 2147483647 w 134"/>
                    <a:gd name="T13" fmla="*/ 2147483647 h 1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4"/>
                    <a:gd name="T22" fmla="*/ 0 h 130"/>
                    <a:gd name="T23" fmla="*/ 134 w 134"/>
                    <a:gd name="T24" fmla="*/ 130 h 13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4" h="130">
                      <a:moveTo>
                        <a:pt x="29" y="14"/>
                      </a:moveTo>
                      <a:lnTo>
                        <a:pt x="0" y="77"/>
                      </a:lnTo>
                      <a:lnTo>
                        <a:pt x="52" y="119"/>
                      </a:lnTo>
                      <a:lnTo>
                        <a:pt x="111" y="130"/>
                      </a:lnTo>
                      <a:lnTo>
                        <a:pt x="134" y="79"/>
                      </a:lnTo>
                      <a:lnTo>
                        <a:pt x="119" y="0"/>
                      </a:lnTo>
                      <a:lnTo>
                        <a:pt x="29" y="1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2" name="Freeform 107"/>
                <p:cNvSpPr>
                  <a:spLocks/>
                </p:cNvSpPr>
                <p:nvPr/>
              </p:nvSpPr>
              <p:spPr bwMode="auto">
                <a:xfrm>
                  <a:off x="635000" y="4048125"/>
                  <a:ext cx="146050" cy="130175"/>
                </a:xfrm>
                <a:custGeom>
                  <a:avLst/>
                  <a:gdLst>
                    <a:gd name="T0" fmla="*/ 0 w 198"/>
                    <a:gd name="T1" fmla="*/ 2147483647 h 147"/>
                    <a:gd name="T2" fmla="*/ 2147483647 w 198"/>
                    <a:gd name="T3" fmla="*/ 0 h 147"/>
                    <a:gd name="T4" fmla="*/ 2147483647 w 198"/>
                    <a:gd name="T5" fmla="*/ 2147483647 h 147"/>
                    <a:gd name="T6" fmla="*/ 2147483647 w 198"/>
                    <a:gd name="T7" fmla="*/ 2147483647 h 147"/>
                    <a:gd name="T8" fmla="*/ 2147483647 w 198"/>
                    <a:gd name="T9" fmla="*/ 2147483647 h 147"/>
                    <a:gd name="T10" fmla="*/ 2147483647 w 198"/>
                    <a:gd name="T11" fmla="*/ 2147483647 h 147"/>
                    <a:gd name="T12" fmla="*/ 2147483647 w 198"/>
                    <a:gd name="T13" fmla="*/ 2147483647 h 147"/>
                    <a:gd name="T14" fmla="*/ 0 w 198"/>
                    <a:gd name="T15" fmla="*/ 2147483647 h 14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8"/>
                    <a:gd name="T25" fmla="*/ 0 h 147"/>
                    <a:gd name="T26" fmla="*/ 198 w 198"/>
                    <a:gd name="T27" fmla="*/ 147 h 14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8" h="147">
                      <a:moveTo>
                        <a:pt x="0" y="52"/>
                      </a:moveTo>
                      <a:lnTo>
                        <a:pt x="135" y="0"/>
                      </a:lnTo>
                      <a:lnTo>
                        <a:pt x="161" y="63"/>
                      </a:lnTo>
                      <a:lnTo>
                        <a:pt x="187" y="77"/>
                      </a:lnTo>
                      <a:lnTo>
                        <a:pt x="198" y="129"/>
                      </a:lnTo>
                      <a:lnTo>
                        <a:pt x="131" y="137"/>
                      </a:lnTo>
                      <a:lnTo>
                        <a:pt x="82" y="147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3" name="Freeform 108"/>
                <p:cNvSpPr>
                  <a:spLocks/>
                </p:cNvSpPr>
                <p:nvPr/>
              </p:nvSpPr>
              <p:spPr bwMode="auto">
                <a:xfrm>
                  <a:off x="785813" y="4148138"/>
                  <a:ext cx="117475" cy="68262"/>
                </a:xfrm>
                <a:custGeom>
                  <a:avLst/>
                  <a:gdLst>
                    <a:gd name="T0" fmla="*/ 2147483647 w 158"/>
                    <a:gd name="T1" fmla="*/ 2147483647 h 78"/>
                    <a:gd name="T2" fmla="*/ 0 w 158"/>
                    <a:gd name="T3" fmla="*/ 2147483647 h 78"/>
                    <a:gd name="T4" fmla="*/ 2147483647 w 158"/>
                    <a:gd name="T5" fmla="*/ 2147483647 h 78"/>
                    <a:gd name="T6" fmla="*/ 2147483647 w 158"/>
                    <a:gd name="T7" fmla="*/ 2147483647 h 78"/>
                    <a:gd name="T8" fmla="*/ 2147483647 w 158"/>
                    <a:gd name="T9" fmla="*/ 2147483647 h 78"/>
                    <a:gd name="T10" fmla="*/ 2147483647 w 158"/>
                    <a:gd name="T11" fmla="*/ 2147483647 h 78"/>
                    <a:gd name="T12" fmla="*/ 2147483647 w 158"/>
                    <a:gd name="T13" fmla="*/ 2147483647 h 78"/>
                    <a:gd name="T14" fmla="*/ 2147483647 w 158"/>
                    <a:gd name="T15" fmla="*/ 0 h 78"/>
                    <a:gd name="T16" fmla="*/ 2147483647 w 158"/>
                    <a:gd name="T17" fmla="*/ 2147483647 h 7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8"/>
                    <a:gd name="T28" fmla="*/ 0 h 78"/>
                    <a:gd name="T29" fmla="*/ 158 w 158"/>
                    <a:gd name="T30" fmla="*/ 78 h 7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8" h="78">
                      <a:moveTo>
                        <a:pt x="24" y="4"/>
                      </a:moveTo>
                      <a:lnTo>
                        <a:pt x="0" y="73"/>
                      </a:lnTo>
                      <a:lnTo>
                        <a:pt x="42" y="78"/>
                      </a:lnTo>
                      <a:lnTo>
                        <a:pt x="68" y="62"/>
                      </a:lnTo>
                      <a:lnTo>
                        <a:pt x="116" y="63"/>
                      </a:lnTo>
                      <a:lnTo>
                        <a:pt x="158" y="33"/>
                      </a:lnTo>
                      <a:lnTo>
                        <a:pt x="131" y="21"/>
                      </a:lnTo>
                      <a:lnTo>
                        <a:pt x="110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4" name="Freeform 109"/>
                <p:cNvSpPr>
                  <a:spLocks/>
                </p:cNvSpPr>
                <p:nvPr/>
              </p:nvSpPr>
              <p:spPr bwMode="auto">
                <a:xfrm>
                  <a:off x="820738" y="4244975"/>
                  <a:ext cx="47625" cy="50800"/>
                </a:xfrm>
                <a:custGeom>
                  <a:avLst/>
                  <a:gdLst>
                    <a:gd name="T0" fmla="*/ 2147483647 w 64"/>
                    <a:gd name="T1" fmla="*/ 0 h 57"/>
                    <a:gd name="T2" fmla="*/ 0 w 64"/>
                    <a:gd name="T3" fmla="*/ 2147483647 h 57"/>
                    <a:gd name="T4" fmla="*/ 2147483647 w 64"/>
                    <a:gd name="T5" fmla="*/ 2147483647 h 57"/>
                    <a:gd name="T6" fmla="*/ 2147483647 w 64"/>
                    <a:gd name="T7" fmla="*/ 2147483647 h 57"/>
                    <a:gd name="T8" fmla="*/ 2147483647 w 64"/>
                    <a:gd name="T9" fmla="*/ 0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"/>
                    <a:gd name="T16" fmla="*/ 0 h 57"/>
                    <a:gd name="T17" fmla="*/ 64 w 64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" h="57">
                      <a:moveTo>
                        <a:pt x="56" y="0"/>
                      </a:moveTo>
                      <a:lnTo>
                        <a:pt x="0" y="5"/>
                      </a:lnTo>
                      <a:lnTo>
                        <a:pt x="9" y="57"/>
                      </a:lnTo>
                      <a:lnTo>
                        <a:pt x="64" y="44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5" name="Freeform 110"/>
                <p:cNvSpPr>
                  <a:spLocks/>
                </p:cNvSpPr>
                <p:nvPr/>
              </p:nvSpPr>
              <p:spPr bwMode="auto">
                <a:xfrm>
                  <a:off x="873125" y="4297363"/>
                  <a:ext cx="33338" cy="52387"/>
                </a:xfrm>
                <a:custGeom>
                  <a:avLst/>
                  <a:gdLst>
                    <a:gd name="T0" fmla="*/ 0 w 43"/>
                    <a:gd name="T1" fmla="*/ 2147483647 h 55"/>
                    <a:gd name="T2" fmla="*/ 2147483647 w 43"/>
                    <a:gd name="T3" fmla="*/ 0 h 55"/>
                    <a:gd name="T4" fmla="*/ 2147483647 w 43"/>
                    <a:gd name="T5" fmla="*/ 2147483647 h 55"/>
                    <a:gd name="T6" fmla="*/ 2147483647 w 43"/>
                    <a:gd name="T7" fmla="*/ 2147483647 h 55"/>
                    <a:gd name="T8" fmla="*/ 0 w 43"/>
                    <a:gd name="T9" fmla="*/ 214748364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55"/>
                    <a:gd name="T17" fmla="*/ 43 w 43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55">
                      <a:moveTo>
                        <a:pt x="0" y="21"/>
                      </a:moveTo>
                      <a:lnTo>
                        <a:pt x="43" y="0"/>
                      </a:lnTo>
                      <a:lnTo>
                        <a:pt x="43" y="49"/>
                      </a:lnTo>
                      <a:lnTo>
                        <a:pt x="14" y="55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6" name="Freeform 111"/>
                <p:cNvSpPr>
                  <a:spLocks/>
                </p:cNvSpPr>
                <p:nvPr/>
              </p:nvSpPr>
              <p:spPr bwMode="auto">
                <a:xfrm>
                  <a:off x="955675" y="4322763"/>
                  <a:ext cx="200025" cy="284162"/>
                </a:xfrm>
                <a:custGeom>
                  <a:avLst/>
                  <a:gdLst>
                    <a:gd name="T0" fmla="*/ 2147483647 w 270"/>
                    <a:gd name="T1" fmla="*/ 0 h 318"/>
                    <a:gd name="T2" fmla="*/ 0 w 270"/>
                    <a:gd name="T3" fmla="*/ 2147483647 h 318"/>
                    <a:gd name="T4" fmla="*/ 2147483647 w 270"/>
                    <a:gd name="T5" fmla="*/ 2147483647 h 318"/>
                    <a:gd name="T6" fmla="*/ 2147483647 w 270"/>
                    <a:gd name="T7" fmla="*/ 2147483647 h 318"/>
                    <a:gd name="T8" fmla="*/ 2147483647 w 270"/>
                    <a:gd name="T9" fmla="*/ 2147483647 h 318"/>
                    <a:gd name="T10" fmla="*/ 2147483647 w 270"/>
                    <a:gd name="T11" fmla="*/ 2147483647 h 318"/>
                    <a:gd name="T12" fmla="*/ 2147483647 w 270"/>
                    <a:gd name="T13" fmla="*/ 2147483647 h 318"/>
                    <a:gd name="T14" fmla="*/ 2147483647 w 270"/>
                    <a:gd name="T15" fmla="*/ 2147483647 h 318"/>
                    <a:gd name="T16" fmla="*/ 2147483647 w 270"/>
                    <a:gd name="T17" fmla="*/ 2147483647 h 318"/>
                    <a:gd name="T18" fmla="*/ 2147483647 w 270"/>
                    <a:gd name="T19" fmla="*/ 0 h 3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0"/>
                    <a:gd name="T31" fmla="*/ 0 h 318"/>
                    <a:gd name="T32" fmla="*/ 270 w 270"/>
                    <a:gd name="T33" fmla="*/ 318 h 3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0" h="318">
                      <a:moveTo>
                        <a:pt x="45" y="0"/>
                      </a:moveTo>
                      <a:lnTo>
                        <a:pt x="0" y="121"/>
                      </a:lnTo>
                      <a:lnTo>
                        <a:pt x="32" y="181"/>
                      </a:lnTo>
                      <a:lnTo>
                        <a:pt x="32" y="289"/>
                      </a:lnTo>
                      <a:lnTo>
                        <a:pt x="97" y="318"/>
                      </a:lnTo>
                      <a:lnTo>
                        <a:pt x="126" y="255"/>
                      </a:lnTo>
                      <a:lnTo>
                        <a:pt x="208" y="241"/>
                      </a:lnTo>
                      <a:lnTo>
                        <a:pt x="270" y="171"/>
                      </a:lnTo>
                      <a:lnTo>
                        <a:pt x="205" y="6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7" name="Freeform 112"/>
                <p:cNvSpPr>
                  <a:spLocks/>
                </p:cNvSpPr>
                <p:nvPr/>
              </p:nvSpPr>
              <p:spPr bwMode="auto">
                <a:xfrm>
                  <a:off x="885825" y="4191000"/>
                  <a:ext cx="109538" cy="111125"/>
                </a:xfrm>
                <a:custGeom>
                  <a:avLst/>
                  <a:gdLst>
                    <a:gd name="T0" fmla="*/ 2147483647 w 148"/>
                    <a:gd name="T1" fmla="*/ 0 h 124"/>
                    <a:gd name="T2" fmla="*/ 0 w 148"/>
                    <a:gd name="T3" fmla="*/ 2147483647 h 124"/>
                    <a:gd name="T4" fmla="*/ 2147483647 w 148"/>
                    <a:gd name="T5" fmla="*/ 2147483647 h 124"/>
                    <a:gd name="T6" fmla="*/ 2147483647 w 148"/>
                    <a:gd name="T7" fmla="*/ 2147483647 h 124"/>
                    <a:gd name="T8" fmla="*/ 2147483647 w 148"/>
                    <a:gd name="T9" fmla="*/ 2147483647 h 124"/>
                    <a:gd name="T10" fmla="*/ 2147483647 w 148"/>
                    <a:gd name="T11" fmla="*/ 2147483647 h 124"/>
                    <a:gd name="T12" fmla="*/ 2147483647 w 148"/>
                    <a:gd name="T13" fmla="*/ 2147483647 h 124"/>
                    <a:gd name="T14" fmla="*/ 2147483647 w 148"/>
                    <a:gd name="T15" fmla="*/ 2147483647 h 124"/>
                    <a:gd name="T16" fmla="*/ 2147483647 w 148"/>
                    <a:gd name="T17" fmla="*/ 0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8"/>
                    <a:gd name="T28" fmla="*/ 0 h 124"/>
                    <a:gd name="T29" fmla="*/ 148 w 148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8" h="124">
                      <a:moveTo>
                        <a:pt x="30" y="0"/>
                      </a:moveTo>
                      <a:lnTo>
                        <a:pt x="0" y="37"/>
                      </a:lnTo>
                      <a:lnTo>
                        <a:pt x="13" y="66"/>
                      </a:lnTo>
                      <a:lnTo>
                        <a:pt x="40" y="76"/>
                      </a:lnTo>
                      <a:lnTo>
                        <a:pt x="69" y="124"/>
                      </a:lnTo>
                      <a:lnTo>
                        <a:pt x="147" y="105"/>
                      </a:lnTo>
                      <a:lnTo>
                        <a:pt x="148" y="53"/>
                      </a:lnTo>
                      <a:lnTo>
                        <a:pt x="92" y="9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sp>
            <p:nvSpPr>
              <p:cNvPr id="548" name="Freeform 113"/>
              <p:cNvSpPr>
                <a:spLocks/>
              </p:cNvSpPr>
              <p:nvPr/>
            </p:nvSpPr>
            <p:spPr bwMode="auto">
              <a:xfrm>
                <a:off x="2797320" y="5268451"/>
                <a:ext cx="1037376" cy="1067873"/>
              </a:xfrm>
              <a:custGeom>
                <a:avLst/>
                <a:gdLst>
                  <a:gd name="T0" fmla="*/ 2147483647 w 1702"/>
                  <a:gd name="T1" fmla="*/ 2147483647 h 1661"/>
                  <a:gd name="T2" fmla="*/ 2147483647 w 1702"/>
                  <a:gd name="T3" fmla="*/ 0 h 1661"/>
                  <a:gd name="T4" fmla="*/ 2147483647 w 1702"/>
                  <a:gd name="T5" fmla="*/ 2147483647 h 1661"/>
                  <a:gd name="T6" fmla="*/ 2147483647 w 1702"/>
                  <a:gd name="T7" fmla="*/ 2147483647 h 1661"/>
                  <a:gd name="T8" fmla="*/ 2147483647 w 1702"/>
                  <a:gd name="T9" fmla="*/ 2147483647 h 1661"/>
                  <a:gd name="T10" fmla="*/ 2147483647 w 1702"/>
                  <a:gd name="T11" fmla="*/ 2147483647 h 1661"/>
                  <a:gd name="T12" fmla="*/ 2147483647 w 1702"/>
                  <a:gd name="T13" fmla="*/ 2147483647 h 1661"/>
                  <a:gd name="T14" fmla="*/ 2147483647 w 1702"/>
                  <a:gd name="T15" fmla="*/ 2147483647 h 1661"/>
                  <a:gd name="T16" fmla="*/ 2147483647 w 1702"/>
                  <a:gd name="T17" fmla="*/ 2147483647 h 1661"/>
                  <a:gd name="T18" fmla="*/ 2147483647 w 1702"/>
                  <a:gd name="T19" fmla="*/ 2147483647 h 1661"/>
                  <a:gd name="T20" fmla="*/ 2147483647 w 1702"/>
                  <a:gd name="T21" fmla="*/ 2147483647 h 1661"/>
                  <a:gd name="T22" fmla="*/ 2147483647 w 1702"/>
                  <a:gd name="T23" fmla="*/ 2147483647 h 1661"/>
                  <a:gd name="T24" fmla="*/ 2147483647 w 1702"/>
                  <a:gd name="T25" fmla="*/ 2147483647 h 1661"/>
                  <a:gd name="T26" fmla="*/ 2147483647 w 1702"/>
                  <a:gd name="T27" fmla="*/ 2147483647 h 1661"/>
                  <a:gd name="T28" fmla="*/ 2147483647 w 1702"/>
                  <a:gd name="T29" fmla="*/ 2147483647 h 1661"/>
                  <a:gd name="T30" fmla="*/ 2147483647 w 1702"/>
                  <a:gd name="T31" fmla="*/ 2147483647 h 1661"/>
                  <a:gd name="T32" fmla="*/ 2147483647 w 1702"/>
                  <a:gd name="T33" fmla="*/ 2147483647 h 1661"/>
                  <a:gd name="T34" fmla="*/ 2147483647 w 1702"/>
                  <a:gd name="T35" fmla="*/ 2147483647 h 1661"/>
                  <a:gd name="T36" fmla="*/ 2147483647 w 1702"/>
                  <a:gd name="T37" fmla="*/ 2147483647 h 1661"/>
                  <a:gd name="T38" fmla="*/ 2147483647 w 1702"/>
                  <a:gd name="T39" fmla="*/ 2147483647 h 1661"/>
                  <a:gd name="T40" fmla="*/ 2147483647 w 1702"/>
                  <a:gd name="T41" fmla="*/ 2147483647 h 1661"/>
                  <a:gd name="T42" fmla="*/ 2147483647 w 1702"/>
                  <a:gd name="T43" fmla="*/ 2147483647 h 1661"/>
                  <a:gd name="T44" fmla="*/ 0 w 1702"/>
                  <a:gd name="T45" fmla="*/ 2147483647 h 1661"/>
                  <a:gd name="T46" fmla="*/ 2147483647 w 1702"/>
                  <a:gd name="T47" fmla="*/ 2147483647 h 1661"/>
                  <a:gd name="T48" fmla="*/ 2147483647 w 1702"/>
                  <a:gd name="T49" fmla="*/ 2147483647 h 1661"/>
                  <a:gd name="T50" fmla="*/ 2147483647 w 1702"/>
                  <a:gd name="T51" fmla="*/ 2147483647 h 1661"/>
                  <a:gd name="T52" fmla="*/ 2147483647 w 1702"/>
                  <a:gd name="T53" fmla="*/ 2147483647 h 1661"/>
                  <a:gd name="T54" fmla="*/ 2147483647 w 1702"/>
                  <a:gd name="T55" fmla="*/ 2147483647 h 1661"/>
                  <a:gd name="T56" fmla="*/ 2147483647 w 1702"/>
                  <a:gd name="T57" fmla="*/ 2147483647 h 1661"/>
                  <a:gd name="T58" fmla="*/ 2147483647 w 1702"/>
                  <a:gd name="T59" fmla="*/ 2147483647 h 1661"/>
                  <a:gd name="T60" fmla="*/ 2147483647 w 1702"/>
                  <a:gd name="T61" fmla="*/ 2147483647 h 1661"/>
                  <a:gd name="T62" fmla="*/ 2147483647 w 1702"/>
                  <a:gd name="T63" fmla="*/ 2147483647 h 1661"/>
                  <a:gd name="T64" fmla="*/ 2147483647 w 1702"/>
                  <a:gd name="T65" fmla="*/ 2147483647 h 1661"/>
                  <a:gd name="T66" fmla="*/ 2147483647 w 1702"/>
                  <a:gd name="T67" fmla="*/ 2147483647 h 1661"/>
                  <a:gd name="T68" fmla="*/ 2147483647 w 1702"/>
                  <a:gd name="T69" fmla="*/ 2147483647 h 1661"/>
                  <a:gd name="T70" fmla="*/ 2147483647 w 1702"/>
                  <a:gd name="T71" fmla="*/ 2147483647 h 1661"/>
                  <a:gd name="T72" fmla="*/ 2147483647 w 1702"/>
                  <a:gd name="T73" fmla="*/ 2147483647 h 1661"/>
                  <a:gd name="T74" fmla="*/ 2147483647 w 1702"/>
                  <a:gd name="T75" fmla="*/ 2147483647 h 1661"/>
                  <a:gd name="T76" fmla="*/ 2147483647 w 1702"/>
                  <a:gd name="T77" fmla="*/ 2147483647 h 1661"/>
                  <a:gd name="T78" fmla="*/ 2147483647 w 1702"/>
                  <a:gd name="T79" fmla="*/ 2147483647 h 1661"/>
                  <a:gd name="T80" fmla="*/ 2147483647 w 1702"/>
                  <a:gd name="T81" fmla="*/ 2147483647 h 1661"/>
                  <a:gd name="T82" fmla="*/ 2147483647 w 1702"/>
                  <a:gd name="T83" fmla="*/ 2147483647 h 166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2"/>
                  <a:gd name="T127" fmla="*/ 0 h 1661"/>
                  <a:gd name="T128" fmla="*/ 1702 w 1702"/>
                  <a:gd name="T129" fmla="*/ 1661 h 166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2" h="1661">
                    <a:moveTo>
                      <a:pt x="272" y="247"/>
                    </a:moveTo>
                    <a:lnTo>
                      <a:pt x="614" y="0"/>
                    </a:lnTo>
                    <a:lnTo>
                      <a:pt x="777" y="43"/>
                    </a:lnTo>
                    <a:lnTo>
                      <a:pt x="856" y="122"/>
                    </a:lnTo>
                    <a:lnTo>
                      <a:pt x="1177" y="153"/>
                    </a:lnTo>
                    <a:lnTo>
                      <a:pt x="1187" y="975"/>
                    </a:lnTo>
                    <a:lnTo>
                      <a:pt x="1292" y="999"/>
                    </a:lnTo>
                    <a:lnTo>
                      <a:pt x="1340" y="1097"/>
                    </a:lnTo>
                    <a:lnTo>
                      <a:pt x="1415" y="1064"/>
                    </a:lnTo>
                    <a:lnTo>
                      <a:pt x="1569" y="1286"/>
                    </a:lnTo>
                    <a:lnTo>
                      <a:pt x="1702" y="1390"/>
                    </a:lnTo>
                    <a:lnTo>
                      <a:pt x="1697" y="1478"/>
                    </a:lnTo>
                    <a:lnTo>
                      <a:pt x="1529" y="1490"/>
                    </a:lnTo>
                    <a:lnTo>
                      <a:pt x="1455" y="1217"/>
                    </a:lnTo>
                    <a:lnTo>
                      <a:pt x="925" y="949"/>
                    </a:lnTo>
                    <a:lnTo>
                      <a:pt x="940" y="1033"/>
                    </a:lnTo>
                    <a:lnTo>
                      <a:pt x="820" y="1143"/>
                    </a:lnTo>
                    <a:lnTo>
                      <a:pt x="801" y="1102"/>
                    </a:lnTo>
                    <a:lnTo>
                      <a:pt x="767" y="1102"/>
                    </a:lnTo>
                    <a:lnTo>
                      <a:pt x="672" y="1330"/>
                    </a:lnTo>
                    <a:lnTo>
                      <a:pt x="376" y="1554"/>
                    </a:lnTo>
                    <a:lnTo>
                      <a:pt x="84" y="1661"/>
                    </a:lnTo>
                    <a:lnTo>
                      <a:pt x="0" y="1646"/>
                    </a:lnTo>
                    <a:lnTo>
                      <a:pt x="336" y="1454"/>
                    </a:lnTo>
                    <a:lnTo>
                      <a:pt x="376" y="1454"/>
                    </a:lnTo>
                    <a:lnTo>
                      <a:pt x="499" y="1306"/>
                    </a:lnTo>
                    <a:lnTo>
                      <a:pt x="554" y="1301"/>
                    </a:lnTo>
                    <a:lnTo>
                      <a:pt x="638" y="1188"/>
                    </a:lnTo>
                    <a:lnTo>
                      <a:pt x="609" y="1138"/>
                    </a:lnTo>
                    <a:lnTo>
                      <a:pt x="430" y="1162"/>
                    </a:lnTo>
                    <a:lnTo>
                      <a:pt x="307" y="880"/>
                    </a:lnTo>
                    <a:lnTo>
                      <a:pt x="376" y="752"/>
                    </a:lnTo>
                    <a:lnTo>
                      <a:pt x="489" y="707"/>
                    </a:lnTo>
                    <a:lnTo>
                      <a:pt x="449" y="594"/>
                    </a:lnTo>
                    <a:lnTo>
                      <a:pt x="331" y="647"/>
                    </a:lnTo>
                    <a:lnTo>
                      <a:pt x="242" y="484"/>
                    </a:lnTo>
                    <a:lnTo>
                      <a:pt x="341" y="445"/>
                    </a:lnTo>
                    <a:lnTo>
                      <a:pt x="430" y="489"/>
                    </a:lnTo>
                    <a:lnTo>
                      <a:pt x="470" y="465"/>
                    </a:lnTo>
                    <a:lnTo>
                      <a:pt x="396" y="326"/>
                    </a:lnTo>
                    <a:lnTo>
                      <a:pt x="267" y="316"/>
                    </a:lnTo>
                    <a:lnTo>
                      <a:pt x="272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9" name="Freeform 15"/>
              <p:cNvSpPr>
                <a:spLocks/>
              </p:cNvSpPr>
              <p:nvPr/>
            </p:nvSpPr>
            <p:spPr bwMode="auto">
              <a:xfrm>
                <a:off x="4224048" y="2771815"/>
                <a:ext cx="1061042" cy="729751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451" name="Group 450"/>
            <p:cNvGrpSpPr/>
            <p:nvPr/>
          </p:nvGrpSpPr>
          <p:grpSpPr>
            <a:xfrm>
              <a:off x="6826591" y="1808857"/>
              <a:ext cx="5273385" cy="3362976"/>
              <a:chOff x="6976647" y="1966239"/>
              <a:chExt cx="5273385" cy="3362976"/>
            </a:xfrm>
            <a:grpFill/>
          </p:grpSpPr>
          <p:sp>
            <p:nvSpPr>
              <p:cNvPr id="452" name="Freeform 6"/>
              <p:cNvSpPr>
                <a:spLocks/>
              </p:cNvSpPr>
              <p:nvPr/>
            </p:nvSpPr>
            <p:spPr bwMode="auto">
              <a:xfrm>
                <a:off x="8580198" y="3930958"/>
                <a:ext cx="1430164" cy="1398257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3" name="Freeform 7"/>
              <p:cNvSpPr>
                <a:spLocks/>
              </p:cNvSpPr>
              <p:nvPr/>
            </p:nvSpPr>
            <p:spPr bwMode="auto">
              <a:xfrm>
                <a:off x="11860188" y="1966239"/>
                <a:ext cx="389844" cy="626478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4" name="Freeform 8"/>
              <p:cNvSpPr>
                <a:spLocks/>
              </p:cNvSpPr>
              <p:nvPr/>
            </p:nvSpPr>
            <p:spPr bwMode="auto">
              <a:xfrm>
                <a:off x="11283705" y="3202349"/>
                <a:ext cx="500281" cy="216898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5" name="Freeform 9"/>
              <p:cNvSpPr>
                <a:spLocks/>
              </p:cNvSpPr>
              <p:nvPr/>
            </p:nvSpPr>
            <p:spPr bwMode="auto">
              <a:xfrm>
                <a:off x="7198625" y="2012567"/>
                <a:ext cx="658207" cy="510659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6" name="Freeform 10"/>
              <p:cNvSpPr>
                <a:spLocks/>
              </p:cNvSpPr>
              <p:nvPr/>
            </p:nvSpPr>
            <p:spPr bwMode="auto">
              <a:xfrm>
                <a:off x="7042909" y="2382137"/>
                <a:ext cx="822758" cy="660170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7" name="Freeform 11"/>
              <p:cNvSpPr>
                <a:spLocks/>
              </p:cNvSpPr>
              <p:nvPr/>
            </p:nvSpPr>
            <p:spPr bwMode="auto">
              <a:xfrm>
                <a:off x="6976647" y="2891742"/>
                <a:ext cx="865829" cy="1412997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8" name="Freeform 12"/>
              <p:cNvSpPr>
                <a:spLocks/>
              </p:cNvSpPr>
              <p:nvPr/>
            </p:nvSpPr>
            <p:spPr bwMode="auto">
              <a:xfrm>
                <a:off x="7354342" y="2980187"/>
                <a:ext cx="655999" cy="1043428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9" name="Freeform 458"/>
              <p:cNvSpPr>
                <a:spLocks/>
              </p:cNvSpPr>
              <p:nvPr/>
            </p:nvSpPr>
            <p:spPr bwMode="auto">
              <a:xfrm>
                <a:off x="8384723" y="3295004"/>
                <a:ext cx="733305" cy="575939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0" name="Freeform 459"/>
              <p:cNvSpPr>
                <a:spLocks/>
              </p:cNvSpPr>
              <p:nvPr/>
            </p:nvSpPr>
            <p:spPr bwMode="auto">
              <a:xfrm>
                <a:off x="7726516" y="3777234"/>
                <a:ext cx="663729" cy="779149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1" name="Freeform 460"/>
              <p:cNvSpPr>
                <a:spLocks/>
              </p:cNvSpPr>
              <p:nvPr/>
            </p:nvSpPr>
            <p:spPr bwMode="auto">
              <a:xfrm>
                <a:off x="8947954" y="2242100"/>
                <a:ext cx="689129" cy="422215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2" name="Freeform 461"/>
              <p:cNvSpPr>
                <a:spLocks/>
              </p:cNvSpPr>
              <p:nvPr/>
            </p:nvSpPr>
            <p:spPr bwMode="auto">
              <a:xfrm>
                <a:off x="8928075" y="2650627"/>
                <a:ext cx="724469" cy="496971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3" name="Freeform 462"/>
              <p:cNvSpPr>
                <a:spLocks/>
              </p:cNvSpPr>
              <p:nvPr/>
            </p:nvSpPr>
            <p:spPr bwMode="auto">
              <a:xfrm>
                <a:off x="8918136" y="3064418"/>
                <a:ext cx="863621" cy="40957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4" name="Freeform 463"/>
              <p:cNvSpPr>
                <a:spLocks/>
              </p:cNvSpPr>
              <p:nvPr/>
            </p:nvSpPr>
            <p:spPr bwMode="auto">
              <a:xfrm>
                <a:off x="9100358" y="3462416"/>
                <a:ext cx="762019" cy="40957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5" name="Freeform 464"/>
              <p:cNvSpPr>
                <a:spLocks/>
              </p:cNvSpPr>
              <p:nvPr/>
            </p:nvSpPr>
            <p:spPr bwMode="auto">
              <a:xfrm>
                <a:off x="8998755" y="3861467"/>
                <a:ext cx="885708" cy="448537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6" name="Freeform 465"/>
              <p:cNvSpPr>
                <a:spLocks/>
              </p:cNvSpPr>
              <p:nvPr/>
            </p:nvSpPr>
            <p:spPr bwMode="auto">
              <a:xfrm>
                <a:off x="9869002" y="3884631"/>
                <a:ext cx="495865" cy="488547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7" name="Freeform 466"/>
              <p:cNvSpPr>
                <a:spLocks/>
              </p:cNvSpPr>
              <p:nvPr/>
            </p:nvSpPr>
            <p:spPr bwMode="auto">
              <a:xfrm>
                <a:off x="9938577" y="4354226"/>
                <a:ext cx="608510" cy="514871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8" name="Freeform 467"/>
              <p:cNvSpPr>
                <a:spLocks/>
              </p:cNvSpPr>
              <p:nvPr/>
            </p:nvSpPr>
            <p:spPr bwMode="auto">
              <a:xfrm>
                <a:off x="9523333" y="2190508"/>
                <a:ext cx="676981" cy="802313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9" name="Freeform 468"/>
              <p:cNvSpPr>
                <a:spLocks/>
              </p:cNvSpPr>
              <p:nvPr/>
            </p:nvSpPr>
            <p:spPr bwMode="auto">
              <a:xfrm>
                <a:off x="9962873" y="2468474"/>
                <a:ext cx="513533" cy="632795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0" name="Freeform 469"/>
              <p:cNvSpPr>
                <a:spLocks/>
              </p:cNvSpPr>
              <p:nvPr/>
            </p:nvSpPr>
            <p:spPr bwMode="auto">
              <a:xfrm>
                <a:off x="9637083" y="2967551"/>
                <a:ext cx="597467" cy="411685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1" name="Freeform 470"/>
              <p:cNvSpPr>
                <a:spLocks/>
              </p:cNvSpPr>
              <p:nvPr/>
            </p:nvSpPr>
            <p:spPr bwMode="auto">
              <a:xfrm>
                <a:off x="10164974" y="2376871"/>
                <a:ext cx="552187" cy="252697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2" name="Freeform 471"/>
              <p:cNvSpPr>
                <a:spLocks/>
              </p:cNvSpPr>
              <p:nvPr/>
            </p:nvSpPr>
            <p:spPr bwMode="auto">
              <a:xfrm>
                <a:off x="10547087" y="2554813"/>
                <a:ext cx="396471" cy="565409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3" name="Freeform 472"/>
              <p:cNvSpPr>
                <a:spLocks/>
              </p:cNvSpPr>
              <p:nvPr/>
            </p:nvSpPr>
            <p:spPr bwMode="auto">
              <a:xfrm>
                <a:off x="10115277" y="3055996"/>
                <a:ext cx="428497" cy="747562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4" name="Freeform 473"/>
              <p:cNvSpPr>
                <a:spLocks/>
              </p:cNvSpPr>
              <p:nvPr/>
            </p:nvSpPr>
            <p:spPr bwMode="auto">
              <a:xfrm>
                <a:off x="10480824" y="3107588"/>
                <a:ext cx="332417" cy="578044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5" name="Freeform 474"/>
              <p:cNvSpPr>
                <a:spLocks/>
              </p:cNvSpPr>
              <p:nvPr/>
            </p:nvSpPr>
            <p:spPr bwMode="auto">
              <a:xfrm>
                <a:off x="10740353" y="2991768"/>
                <a:ext cx="427393" cy="520135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6" name="Freeform 475"/>
              <p:cNvSpPr>
                <a:spLocks/>
              </p:cNvSpPr>
              <p:nvPr/>
            </p:nvSpPr>
            <p:spPr bwMode="auto">
              <a:xfrm>
                <a:off x="10357135" y="3462416"/>
                <a:ext cx="755392" cy="441166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7" name="Freeform 476"/>
              <p:cNvSpPr>
                <a:spLocks/>
              </p:cNvSpPr>
              <p:nvPr/>
            </p:nvSpPr>
            <p:spPr bwMode="auto">
              <a:xfrm>
                <a:off x="10308542" y="3747753"/>
                <a:ext cx="869142" cy="33377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8" name="Freeform 477"/>
              <p:cNvSpPr>
                <a:spLocks/>
              </p:cNvSpPr>
              <p:nvPr/>
            </p:nvSpPr>
            <p:spPr bwMode="auto">
              <a:xfrm>
                <a:off x="10224610" y="4054149"/>
                <a:ext cx="354504" cy="653854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9" name="Freeform 478"/>
              <p:cNvSpPr>
                <a:spLocks/>
              </p:cNvSpPr>
              <p:nvPr/>
            </p:nvSpPr>
            <p:spPr bwMode="auto">
              <a:xfrm>
                <a:off x="10557027" y="4023614"/>
                <a:ext cx="399784" cy="659118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0" name="Freeform 479"/>
              <p:cNvSpPr>
                <a:spLocks/>
              </p:cNvSpPr>
              <p:nvPr/>
            </p:nvSpPr>
            <p:spPr bwMode="auto">
              <a:xfrm>
                <a:off x="10819868" y="3989921"/>
                <a:ext cx="552187" cy="607526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1" name="Freeform 480"/>
              <p:cNvSpPr>
                <a:spLocks/>
              </p:cNvSpPr>
              <p:nvPr/>
            </p:nvSpPr>
            <p:spPr bwMode="auto">
              <a:xfrm>
                <a:off x="10690656" y="4513215"/>
                <a:ext cx="948657" cy="678070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2" name="Freeform 481"/>
              <p:cNvSpPr>
                <a:spLocks/>
              </p:cNvSpPr>
              <p:nvPr/>
            </p:nvSpPr>
            <p:spPr bwMode="auto">
              <a:xfrm>
                <a:off x="10951288" y="3618246"/>
                <a:ext cx="874664" cy="403262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3" name="Freeform 482"/>
              <p:cNvSpPr>
                <a:spLocks/>
              </p:cNvSpPr>
              <p:nvPr/>
            </p:nvSpPr>
            <p:spPr bwMode="auto">
              <a:xfrm>
                <a:off x="11040743" y="3184449"/>
                <a:ext cx="434018" cy="478019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4" name="Freeform 483"/>
              <p:cNvSpPr>
                <a:spLocks/>
              </p:cNvSpPr>
              <p:nvPr/>
            </p:nvSpPr>
            <p:spPr bwMode="auto">
              <a:xfrm>
                <a:off x="11655879" y="3191819"/>
                <a:ext cx="124795" cy="160041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5" name="Freeform 484"/>
              <p:cNvSpPr>
                <a:spLocks/>
              </p:cNvSpPr>
              <p:nvPr/>
            </p:nvSpPr>
            <p:spPr bwMode="auto">
              <a:xfrm>
                <a:off x="11135719" y="2878054"/>
                <a:ext cx="586422" cy="406421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6" name="Freeform 485"/>
              <p:cNvSpPr>
                <a:spLocks/>
              </p:cNvSpPr>
              <p:nvPr/>
            </p:nvSpPr>
            <p:spPr bwMode="auto">
              <a:xfrm>
                <a:off x="11668027" y="2924382"/>
                <a:ext cx="155716" cy="326401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7" name="Freeform 486"/>
              <p:cNvSpPr>
                <a:spLocks/>
              </p:cNvSpPr>
              <p:nvPr/>
            </p:nvSpPr>
            <p:spPr bwMode="auto">
              <a:xfrm>
                <a:off x="11185415" y="2420041"/>
                <a:ext cx="650477" cy="556986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8" name="Freeform 487"/>
              <p:cNvSpPr>
                <a:spLocks/>
              </p:cNvSpPr>
              <p:nvPr/>
            </p:nvSpPr>
            <p:spPr bwMode="auto">
              <a:xfrm>
                <a:off x="11692323" y="2389507"/>
                <a:ext cx="171178" cy="335877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9" name="Freeform 488"/>
              <p:cNvSpPr>
                <a:spLocks/>
              </p:cNvSpPr>
              <p:nvPr/>
            </p:nvSpPr>
            <p:spPr bwMode="auto">
              <a:xfrm>
                <a:off x="11774047" y="2650627"/>
                <a:ext cx="367756" cy="174782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0" name="Freeform 489"/>
              <p:cNvSpPr>
                <a:spLocks/>
              </p:cNvSpPr>
              <p:nvPr/>
            </p:nvSpPr>
            <p:spPr bwMode="auto">
              <a:xfrm>
                <a:off x="11787300" y="2782240"/>
                <a:ext cx="193265" cy="156883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1" name="Freeform 490"/>
              <p:cNvSpPr>
                <a:spLocks/>
              </p:cNvSpPr>
              <p:nvPr/>
            </p:nvSpPr>
            <p:spPr bwMode="auto">
              <a:xfrm>
                <a:off x="11818223" y="2888583"/>
                <a:ext cx="189953" cy="118978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2" name="Freeform 491"/>
              <p:cNvSpPr>
                <a:spLocks/>
              </p:cNvSpPr>
              <p:nvPr/>
            </p:nvSpPr>
            <p:spPr bwMode="auto">
              <a:xfrm>
                <a:off x="11817118" y="2325279"/>
                <a:ext cx="200996" cy="375887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3" name="Freeform 492"/>
              <p:cNvSpPr>
                <a:spLocks/>
              </p:cNvSpPr>
              <p:nvPr/>
            </p:nvSpPr>
            <p:spPr bwMode="auto">
              <a:xfrm>
                <a:off x="11934181" y="2768552"/>
                <a:ext cx="96081" cy="84233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4" name="Freeform 15"/>
              <p:cNvSpPr>
                <a:spLocks/>
              </p:cNvSpPr>
              <p:nvPr/>
            </p:nvSpPr>
            <p:spPr bwMode="auto">
              <a:xfrm>
                <a:off x="7920886" y="2133651"/>
                <a:ext cx="1029276" cy="674912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</p:grpSp>
      <p:sp>
        <p:nvSpPr>
          <p:cNvPr id="10" name="Rectangle 9"/>
          <p:cNvSpPr/>
          <p:nvPr/>
        </p:nvSpPr>
        <p:spPr>
          <a:xfrm>
            <a:off x="402026" y="328910"/>
            <a:ext cx="10452570" cy="596606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118E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FFFFF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2626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7960306" y="6465311"/>
            <a:ext cx="14916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214" name="Freeform 213"/>
          <p:cNvSpPr>
            <a:spLocks/>
          </p:cNvSpPr>
          <p:nvPr/>
        </p:nvSpPr>
        <p:spPr bwMode="auto">
          <a:xfrm>
            <a:off x="6914042" y="4320918"/>
            <a:ext cx="988506" cy="836392"/>
          </a:xfrm>
          <a:custGeom>
            <a:avLst/>
            <a:gdLst>
              <a:gd name="T0" fmla="*/ 0 w 530"/>
              <a:gd name="T1" fmla="*/ 2147483647 h 425"/>
              <a:gd name="T2" fmla="*/ 2147483647 w 530"/>
              <a:gd name="T3" fmla="*/ 0 h 425"/>
              <a:gd name="T4" fmla="*/ 2147483647 w 530"/>
              <a:gd name="T5" fmla="*/ 2147483647 h 425"/>
              <a:gd name="T6" fmla="*/ 2147483647 w 530"/>
              <a:gd name="T7" fmla="*/ 2147483647 h 425"/>
              <a:gd name="T8" fmla="*/ 2147483647 w 530"/>
              <a:gd name="T9" fmla="*/ 2147483647 h 425"/>
              <a:gd name="T10" fmla="*/ 2147483647 w 530"/>
              <a:gd name="T11" fmla="*/ 2147483647 h 425"/>
              <a:gd name="T12" fmla="*/ 2147483647 w 530"/>
              <a:gd name="T13" fmla="*/ 2147483647 h 425"/>
              <a:gd name="T14" fmla="*/ 2147483647 w 530"/>
              <a:gd name="T15" fmla="*/ 2147483647 h 425"/>
              <a:gd name="T16" fmla="*/ 2147483647 w 530"/>
              <a:gd name="T17" fmla="*/ 2147483647 h 425"/>
              <a:gd name="T18" fmla="*/ 2147483647 w 530"/>
              <a:gd name="T19" fmla="*/ 2147483647 h 425"/>
              <a:gd name="T20" fmla="*/ 2147483647 w 530"/>
              <a:gd name="T21" fmla="*/ 2147483647 h 425"/>
              <a:gd name="T22" fmla="*/ 2147483647 w 530"/>
              <a:gd name="T23" fmla="*/ 2147483647 h 425"/>
              <a:gd name="T24" fmla="*/ 2147483647 w 530"/>
              <a:gd name="T25" fmla="*/ 2147483647 h 425"/>
              <a:gd name="T26" fmla="*/ 2147483647 w 530"/>
              <a:gd name="T27" fmla="*/ 2147483647 h 425"/>
              <a:gd name="T28" fmla="*/ 2147483647 w 530"/>
              <a:gd name="T29" fmla="*/ 2147483647 h 425"/>
              <a:gd name="T30" fmla="*/ 2147483647 w 530"/>
              <a:gd name="T31" fmla="*/ 2147483647 h 425"/>
              <a:gd name="T32" fmla="*/ 2147483647 w 530"/>
              <a:gd name="T33" fmla="*/ 2147483647 h 425"/>
              <a:gd name="T34" fmla="*/ 2147483647 w 530"/>
              <a:gd name="T35" fmla="*/ 2147483647 h 425"/>
              <a:gd name="T36" fmla="*/ 2147483647 w 530"/>
              <a:gd name="T37" fmla="*/ 2147483647 h 425"/>
              <a:gd name="T38" fmla="*/ 2147483647 w 530"/>
              <a:gd name="T39" fmla="*/ 2147483647 h 425"/>
              <a:gd name="T40" fmla="*/ 2147483647 w 530"/>
              <a:gd name="T41" fmla="*/ 2147483647 h 425"/>
              <a:gd name="T42" fmla="*/ 2147483647 w 530"/>
              <a:gd name="T43" fmla="*/ 2147483647 h 425"/>
              <a:gd name="T44" fmla="*/ 2147483647 w 530"/>
              <a:gd name="T45" fmla="*/ 2147483647 h 425"/>
              <a:gd name="T46" fmla="*/ 2147483647 w 530"/>
              <a:gd name="T47" fmla="*/ 2147483647 h 425"/>
              <a:gd name="T48" fmla="*/ 2147483647 w 530"/>
              <a:gd name="T49" fmla="*/ 2147483647 h 425"/>
              <a:gd name="T50" fmla="*/ 2147483647 w 530"/>
              <a:gd name="T51" fmla="*/ 2147483647 h 425"/>
              <a:gd name="T52" fmla="*/ 2147483647 w 530"/>
              <a:gd name="T53" fmla="*/ 2147483647 h 425"/>
              <a:gd name="T54" fmla="*/ 2147483647 w 530"/>
              <a:gd name="T55" fmla="*/ 2147483647 h 425"/>
              <a:gd name="T56" fmla="*/ 2147483647 w 530"/>
              <a:gd name="T57" fmla="*/ 2147483647 h 425"/>
              <a:gd name="T58" fmla="*/ 2147483647 w 530"/>
              <a:gd name="T59" fmla="*/ 2147483647 h 425"/>
              <a:gd name="T60" fmla="*/ 2147483647 w 530"/>
              <a:gd name="T61" fmla="*/ 2147483647 h 425"/>
              <a:gd name="T62" fmla="*/ 2147483647 w 530"/>
              <a:gd name="T63" fmla="*/ 2147483647 h 425"/>
              <a:gd name="T64" fmla="*/ 2147483647 w 530"/>
              <a:gd name="T65" fmla="*/ 2147483647 h 425"/>
              <a:gd name="T66" fmla="*/ 2147483647 w 530"/>
              <a:gd name="T67" fmla="*/ 2147483647 h 425"/>
              <a:gd name="T68" fmla="*/ 0 w 530"/>
              <a:gd name="T69" fmla="*/ 2147483647 h 42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30"/>
              <a:gd name="T106" fmla="*/ 0 h 425"/>
              <a:gd name="T107" fmla="*/ 530 w 530"/>
              <a:gd name="T108" fmla="*/ 425 h 42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30" h="425">
                <a:moveTo>
                  <a:pt x="0" y="10"/>
                </a:moveTo>
                <a:lnTo>
                  <a:pt x="265" y="0"/>
                </a:lnTo>
                <a:lnTo>
                  <a:pt x="312" y="87"/>
                </a:lnTo>
                <a:lnTo>
                  <a:pt x="272" y="191"/>
                </a:lnTo>
                <a:lnTo>
                  <a:pt x="259" y="237"/>
                </a:lnTo>
                <a:lnTo>
                  <a:pt x="436" y="218"/>
                </a:lnTo>
                <a:lnTo>
                  <a:pt x="448" y="286"/>
                </a:lnTo>
                <a:lnTo>
                  <a:pt x="394" y="279"/>
                </a:lnTo>
                <a:lnTo>
                  <a:pt x="370" y="308"/>
                </a:lnTo>
                <a:lnTo>
                  <a:pt x="398" y="328"/>
                </a:lnTo>
                <a:lnTo>
                  <a:pt x="446" y="305"/>
                </a:lnTo>
                <a:lnTo>
                  <a:pt x="448" y="338"/>
                </a:lnTo>
                <a:lnTo>
                  <a:pt x="477" y="310"/>
                </a:lnTo>
                <a:lnTo>
                  <a:pt x="496" y="310"/>
                </a:lnTo>
                <a:lnTo>
                  <a:pt x="474" y="367"/>
                </a:lnTo>
                <a:lnTo>
                  <a:pt x="517" y="376"/>
                </a:lnTo>
                <a:lnTo>
                  <a:pt x="530" y="407"/>
                </a:lnTo>
                <a:lnTo>
                  <a:pt x="511" y="417"/>
                </a:lnTo>
                <a:lnTo>
                  <a:pt x="483" y="397"/>
                </a:lnTo>
                <a:lnTo>
                  <a:pt x="432" y="383"/>
                </a:lnTo>
                <a:lnTo>
                  <a:pt x="443" y="420"/>
                </a:lnTo>
                <a:lnTo>
                  <a:pt x="417" y="425"/>
                </a:lnTo>
                <a:lnTo>
                  <a:pt x="396" y="391"/>
                </a:lnTo>
                <a:lnTo>
                  <a:pt x="383" y="412"/>
                </a:lnTo>
                <a:lnTo>
                  <a:pt x="306" y="412"/>
                </a:lnTo>
                <a:lnTo>
                  <a:pt x="306" y="391"/>
                </a:lnTo>
                <a:lnTo>
                  <a:pt x="277" y="367"/>
                </a:lnTo>
                <a:lnTo>
                  <a:pt x="218" y="363"/>
                </a:lnTo>
                <a:lnTo>
                  <a:pt x="267" y="391"/>
                </a:lnTo>
                <a:lnTo>
                  <a:pt x="199" y="405"/>
                </a:lnTo>
                <a:lnTo>
                  <a:pt x="93" y="386"/>
                </a:lnTo>
                <a:lnTo>
                  <a:pt x="52" y="391"/>
                </a:lnTo>
                <a:lnTo>
                  <a:pt x="67" y="249"/>
                </a:lnTo>
                <a:lnTo>
                  <a:pt x="2" y="136"/>
                </a:lnTo>
                <a:lnTo>
                  <a:pt x="0" y="10"/>
                </a:lnTo>
                <a:close/>
              </a:path>
            </a:pathLst>
          </a:custGeom>
          <a:solidFill>
            <a:srgbClr val="0B8E7E"/>
          </a:solidFill>
          <a:ln w="9525" cmpd="sng">
            <a:noFill/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286052" y="2599953"/>
            <a:ext cx="2859988" cy="1812922"/>
            <a:chOff x="4011942" y="2599953"/>
            <a:chExt cx="2859988" cy="1812922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4011942" y="2599953"/>
              <a:ext cx="2859988" cy="4570"/>
            </a:xfrm>
            <a:prstGeom prst="line">
              <a:avLst/>
            </a:prstGeom>
            <a:ln w="12700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2646" y="2599953"/>
              <a:ext cx="0" cy="1812922"/>
            </a:xfrm>
            <a:prstGeom prst="line">
              <a:avLst/>
            </a:prstGeom>
            <a:ln w="12700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648719" y="1178436"/>
            <a:ext cx="3645607" cy="2624521"/>
            <a:chOff x="539075" y="1105504"/>
            <a:chExt cx="3645607" cy="3024144"/>
          </a:xfrm>
        </p:grpSpPr>
        <p:sp>
          <p:nvSpPr>
            <p:cNvPr id="2" name="Rectangle 1"/>
            <p:cNvSpPr/>
            <p:nvPr/>
          </p:nvSpPr>
          <p:spPr>
            <a:xfrm>
              <a:off x="539075" y="1105504"/>
              <a:ext cx="3645607" cy="3024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73025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6" name="Picture 6" descr="Image result for pfizer">
              <a:extLst>
                <a:ext uri="{FF2B5EF4-FFF2-40B4-BE49-F238E27FC236}">
                  <a16:creationId xmlns:a16="http://schemas.microsoft.com/office/drawing/2014/main" id="{EE9062C3-20ED-47FB-8E9E-C922C33E7B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141" y="1464908"/>
              <a:ext cx="1322191" cy="683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673971" y="2151267"/>
              <a:ext cx="3425351" cy="9296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500" b="1" dirty="0">
                  <a:solidFill>
                    <a:srgbClr val="118E7D"/>
                  </a:solidFill>
                  <a:latin typeface="Arial"/>
                  <a:cs typeface="Arial"/>
                </a:rPr>
                <a:t>LOUISIANA:</a:t>
              </a:r>
              <a:r>
                <a:rPr lang="en-US" i="1" dirty="0">
                  <a:solidFill>
                    <a:srgbClr val="118E7D"/>
                  </a:solidFill>
                  <a:latin typeface="Times"/>
                  <a:cs typeface="Times"/>
                </a:rPr>
                <a:t> </a:t>
              </a:r>
            </a:p>
            <a:p>
              <a:pPr>
                <a:spcBef>
                  <a:spcPts val="300"/>
                </a:spcBef>
              </a:pPr>
              <a:r>
                <a:rPr lang="en-US" sz="2200" dirty="0">
                  <a:latin typeface="Arial"/>
                  <a:cs typeface="Arial"/>
                </a:rPr>
                <a:t>Pfizer strikes ‘unique’ antitrust settlement for $1 million worth of naloxone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4552497"/>
      </p:ext>
    </p:extLst>
  </p:cSld>
  <p:clrMapOvr>
    <a:masterClrMapping/>
  </p:clrMapOvr>
  <p:transition spd="slow" advClick="0" advTm="4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4" grpId="0" animBg="1"/>
      <p:bldP spid="2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roup 448"/>
          <p:cNvGrpSpPr/>
          <p:nvPr/>
        </p:nvGrpSpPr>
        <p:grpSpPr>
          <a:xfrm>
            <a:off x="1368921" y="444625"/>
            <a:ext cx="9284663" cy="5635347"/>
            <a:chOff x="6384472" y="1808857"/>
            <a:chExt cx="5715504" cy="3469038"/>
          </a:xfrm>
          <a:solidFill>
            <a:srgbClr val="BFBFBF"/>
          </a:solidFill>
        </p:grpSpPr>
        <p:grpSp>
          <p:nvGrpSpPr>
            <p:cNvPr id="495" name="Group 137"/>
            <p:cNvGrpSpPr/>
            <p:nvPr/>
          </p:nvGrpSpPr>
          <p:grpSpPr>
            <a:xfrm>
              <a:off x="6384472" y="1813840"/>
              <a:ext cx="5713160" cy="3464055"/>
              <a:chOff x="2797320" y="2590800"/>
              <a:chExt cx="5889480" cy="3745524"/>
            </a:xfrm>
            <a:grpFill/>
          </p:grpSpPr>
          <p:sp>
            <p:nvSpPr>
              <p:cNvPr id="497" name="Freeform 5"/>
              <p:cNvSpPr>
                <a:spLocks/>
              </p:cNvSpPr>
              <p:nvPr/>
            </p:nvSpPr>
            <p:spPr bwMode="auto">
              <a:xfrm>
                <a:off x="5404628" y="4207409"/>
                <a:ext cx="820827" cy="445137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8" name="Freeform 6"/>
              <p:cNvSpPr>
                <a:spLocks/>
              </p:cNvSpPr>
              <p:nvPr/>
            </p:nvSpPr>
            <p:spPr bwMode="auto">
              <a:xfrm>
                <a:off x="4903707" y="4715161"/>
                <a:ext cx="1474302" cy="1511871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9" name="Freeform 7"/>
              <p:cNvSpPr>
                <a:spLocks/>
              </p:cNvSpPr>
              <p:nvPr/>
            </p:nvSpPr>
            <p:spPr bwMode="auto">
              <a:xfrm>
                <a:off x="8284925" y="2590800"/>
                <a:ext cx="401875" cy="677382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0" name="Freeform 8"/>
              <p:cNvSpPr>
                <a:spLocks/>
              </p:cNvSpPr>
              <p:nvPr/>
            </p:nvSpPr>
            <p:spPr bwMode="auto">
              <a:xfrm>
                <a:off x="7690650" y="3927349"/>
                <a:ext cx="515721" cy="234522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1" name="Freeform 9"/>
              <p:cNvSpPr>
                <a:spLocks/>
              </p:cNvSpPr>
              <p:nvPr/>
            </p:nvSpPr>
            <p:spPr bwMode="auto">
              <a:xfrm>
                <a:off x="3479496" y="2640892"/>
                <a:ext cx="678521" cy="552152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2" name="Freeform 10"/>
              <p:cNvSpPr>
                <a:spLocks/>
              </p:cNvSpPr>
              <p:nvPr/>
            </p:nvSpPr>
            <p:spPr bwMode="auto">
              <a:xfrm>
                <a:off x="3318974" y="3040491"/>
                <a:ext cx="848150" cy="713812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3" name="Freeform 11"/>
              <p:cNvSpPr>
                <a:spLocks/>
              </p:cNvSpPr>
              <p:nvPr/>
            </p:nvSpPr>
            <p:spPr bwMode="auto">
              <a:xfrm>
                <a:off x="3250667" y="3591504"/>
                <a:ext cx="892550" cy="1527809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4" name="Freeform 12"/>
              <p:cNvSpPr>
                <a:spLocks/>
              </p:cNvSpPr>
              <p:nvPr/>
            </p:nvSpPr>
            <p:spPr bwMode="auto">
              <a:xfrm>
                <a:off x="3640019" y="3687135"/>
                <a:ext cx="676244" cy="1128211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5" name="Freeform 13"/>
              <p:cNvSpPr>
                <a:spLocks/>
              </p:cNvSpPr>
              <p:nvPr/>
            </p:nvSpPr>
            <p:spPr bwMode="auto">
              <a:xfrm>
                <a:off x="4012294" y="2761569"/>
                <a:ext cx="607936" cy="1090642"/>
              </a:xfrm>
              <a:custGeom>
                <a:avLst/>
                <a:gdLst>
                  <a:gd name="T0" fmla="*/ 2147483647 w 515"/>
                  <a:gd name="T1" fmla="*/ 0 h 835"/>
                  <a:gd name="T2" fmla="*/ 2147483647 w 515"/>
                  <a:gd name="T3" fmla="*/ 2147483647 h 835"/>
                  <a:gd name="T4" fmla="*/ 2147483647 w 515"/>
                  <a:gd name="T5" fmla="*/ 2147483647 h 835"/>
                  <a:gd name="T6" fmla="*/ 2147483647 w 515"/>
                  <a:gd name="T7" fmla="*/ 2147483647 h 835"/>
                  <a:gd name="T8" fmla="*/ 2147483647 w 515"/>
                  <a:gd name="T9" fmla="*/ 2147483647 h 835"/>
                  <a:gd name="T10" fmla="*/ 2147483647 w 515"/>
                  <a:gd name="T11" fmla="*/ 2147483647 h 835"/>
                  <a:gd name="T12" fmla="*/ 2147483647 w 515"/>
                  <a:gd name="T13" fmla="*/ 2147483647 h 835"/>
                  <a:gd name="T14" fmla="*/ 0 w 515"/>
                  <a:gd name="T15" fmla="*/ 2147483647 h 835"/>
                  <a:gd name="T16" fmla="*/ 2147483647 w 515"/>
                  <a:gd name="T17" fmla="*/ 2147483647 h 835"/>
                  <a:gd name="T18" fmla="*/ 2147483647 w 515"/>
                  <a:gd name="T19" fmla="*/ 2147483647 h 835"/>
                  <a:gd name="T20" fmla="*/ 2147483647 w 515"/>
                  <a:gd name="T21" fmla="*/ 2147483647 h 835"/>
                  <a:gd name="T22" fmla="*/ 2147483647 w 515"/>
                  <a:gd name="T23" fmla="*/ 2147483647 h 835"/>
                  <a:gd name="T24" fmla="*/ 2147483647 w 515"/>
                  <a:gd name="T25" fmla="*/ 2147483647 h 835"/>
                  <a:gd name="T26" fmla="*/ 2147483647 w 515"/>
                  <a:gd name="T27" fmla="*/ 2147483647 h 835"/>
                  <a:gd name="T28" fmla="*/ 2147483647 w 515"/>
                  <a:gd name="T29" fmla="*/ 2147483647 h 835"/>
                  <a:gd name="T30" fmla="*/ 2147483647 w 515"/>
                  <a:gd name="T31" fmla="*/ 2147483647 h 835"/>
                  <a:gd name="T32" fmla="*/ 2147483647 w 515"/>
                  <a:gd name="T33" fmla="*/ 2147483647 h 835"/>
                  <a:gd name="T34" fmla="*/ 2147483647 w 515"/>
                  <a:gd name="T35" fmla="*/ 2147483647 h 835"/>
                  <a:gd name="T36" fmla="*/ 2147483647 w 515"/>
                  <a:gd name="T37" fmla="*/ 2147483647 h 835"/>
                  <a:gd name="T38" fmla="*/ 2147483647 w 515"/>
                  <a:gd name="T39" fmla="*/ 2147483647 h 835"/>
                  <a:gd name="T40" fmla="*/ 2147483647 w 515"/>
                  <a:gd name="T41" fmla="*/ 2147483647 h 835"/>
                  <a:gd name="T42" fmla="*/ 2147483647 w 515"/>
                  <a:gd name="T43" fmla="*/ 0 h 8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5"/>
                  <a:gd name="T67" fmla="*/ 0 h 835"/>
                  <a:gd name="T68" fmla="*/ 515 w 515"/>
                  <a:gd name="T69" fmla="*/ 835 h 8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5" h="835">
                    <a:moveTo>
                      <a:pt x="124" y="0"/>
                    </a:moveTo>
                    <a:lnTo>
                      <a:pt x="77" y="327"/>
                    </a:lnTo>
                    <a:lnTo>
                      <a:pt x="126" y="396"/>
                    </a:lnTo>
                    <a:lnTo>
                      <a:pt x="50" y="469"/>
                    </a:lnTo>
                    <a:lnTo>
                      <a:pt x="40" y="519"/>
                    </a:lnTo>
                    <a:lnTo>
                      <a:pt x="61" y="554"/>
                    </a:lnTo>
                    <a:lnTo>
                      <a:pt x="40" y="572"/>
                    </a:lnTo>
                    <a:lnTo>
                      <a:pt x="0" y="761"/>
                    </a:lnTo>
                    <a:lnTo>
                      <a:pt x="245" y="804"/>
                    </a:lnTo>
                    <a:lnTo>
                      <a:pt x="478" y="835"/>
                    </a:lnTo>
                    <a:lnTo>
                      <a:pt x="502" y="662"/>
                    </a:lnTo>
                    <a:lnTo>
                      <a:pt x="515" y="567"/>
                    </a:lnTo>
                    <a:lnTo>
                      <a:pt x="492" y="533"/>
                    </a:lnTo>
                    <a:lnTo>
                      <a:pt x="439" y="543"/>
                    </a:lnTo>
                    <a:lnTo>
                      <a:pt x="370" y="551"/>
                    </a:lnTo>
                    <a:lnTo>
                      <a:pt x="357" y="473"/>
                    </a:lnTo>
                    <a:lnTo>
                      <a:pt x="273" y="410"/>
                    </a:lnTo>
                    <a:lnTo>
                      <a:pt x="284" y="370"/>
                    </a:lnTo>
                    <a:lnTo>
                      <a:pt x="292" y="299"/>
                    </a:lnTo>
                    <a:lnTo>
                      <a:pt x="184" y="146"/>
                    </a:lnTo>
                    <a:lnTo>
                      <a:pt x="199" y="10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6" name="Freeform 14"/>
              <p:cNvSpPr>
                <a:spLocks/>
              </p:cNvSpPr>
              <p:nvPr/>
            </p:nvSpPr>
            <p:spPr bwMode="auto">
              <a:xfrm>
                <a:off x="4199001" y="3808949"/>
                <a:ext cx="564675" cy="806028"/>
              </a:xfrm>
              <a:custGeom>
                <a:avLst/>
                <a:gdLst>
                  <a:gd name="T0" fmla="*/ 2147483647 w 478"/>
                  <a:gd name="T1" fmla="*/ 0 h 616"/>
                  <a:gd name="T2" fmla="*/ 2147483647 w 478"/>
                  <a:gd name="T3" fmla="*/ 2147483647 h 616"/>
                  <a:gd name="T4" fmla="*/ 2147483647 w 478"/>
                  <a:gd name="T5" fmla="*/ 2147483647 h 616"/>
                  <a:gd name="T6" fmla="*/ 2147483647 w 478"/>
                  <a:gd name="T7" fmla="*/ 2147483647 h 616"/>
                  <a:gd name="T8" fmla="*/ 2147483647 w 478"/>
                  <a:gd name="T9" fmla="*/ 2147483647 h 616"/>
                  <a:gd name="T10" fmla="*/ 0 w 478"/>
                  <a:gd name="T11" fmla="*/ 2147483647 h 616"/>
                  <a:gd name="T12" fmla="*/ 2147483647 w 478"/>
                  <a:gd name="T13" fmla="*/ 2147483647 h 616"/>
                  <a:gd name="T14" fmla="*/ 2147483647 w 478"/>
                  <a:gd name="T15" fmla="*/ 0 h 6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8"/>
                  <a:gd name="T25" fmla="*/ 0 h 616"/>
                  <a:gd name="T26" fmla="*/ 478 w 478"/>
                  <a:gd name="T27" fmla="*/ 616 h 6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8" h="616">
                    <a:moveTo>
                      <a:pt x="89" y="0"/>
                    </a:moveTo>
                    <a:lnTo>
                      <a:pt x="323" y="32"/>
                    </a:lnTo>
                    <a:lnTo>
                      <a:pt x="307" y="150"/>
                    </a:lnTo>
                    <a:lnTo>
                      <a:pt x="478" y="166"/>
                    </a:lnTo>
                    <a:lnTo>
                      <a:pt x="431" y="616"/>
                    </a:lnTo>
                    <a:lnTo>
                      <a:pt x="0" y="570"/>
                    </a:lnTo>
                    <a:lnTo>
                      <a:pt x="44" y="282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7" name="Freeform 506"/>
              <p:cNvSpPr>
                <a:spLocks/>
              </p:cNvSpPr>
              <p:nvPr/>
            </p:nvSpPr>
            <p:spPr bwMode="auto">
              <a:xfrm>
                <a:off x="4557616" y="3415043"/>
                <a:ext cx="724059" cy="656890"/>
              </a:xfrm>
              <a:custGeom>
                <a:avLst/>
                <a:gdLst>
                  <a:gd name="T0" fmla="*/ 2147483647 w 614"/>
                  <a:gd name="T1" fmla="*/ 0 h 502"/>
                  <a:gd name="T2" fmla="*/ 2147483647 w 614"/>
                  <a:gd name="T3" fmla="*/ 2147483647 h 502"/>
                  <a:gd name="T4" fmla="*/ 0 w 614"/>
                  <a:gd name="T5" fmla="*/ 2147483647 h 502"/>
                  <a:gd name="T6" fmla="*/ 2147483647 w 614"/>
                  <a:gd name="T7" fmla="*/ 2147483647 h 502"/>
                  <a:gd name="T8" fmla="*/ 2147483647 w 614"/>
                  <a:gd name="T9" fmla="*/ 2147483647 h 502"/>
                  <a:gd name="T10" fmla="*/ 2147483647 w 614"/>
                  <a:gd name="T11" fmla="*/ 2147483647 h 502"/>
                  <a:gd name="T12" fmla="*/ 2147483647 w 614"/>
                  <a:gd name="T13" fmla="*/ 0 h 5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4"/>
                  <a:gd name="T22" fmla="*/ 0 h 502"/>
                  <a:gd name="T23" fmla="*/ 614 w 614"/>
                  <a:gd name="T24" fmla="*/ 502 h 5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4" h="502">
                    <a:moveTo>
                      <a:pt x="60" y="0"/>
                    </a:moveTo>
                    <a:lnTo>
                      <a:pt x="37" y="187"/>
                    </a:lnTo>
                    <a:lnTo>
                      <a:pt x="0" y="455"/>
                    </a:lnTo>
                    <a:lnTo>
                      <a:pt x="178" y="470"/>
                    </a:lnTo>
                    <a:lnTo>
                      <a:pt x="593" y="502"/>
                    </a:lnTo>
                    <a:lnTo>
                      <a:pt x="614" y="5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8" name="Freeform 507"/>
              <p:cNvSpPr>
                <a:spLocks/>
              </p:cNvSpPr>
              <p:nvPr/>
            </p:nvSpPr>
            <p:spPr bwMode="auto">
              <a:xfrm>
                <a:off x="4702200" y="4027533"/>
                <a:ext cx="755936" cy="622736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9" name="Freeform 508"/>
              <p:cNvSpPr>
                <a:spLocks/>
              </p:cNvSpPr>
              <p:nvPr/>
            </p:nvSpPr>
            <p:spPr bwMode="auto">
              <a:xfrm>
                <a:off x="4023679" y="4548946"/>
                <a:ext cx="684213" cy="842458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0" name="Freeform 509"/>
              <p:cNvSpPr>
                <a:spLocks/>
              </p:cNvSpPr>
              <p:nvPr/>
            </p:nvSpPr>
            <p:spPr bwMode="auto">
              <a:xfrm>
                <a:off x="4620231" y="4609285"/>
                <a:ext cx="727475" cy="796920"/>
              </a:xfrm>
              <a:custGeom>
                <a:avLst/>
                <a:gdLst>
                  <a:gd name="T0" fmla="*/ 2147483647 w 615"/>
                  <a:gd name="T1" fmla="*/ 0 h 610"/>
                  <a:gd name="T2" fmla="*/ 2147483647 w 615"/>
                  <a:gd name="T3" fmla="*/ 2147483647 h 610"/>
                  <a:gd name="T4" fmla="*/ 2147483647 w 615"/>
                  <a:gd name="T5" fmla="*/ 2147483647 h 610"/>
                  <a:gd name="T6" fmla="*/ 2147483647 w 615"/>
                  <a:gd name="T7" fmla="*/ 2147483647 h 610"/>
                  <a:gd name="T8" fmla="*/ 2147483647 w 615"/>
                  <a:gd name="T9" fmla="*/ 2147483647 h 610"/>
                  <a:gd name="T10" fmla="*/ 2147483647 w 615"/>
                  <a:gd name="T11" fmla="*/ 2147483647 h 610"/>
                  <a:gd name="T12" fmla="*/ 2147483647 w 615"/>
                  <a:gd name="T13" fmla="*/ 2147483647 h 610"/>
                  <a:gd name="T14" fmla="*/ 2147483647 w 615"/>
                  <a:gd name="T15" fmla="*/ 2147483647 h 610"/>
                  <a:gd name="T16" fmla="*/ 0 w 615"/>
                  <a:gd name="T17" fmla="*/ 2147483647 h 610"/>
                  <a:gd name="T18" fmla="*/ 2147483647 w 615"/>
                  <a:gd name="T19" fmla="*/ 2147483647 h 610"/>
                  <a:gd name="T20" fmla="*/ 2147483647 w 615"/>
                  <a:gd name="T21" fmla="*/ 0 h 6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5"/>
                  <a:gd name="T34" fmla="*/ 0 h 610"/>
                  <a:gd name="T35" fmla="*/ 615 w 615"/>
                  <a:gd name="T36" fmla="*/ 610 h 6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5" h="610">
                    <a:moveTo>
                      <a:pt x="74" y="0"/>
                    </a:moveTo>
                    <a:lnTo>
                      <a:pt x="615" y="24"/>
                    </a:lnTo>
                    <a:lnTo>
                      <a:pt x="589" y="563"/>
                    </a:lnTo>
                    <a:lnTo>
                      <a:pt x="413" y="553"/>
                    </a:lnTo>
                    <a:lnTo>
                      <a:pt x="249" y="548"/>
                    </a:lnTo>
                    <a:lnTo>
                      <a:pt x="249" y="569"/>
                    </a:lnTo>
                    <a:lnTo>
                      <a:pt x="111" y="569"/>
                    </a:lnTo>
                    <a:lnTo>
                      <a:pt x="103" y="610"/>
                    </a:lnTo>
                    <a:lnTo>
                      <a:pt x="0" y="597"/>
                    </a:lnTo>
                    <a:lnTo>
                      <a:pt x="58" y="140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1" name="Freeform 510"/>
              <p:cNvSpPr>
                <a:spLocks/>
              </p:cNvSpPr>
              <p:nvPr/>
            </p:nvSpPr>
            <p:spPr bwMode="auto">
              <a:xfrm>
                <a:off x="5282813" y="2889076"/>
                <a:ext cx="710397" cy="456522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2" name="Freeform 511"/>
              <p:cNvSpPr>
                <a:spLocks/>
              </p:cNvSpPr>
              <p:nvPr/>
            </p:nvSpPr>
            <p:spPr bwMode="auto">
              <a:xfrm>
                <a:off x="5262321" y="3330797"/>
                <a:ext cx="746828" cy="537352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3" name="Freeform 512"/>
              <p:cNvSpPr>
                <a:spLocks/>
              </p:cNvSpPr>
              <p:nvPr/>
            </p:nvSpPr>
            <p:spPr bwMode="auto">
              <a:xfrm>
                <a:off x="5252075" y="3778211"/>
                <a:ext cx="890274" cy="44285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4" name="Freeform 513"/>
              <p:cNvSpPr>
                <a:spLocks/>
              </p:cNvSpPr>
              <p:nvPr/>
            </p:nvSpPr>
            <p:spPr bwMode="auto">
              <a:xfrm>
                <a:off x="5439920" y="4208548"/>
                <a:ext cx="785536" cy="44285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5" name="Freeform 514"/>
              <p:cNvSpPr>
                <a:spLocks/>
              </p:cNvSpPr>
              <p:nvPr/>
            </p:nvSpPr>
            <p:spPr bwMode="auto">
              <a:xfrm>
                <a:off x="5335182" y="4640023"/>
                <a:ext cx="913043" cy="484983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6" name="Freeform 515"/>
              <p:cNvSpPr>
                <a:spLocks/>
              </p:cNvSpPr>
              <p:nvPr/>
            </p:nvSpPr>
            <p:spPr bwMode="auto">
              <a:xfrm>
                <a:off x="6232286" y="4665069"/>
                <a:ext cx="511168" cy="528244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7" name="Freeform 516"/>
              <p:cNvSpPr>
                <a:spLocks/>
              </p:cNvSpPr>
              <p:nvPr/>
            </p:nvSpPr>
            <p:spPr bwMode="auto">
              <a:xfrm>
                <a:off x="6304009" y="5172821"/>
                <a:ext cx="627290" cy="556706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8" name="Freeform 517"/>
              <p:cNvSpPr>
                <a:spLocks/>
              </p:cNvSpPr>
              <p:nvPr/>
            </p:nvSpPr>
            <p:spPr bwMode="auto">
              <a:xfrm>
                <a:off x="5875949" y="2833292"/>
                <a:ext cx="697874" cy="867504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9" name="Freeform 518"/>
              <p:cNvSpPr>
                <a:spLocks/>
              </p:cNvSpPr>
              <p:nvPr/>
            </p:nvSpPr>
            <p:spPr bwMode="auto">
              <a:xfrm>
                <a:off x="6329055" y="3133844"/>
                <a:ext cx="529382" cy="684212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0" name="Freeform 519"/>
              <p:cNvSpPr>
                <a:spLocks/>
              </p:cNvSpPr>
              <p:nvPr/>
            </p:nvSpPr>
            <p:spPr bwMode="auto">
              <a:xfrm>
                <a:off x="5993210" y="3673473"/>
                <a:ext cx="615906" cy="445136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1" name="Freeform 520"/>
              <p:cNvSpPr>
                <a:spLocks/>
              </p:cNvSpPr>
              <p:nvPr/>
            </p:nvSpPr>
            <p:spPr bwMode="auto">
              <a:xfrm>
                <a:off x="6537393" y="3034798"/>
                <a:ext cx="569229" cy="273230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2" name="Freeform 521"/>
              <p:cNvSpPr>
                <a:spLocks/>
              </p:cNvSpPr>
              <p:nvPr/>
            </p:nvSpPr>
            <p:spPr bwMode="auto">
              <a:xfrm>
                <a:off x="6931299" y="3227198"/>
                <a:ext cx="408707" cy="611351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3" name="Freeform 522"/>
              <p:cNvSpPr>
                <a:spLocks/>
              </p:cNvSpPr>
              <p:nvPr/>
            </p:nvSpPr>
            <p:spPr bwMode="auto">
              <a:xfrm>
                <a:off x="6486162" y="3769104"/>
                <a:ext cx="441721" cy="808305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4" name="Freeform 523"/>
              <p:cNvSpPr>
                <a:spLocks/>
              </p:cNvSpPr>
              <p:nvPr/>
            </p:nvSpPr>
            <p:spPr bwMode="auto">
              <a:xfrm>
                <a:off x="6097948" y="4096979"/>
                <a:ext cx="701290" cy="638674"/>
              </a:xfrm>
              <a:custGeom>
                <a:avLst/>
                <a:gdLst>
                  <a:gd name="T0" fmla="*/ 0 w 594"/>
                  <a:gd name="T1" fmla="*/ 2147483647 h 489"/>
                  <a:gd name="T2" fmla="*/ 2147483647 w 594"/>
                  <a:gd name="T3" fmla="*/ 0 h 489"/>
                  <a:gd name="T4" fmla="*/ 2147483647 w 594"/>
                  <a:gd name="T5" fmla="*/ 0 h 489"/>
                  <a:gd name="T6" fmla="*/ 2147483647 w 594"/>
                  <a:gd name="T7" fmla="*/ 2147483647 h 489"/>
                  <a:gd name="T8" fmla="*/ 2147483647 w 594"/>
                  <a:gd name="T9" fmla="*/ 2147483647 h 489"/>
                  <a:gd name="T10" fmla="*/ 2147483647 w 594"/>
                  <a:gd name="T11" fmla="*/ 2147483647 h 489"/>
                  <a:gd name="T12" fmla="*/ 2147483647 w 594"/>
                  <a:gd name="T13" fmla="*/ 2147483647 h 489"/>
                  <a:gd name="T14" fmla="*/ 2147483647 w 594"/>
                  <a:gd name="T15" fmla="*/ 2147483647 h 489"/>
                  <a:gd name="T16" fmla="*/ 2147483647 w 594"/>
                  <a:gd name="T17" fmla="*/ 2147483647 h 489"/>
                  <a:gd name="T18" fmla="*/ 2147483647 w 594"/>
                  <a:gd name="T19" fmla="*/ 2147483647 h 489"/>
                  <a:gd name="T20" fmla="*/ 2147483647 w 594"/>
                  <a:gd name="T21" fmla="*/ 2147483647 h 489"/>
                  <a:gd name="T22" fmla="*/ 2147483647 w 594"/>
                  <a:gd name="T23" fmla="*/ 2147483647 h 489"/>
                  <a:gd name="T24" fmla="*/ 2147483647 w 594"/>
                  <a:gd name="T25" fmla="*/ 2147483647 h 489"/>
                  <a:gd name="T26" fmla="*/ 2147483647 w 594"/>
                  <a:gd name="T27" fmla="*/ 2147483647 h 489"/>
                  <a:gd name="T28" fmla="*/ 2147483647 w 594"/>
                  <a:gd name="T29" fmla="*/ 2147483647 h 489"/>
                  <a:gd name="T30" fmla="*/ 2147483647 w 594"/>
                  <a:gd name="T31" fmla="*/ 2147483647 h 489"/>
                  <a:gd name="T32" fmla="*/ 2147483647 w 594"/>
                  <a:gd name="T33" fmla="*/ 2147483647 h 489"/>
                  <a:gd name="T34" fmla="*/ 2147483647 w 594"/>
                  <a:gd name="T35" fmla="*/ 2147483647 h 489"/>
                  <a:gd name="T36" fmla="*/ 2147483647 w 594"/>
                  <a:gd name="T37" fmla="*/ 2147483647 h 489"/>
                  <a:gd name="T38" fmla="*/ 2147483647 w 594"/>
                  <a:gd name="T39" fmla="*/ 2147483647 h 489"/>
                  <a:gd name="T40" fmla="*/ 2147483647 w 594"/>
                  <a:gd name="T41" fmla="*/ 2147483647 h 489"/>
                  <a:gd name="T42" fmla="*/ 2147483647 w 594"/>
                  <a:gd name="T43" fmla="*/ 2147483647 h 489"/>
                  <a:gd name="T44" fmla="*/ 2147483647 w 594"/>
                  <a:gd name="T45" fmla="*/ 2147483647 h 489"/>
                  <a:gd name="T46" fmla="*/ 2147483647 w 594"/>
                  <a:gd name="T47" fmla="*/ 2147483647 h 489"/>
                  <a:gd name="T48" fmla="*/ 2147483647 w 594"/>
                  <a:gd name="T49" fmla="*/ 2147483647 h 489"/>
                  <a:gd name="T50" fmla="*/ 0 w 594"/>
                  <a:gd name="T51" fmla="*/ 2147483647 h 4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4"/>
                  <a:gd name="T79" fmla="*/ 0 h 489"/>
                  <a:gd name="T80" fmla="*/ 594 w 594"/>
                  <a:gd name="T81" fmla="*/ 489 h 48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4" h="489">
                    <a:moveTo>
                      <a:pt x="0" y="16"/>
                    </a:moveTo>
                    <a:lnTo>
                      <a:pt x="260" y="0"/>
                    </a:lnTo>
                    <a:lnTo>
                      <a:pt x="315" y="0"/>
                    </a:lnTo>
                    <a:lnTo>
                      <a:pt x="357" y="15"/>
                    </a:lnTo>
                    <a:lnTo>
                      <a:pt x="334" y="57"/>
                    </a:lnTo>
                    <a:lnTo>
                      <a:pt x="410" y="126"/>
                    </a:lnTo>
                    <a:lnTo>
                      <a:pt x="435" y="184"/>
                    </a:lnTo>
                    <a:lnTo>
                      <a:pt x="480" y="170"/>
                    </a:lnTo>
                    <a:lnTo>
                      <a:pt x="478" y="252"/>
                    </a:lnTo>
                    <a:lnTo>
                      <a:pt x="523" y="276"/>
                    </a:lnTo>
                    <a:lnTo>
                      <a:pt x="544" y="349"/>
                    </a:lnTo>
                    <a:lnTo>
                      <a:pt x="577" y="355"/>
                    </a:lnTo>
                    <a:lnTo>
                      <a:pt x="594" y="386"/>
                    </a:lnTo>
                    <a:lnTo>
                      <a:pt x="554" y="428"/>
                    </a:lnTo>
                    <a:lnTo>
                      <a:pt x="541" y="476"/>
                    </a:lnTo>
                    <a:lnTo>
                      <a:pt x="485" y="489"/>
                    </a:lnTo>
                    <a:lnTo>
                      <a:pt x="499" y="436"/>
                    </a:lnTo>
                    <a:lnTo>
                      <a:pt x="276" y="455"/>
                    </a:lnTo>
                    <a:lnTo>
                      <a:pt x="117" y="475"/>
                    </a:lnTo>
                    <a:lnTo>
                      <a:pt x="107" y="423"/>
                    </a:lnTo>
                    <a:lnTo>
                      <a:pt x="96" y="267"/>
                    </a:lnTo>
                    <a:lnTo>
                      <a:pt x="94" y="181"/>
                    </a:lnTo>
                    <a:lnTo>
                      <a:pt x="41" y="142"/>
                    </a:lnTo>
                    <a:lnTo>
                      <a:pt x="60" y="107"/>
                    </a:lnTo>
                    <a:lnTo>
                      <a:pt x="34" y="87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5" name="Freeform 524"/>
              <p:cNvSpPr>
                <a:spLocks/>
              </p:cNvSpPr>
              <p:nvPr/>
            </p:nvSpPr>
            <p:spPr bwMode="auto">
              <a:xfrm>
                <a:off x="6862991" y="3824888"/>
                <a:ext cx="342676" cy="625013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6" name="Freeform 525"/>
              <p:cNvSpPr>
                <a:spLocks/>
              </p:cNvSpPr>
              <p:nvPr/>
            </p:nvSpPr>
            <p:spPr bwMode="auto">
              <a:xfrm>
                <a:off x="7130529" y="3699657"/>
                <a:ext cx="440583" cy="562398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7" name="Freeform 526"/>
              <p:cNvSpPr>
                <a:spLocks/>
              </p:cNvSpPr>
              <p:nvPr/>
            </p:nvSpPr>
            <p:spPr bwMode="auto">
              <a:xfrm>
                <a:off x="6735484" y="4208548"/>
                <a:ext cx="778705" cy="477013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8" name="Freeform 527"/>
              <p:cNvSpPr>
                <a:spLocks/>
              </p:cNvSpPr>
              <p:nvPr/>
            </p:nvSpPr>
            <p:spPr bwMode="auto">
              <a:xfrm>
                <a:off x="6685392" y="4517069"/>
                <a:ext cx="895966" cy="36089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9" name="Freeform 528"/>
              <p:cNvSpPr>
                <a:spLocks/>
              </p:cNvSpPr>
              <p:nvPr/>
            </p:nvSpPr>
            <p:spPr bwMode="auto">
              <a:xfrm>
                <a:off x="6598869" y="4848361"/>
                <a:ext cx="365445" cy="706982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0" name="Freeform 529"/>
              <p:cNvSpPr>
                <a:spLocks/>
              </p:cNvSpPr>
              <p:nvPr/>
            </p:nvSpPr>
            <p:spPr bwMode="auto">
              <a:xfrm>
                <a:off x="6941545" y="4815345"/>
                <a:ext cx="412122" cy="712674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1" name="Freeform 530"/>
              <p:cNvSpPr>
                <a:spLocks/>
              </p:cNvSpPr>
              <p:nvPr/>
            </p:nvSpPr>
            <p:spPr bwMode="auto">
              <a:xfrm>
                <a:off x="7212498" y="4778915"/>
                <a:ext cx="569229" cy="656890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2" name="Freeform 531"/>
              <p:cNvSpPr>
                <a:spLocks/>
              </p:cNvSpPr>
              <p:nvPr/>
            </p:nvSpPr>
            <p:spPr bwMode="auto">
              <a:xfrm>
                <a:off x="7451574" y="4691254"/>
                <a:ext cx="522552" cy="457660"/>
              </a:xfrm>
              <a:custGeom>
                <a:avLst/>
                <a:gdLst>
                  <a:gd name="T0" fmla="*/ 2147483647 w 442"/>
                  <a:gd name="T1" fmla="*/ 2147483647 h 351"/>
                  <a:gd name="T2" fmla="*/ 2147483647 w 442"/>
                  <a:gd name="T3" fmla="*/ 2147483647 h 351"/>
                  <a:gd name="T4" fmla="*/ 2147483647 w 442"/>
                  <a:gd name="T5" fmla="*/ 0 h 351"/>
                  <a:gd name="T6" fmla="*/ 2147483647 w 442"/>
                  <a:gd name="T7" fmla="*/ 2147483647 h 351"/>
                  <a:gd name="T8" fmla="*/ 2147483647 w 442"/>
                  <a:gd name="T9" fmla="*/ 2147483647 h 351"/>
                  <a:gd name="T10" fmla="*/ 2147483647 w 442"/>
                  <a:gd name="T11" fmla="*/ 2147483647 h 351"/>
                  <a:gd name="T12" fmla="*/ 2147483647 w 442"/>
                  <a:gd name="T13" fmla="*/ 2147483647 h 351"/>
                  <a:gd name="T14" fmla="*/ 2147483647 w 442"/>
                  <a:gd name="T15" fmla="*/ 2147483647 h 351"/>
                  <a:gd name="T16" fmla="*/ 2147483647 w 442"/>
                  <a:gd name="T17" fmla="*/ 2147483647 h 351"/>
                  <a:gd name="T18" fmla="*/ 2147483647 w 442"/>
                  <a:gd name="T19" fmla="*/ 2147483647 h 351"/>
                  <a:gd name="T20" fmla="*/ 2147483647 w 442"/>
                  <a:gd name="T21" fmla="*/ 2147483647 h 351"/>
                  <a:gd name="T22" fmla="*/ 2147483647 w 442"/>
                  <a:gd name="T23" fmla="*/ 2147483647 h 351"/>
                  <a:gd name="T24" fmla="*/ 2147483647 w 442"/>
                  <a:gd name="T25" fmla="*/ 2147483647 h 351"/>
                  <a:gd name="T26" fmla="*/ 2147483647 w 442"/>
                  <a:gd name="T27" fmla="*/ 2147483647 h 351"/>
                  <a:gd name="T28" fmla="*/ 0 w 442"/>
                  <a:gd name="T29" fmla="*/ 2147483647 h 351"/>
                  <a:gd name="T30" fmla="*/ 2147483647 w 442"/>
                  <a:gd name="T31" fmla="*/ 2147483647 h 3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42"/>
                  <a:gd name="T49" fmla="*/ 0 h 351"/>
                  <a:gd name="T50" fmla="*/ 442 w 442"/>
                  <a:gd name="T51" fmla="*/ 351 h 3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42" h="351">
                    <a:moveTo>
                      <a:pt x="16" y="63"/>
                    </a:moveTo>
                    <a:lnTo>
                      <a:pt x="52" y="30"/>
                    </a:lnTo>
                    <a:lnTo>
                      <a:pt x="184" y="0"/>
                    </a:lnTo>
                    <a:lnTo>
                      <a:pt x="225" y="20"/>
                    </a:lnTo>
                    <a:lnTo>
                      <a:pt x="310" y="5"/>
                    </a:lnTo>
                    <a:lnTo>
                      <a:pt x="379" y="55"/>
                    </a:lnTo>
                    <a:lnTo>
                      <a:pt x="442" y="94"/>
                    </a:lnTo>
                    <a:lnTo>
                      <a:pt x="407" y="199"/>
                    </a:lnTo>
                    <a:lnTo>
                      <a:pt x="354" y="252"/>
                    </a:lnTo>
                    <a:lnTo>
                      <a:pt x="296" y="268"/>
                    </a:lnTo>
                    <a:lnTo>
                      <a:pt x="307" y="310"/>
                    </a:lnTo>
                    <a:lnTo>
                      <a:pt x="271" y="351"/>
                    </a:lnTo>
                    <a:lnTo>
                      <a:pt x="204" y="252"/>
                    </a:lnTo>
                    <a:lnTo>
                      <a:pt x="29" y="94"/>
                    </a:lnTo>
                    <a:lnTo>
                      <a:pt x="0" y="94"/>
                    </a:lnTo>
                    <a:lnTo>
                      <a:pt x="16" y="63"/>
                    </a:lnTo>
                    <a:close/>
                  </a:path>
                </a:pathLst>
              </a:custGeom>
              <a:grpFill/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3" name="Freeform 532"/>
              <p:cNvSpPr>
                <a:spLocks/>
              </p:cNvSpPr>
              <p:nvPr/>
            </p:nvSpPr>
            <p:spPr bwMode="auto">
              <a:xfrm>
                <a:off x="7079298" y="5344728"/>
                <a:ext cx="977935" cy="733166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4" name="Freeform 533"/>
              <p:cNvSpPr>
                <a:spLocks/>
              </p:cNvSpPr>
              <p:nvPr/>
            </p:nvSpPr>
            <p:spPr bwMode="auto">
              <a:xfrm>
                <a:off x="7347974" y="4377040"/>
                <a:ext cx="901658" cy="436029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5" name="Freeform 534"/>
              <p:cNvSpPr>
                <a:spLocks/>
              </p:cNvSpPr>
              <p:nvPr/>
            </p:nvSpPr>
            <p:spPr bwMode="auto">
              <a:xfrm>
                <a:off x="7384405" y="4016148"/>
                <a:ext cx="786674" cy="541906"/>
              </a:xfrm>
              <a:custGeom>
                <a:avLst/>
                <a:gdLst>
                  <a:gd name="T0" fmla="*/ 2147483647 w 666"/>
                  <a:gd name="T1" fmla="*/ 2147483647 h 415"/>
                  <a:gd name="T2" fmla="*/ 2147483647 w 666"/>
                  <a:gd name="T3" fmla="*/ 2147483647 h 415"/>
                  <a:gd name="T4" fmla="*/ 2147483647 w 666"/>
                  <a:gd name="T5" fmla="*/ 2147483647 h 415"/>
                  <a:gd name="T6" fmla="*/ 2147483647 w 666"/>
                  <a:gd name="T7" fmla="*/ 2147483647 h 415"/>
                  <a:gd name="T8" fmla="*/ 2147483647 w 666"/>
                  <a:gd name="T9" fmla="*/ 2147483647 h 415"/>
                  <a:gd name="T10" fmla="*/ 0 w 666"/>
                  <a:gd name="T11" fmla="*/ 2147483647 h 415"/>
                  <a:gd name="T12" fmla="*/ 2147483647 w 666"/>
                  <a:gd name="T13" fmla="*/ 2147483647 h 415"/>
                  <a:gd name="T14" fmla="*/ 2147483647 w 666"/>
                  <a:gd name="T15" fmla="*/ 2147483647 h 415"/>
                  <a:gd name="T16" fmla="*/ 2147483647 w 666"/>
                  <a:gd name="T17" fmla="*/ 2147483647 h 415"/>
                  <a:gd name="T18" fmla="*/ 2147483647 w 666"/>
                  <a:gd name="T19" fmla="*/ 2147483647 h 415"/>
                  <a:gd name="T20" fmla="*/ 2147483647 w 666"/>
                  <a:gd name="T21" fmla="*/ 2147483647 h 415"/>
                  <a:gd name="T22" fmla="*/ 2147483647 w 666"/>
                  <a:gd name="T23" fmla="*/ 2147483647 h 415"/>
                  <a:gd name="T24" fmla="*/ 2147483647 w 666"/>
                  <a:gd name="T25" fmla="*/ 2147483647 h 415"/>
                  <a:gd name="T26" fmla="*/ 2147483647 w 666"/>
                  <a:gd name="T27" fmla="*/ 2147483647 h 415"/>
                  <a:gd name="T28" fmla="*/ 2147483647 w 666"/>
                  <a:gd name="T29" fmla="*/ 2147483647 h 415"/>
                  <a:gd name="T30" fmla="*/ 2147483647 w 666"/>
                  <a:gd name="T31" fmla="*/ 2147483647 h 415"/>
                  <a:gd name="T32" fmla="*/ 2147483647 w 666"/>
                  <a:gd name="T33" fmla="*/ 2147483647 h 415"/>
                  <a:gd name="T34" fmla="*/ 2147483647 w 666"/>
                  <a:gd name="T35" fmla="*/ 0 h 415"/>
                  <a:gd name="T36" fmla="*/ 2147483647 w 666"/>
                  <a:gd name="T37" fmla="*/ 2147483647 h 415"/>
                  <a:gd name="T38" fmla="*/ 2147483647 w 666"/>
                  <a:gd name="T39" fmla="*/ 2147483647 h 415"/>
                  <a:gd name="T40" fmla="*/ 2147483647 w 666"/>
                  <a:gd name="T41" fmla="*/ 2147483647 h 415"/>
                  <a:gd name="T42" fmla="*/ 2147483647 w 666"/>
                  <a:gd name="T43" fmla="*/ 2147483647 h 415"/>
                  <a:gd name="T44" fmla="*/ 2147483647 w 666"/>
                  <a:gd name="T45" fmla="*/ 2147483647 h 415"/>
                  <a:gd name="T46" fmla="*/ 2147483647 w 666"/>
                  <a:gd name="T47" fmla="*/ 2147483647 h 415"/>
                  <a:gd name="T48" fmla="*/ 2147483647 w 666"/>
                  <a:gd name="T49" fmla="*/ 2147483647 h 4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6"/>
                  <a:gd name="T76" fmla="*/ 0 h 415"/>
                  <a:gd name="T77" fmla="*/ 666 w 666"/>
                  <a:gd name="T78" fmla="*/ 415 h 4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6" h="415">
                    <a:moveTo>
                      <a:pt x="109" y="290"/>
                    </a:moveTo>
                    <a:lnTo>
                      <a:pt x="90" y="332"/>
                    </a:lnTo>
                    <a:lnTo>
                      <a:pt x="63" y="344"/>
                    </a:lnTo>
                    <a:lnTo>
                      <a:pt x="61" y="371"/>
                    </a:lnTo>
                    <a:lnTo>
                      <a:pt x="3" y="392"/>
                    </a:lnTo>
                    <a:lnTo>
                      <a:pt x="0" y="415"/>
                    </a:lnTo>
                    <a:lnTo>
                      <a:pt x="158" y="387"/>
                    </a:lnTo>
                    <a:lnTo>
                      <a:pt x="445" y="328"/>
                    </a:lnTo>
                    <a:lnTo>
                      <a:pt x="666" y="274"/>
                    </a:lnTo>
                    <a:lnTo>
                      <a:pt x="666" y="232"/>
                    </a:lnTo>
                    <a:lnTo>
                      <a:pt x="642" y="219"/>
                    </a:lnTo>
                    <a:lnTo>
                      <a:pt x="623" y="240"/>
                    </a:lnTo>
                    <a:lnTo>
                      <a:pt x="611" y="184"/>
                    </a:lnTo>
                    <a:lnTo>
                      <a:pt x="623" y="134"/>
                    </a:lnTo>
                    <a:lnTo>
                      <a:pt x="540" y="97"/>
                    </a:lnTo>
                    <a:lnTo>
                      <a:pt x="484" y="106"/>
                    </a:lnTo>
                    <a:lnTo>
                      <a:pt x="482" y="29"/>
                    </a:lnTo>
                    <a:lnTo>
                      <a:pt x="424" y="0"/>
                    </a:lnTo>
                    <a:lnTo>
                      <a:pt x="381" y="18"/>
                    </a:lnTo>
                    <a:lnTo>
                      <a:pt x="352" y="90"/>
                    </a:lnTo>
                    <a:lnTo>
                      <a:pt x="300" y="119"/>
                    </a:lnTo>
                    <a:lnTo>
                      <a:pt x="279" y="234"/>
                    </a:lnTo>
                    <a:lnTo>
                      <a:pt x="195" y="290"/>
                    </a:lnTo>
                    <a:lnTo>
                      <a:pt x="127" y="313"/>
                    </a:lnTo>
                    <a:lnTo>
                      <a:pt x="109" y="29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6" name="Freeform 535"/>
              <p:cNvSpPr>
                <a:spLocks/>
              </p:cNvSpPr>
              <p:nvPr/>
            </p:nvSpPr>
            <p:spPr bwMode="auto">
              <a:xfrm>
                <a:off x="7440190" y="3907995"/>
                <a:ext cx="447413" cy="516860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7" name="Freeform 536"/>
              <p:cNvSpPr>
                <a:spLocks/>
              </p:cNvSpPr>
              <p:nvPr/>
            </p:nvSpPr>
            <p:spPr bwMode="auto">
              <a:xfrm>
                <a:off x="8074310" y="3915964"/>
                <a:ext cx="128646" cy="173045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8" name="Freeform 537"/>
              <p:cNvSpPr>
                <a:spLocks/>
              </p:cNvSpPr>
              <p:nvPr/>
            </p:nvSpPr>
            <p:spPr bwMode="auto">
              <a:xfrm>
                <a:off x="7538097" y="3576704"/>
                <a:ext cx="604520" cy="439444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9" name="Freeform 538"/>
              <p:cNvSpPr>
                <a:spLocks/>
              </p:cNvSpPr>
              <p:nvPr/>
            </p:nvSpPr>
            <p:spPr bwMode="auto">
              <a:xfrm>
                <a:off x="8086833" y="3626796"/>
                <a:ext cx="160522" cy="352922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0" name="Freeform 539"/>
              <p:cNvSpPr>
                <a:spLocks/>
              </p:cNvSpPr>
              <p:nvPr/>
            </p:nvSpPr>
            <p:spPr bwMode="auto">
              <a:xfrm>
                <a:off x="7589327" y="3081475"/>
                <a:ext cx="670552" cy="602243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1" name="Freeform 540"/>
              <p:cNvSpPr>
                <a:spLocks/>
              </p:cNvSpPr>
              <p:nvPr/>
            </p:nvSpPr>
            <p:spPr bwMode="auto">
              <a:xfrm>
                <a:off x="8111879" y="3048460"/>
                <a:ext cx="176461" cy="363168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2" name="Freeform 541"/>
              <p:cNvSpPr>
                <a:spLocks/>
              </p:cNvSpPr>
              <p:nvPr/>
            </p:nvSpPr>
            <p:spPr bwMode="auto">
              <a:xfrm>
                <a:off x="8196125" y="3330797"/>
                <a:ext cx="379106" cy="188984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3" name="Freeform 542"/>
              <p:cNvSpPr>
                <a:spLocks/>
              </p:cNvSpPr>
              <p:nvPr/>
            </p:nvSpPr>
            <p:spPr bwMode="auto">
              <a:xfrm>
                <a:off x="8209787" y="3473105"/>
                <a:ext cx="199230" cy="169630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4" name="Freeform 543"/>
              <p:cNvSpPr>
                <a:spLocks/>
              </p:cNvSpPr>
              <p:nvPr/>
            </p:nvSpPr>
            <p:spPr bwMode="auto">
              <a:xfrm>
                <a:off x="8241664" y="3588088"/>
                <a:ext cx="195815" cy="128646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5" name="Freeform 544"/>
              <p:cNvSpPr>
                <a:spLocks/>
              </p:cNvSpPr>
              <p:nvPr/>
            </p:nvSpPr>
            <p:spPr bwMode="auto">
              <a:xfrm>
                <a:off x="8240525" y="2979014"/>
                <a:ext cx="207199" cy="406429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6" name="Freeform 545"/>
              <p:cNvSpPr>
                <a:spLocks/>
              </p:cNvSpPr>
              <p:nvPr/>
            </p:nvSpPr>
            <p:spPr bwMode="auto">
              <a:xfrm>
                <a:off x="8361201" y="3458304"/>
                <a:ext cx="99046" cy="91077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547" name="Group 69"/>
              <p:cNvGrpSpPr/>
              <p:nvPr/>
            </p:nvGrpSpPr>
            <p:grpSpPr>
              <a:xfrm>
                <a:off x="3915522" y="5844480"/>
                <a:ext cx="494086" cy="459932"/>
                <a:chOff x="466725" y="3965575"/>
                <a:chExt cx="688975" cy="641350"/>
              </a:xfrm>
              <a:grpFill/>
            </p:grpSpPr>
            <p:sp>
              <p:nvSpPr>
                <p:cNvPr id="550" name="Freeform 105"/>
                <p:cNvSpPr>
                  <a:spLocks/>
                </p:cNvSpPr>
                <p:nvPr/>
              </p:nvSpPr>
              <p:spPr bwMode="auto">
                <a:xfrm>
                  <a:off x="466725" y="4048125"/>
                  <a:ext cx="52388" cy="90488"/>
                </a:xfrm>
                <a:custGeom>
                  <a:avLst/>
                  <a:gdLst>
                    <a:gd name="T0" fmla="*/ 0 w 71"/>
                    <a:gd name="T1" fmla="*/ 2147483647 h 103"/>
                    <a:gd name="T2" fmla="*/ 0 w 71"/>
                    <a:gd name="T3" fmla="*/ 2147483647 h 103"/>
                    <a:gd name="T4" fmla="*/ 2147483647 w 71"/>
                    <a:gd name="T5" fmla="*/ 0 h 103"/>
                    <a:gd name="T6" fmla="*/ 2147483647 w 71"/>
                    <a:gd name="T7" fmla="*/ 2147483647 h 103"/>
                    <a:gd name="T8" fmla="*/ 2147483647 w 71"/>
                    <a:gd name="T9" fmla="*/ 2147483647 h 103"/>
                    <a:gd name="T10" fmla="*/ 0 w 71"/>
                    <a:gd name="T11" fmla="*/ 2147483647 h 1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1"/>
                    <a:gd name="T19" fmla="*/ 0 h 103"/>
                    <a:gd name="T20" fmla="*/ 71 w 71"/>
                    <a:gd name="T21" fmla="*/ 103 h 1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1" h="103">
                      <a:moveTo>
                        <a:pt x="0" y="103"/>
                      </a:moveTo>
                      <a:lnTo>
                        <a:pt x="0" y="73"/>
                      </a:lnTo>
                      <a:lnTo>
                        <a:pt x="41" y="0"/>
                      </a:lnTo>
                      <a:lnTo>
                        <a:pt x="71" y="21"/>
                      </a:lnTo>
                      <a:lnTo>
                        <a:pt x="37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1" name="Freeform 106"/>
                <p:cNvSpPr>
                  <a:spLocks/>
                </p:cNvSpPr>
                <p:nvPr/>
              </p:nvSpPr>
              <p:spPr bwMode="auto">
                <a:xfrm>
                  <a:off x="541338" y="3965575"/>
                  <a:ext cx="100012" cy="117475"/>
                </a:xfrm>
                <a:custGeom>
                  <a:avLst/>
                  <a:gdLst>
                    <a:gd name="T0" fmla="*/ 2147483647 w 134"/>
                    <a:gd name="T1" fmla="*/ 2147483647 h 130"/>
                    <a:gd name="T2" fmla="*/ 0 w 134"/>
                    <a:gd name="T3" fmla="*/ 2147483647 h 130"/>
                    <a:gd name="T4" fmla="*/ 2147483647 w 134"/>
                    <a:gd name="T5" fmla="*/ 2147483647 h 130"/>
                    <a:gd name="T6" fmla="*/ 2147483647 w 134"/>
                    <a:gd name="T7" fmla="*/ 2147483647 h 130"/>
                    <a:gd name="T8" fmla="*/ 2147483647 w 134"/>
                    <a:gd name="T9" fmla="*/ 2147483647 h 130"/>
                    <a:gd name="T10" fmla="*/ 2147483647 w 134"/>
                    <a:gd name="T11" fmla="*/ 0 h 130"/>
                    <a:gd name="T12" fmla="*/ 2147483647 w 134"/>
                    <a:gd name="T13" fmla="*/ 2147483647 h 1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4"/>
                    <a:gd name="T22" fmla="*/ 0 h 130"/>
                    <a:gd name="T23" fmla="*/ 134 w 134"/>
                    <a:gd name="T24" fmla="*/ 130 h 13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4" h="130">
                      <a:moveTo>
                        <a:pt x="29" y="14"/>
                      </a:moveTo>
                      <a:lnTo>
                        <a:pt x="0" y="77"/>
                      </a:lnTo>
                      <a:lnTo>
                        <a:pt x="52" y="119"/>
                      </a:lnTo>
                      <a:lnTo>
                        <a:pt x="111" y="130"/>
                      </a:lnTo>
                      <a:lnTo>
                        <a:pt x="134" y="79"/>
                      </a:lnTo>
                      <a:lnTo>
                        <a:pt x="119" y="0"/>
                      </a:lnTo>
                      <a:lnTo>
                        <a:pt x="29" y="1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2" name="Freeform 107"/>
                <p:cNvSpPr>
                  <a:spLocks/>
                </p:cNvSpPr>
                <p:nvPr/>
              </p:nvSpPr>
              <p:spPr bwMode="auto">
                <a:xfrm>
                  <a:off x="635000" y="4048125"/>
                  <a:ext cx="146050" cy="130175"/>
                </a:xfrm>
                <a:custGeom>
                  <a:avLst/>
                  <a:gdLst>
                    <a:gd name="T0" fmla="*/ 0 w 198"/>
                    <a:gd name="T1" fmla="*/ 2147483647 h 147"/>
                    <a:gd name="T2" fmla="*/ 2147483647 w 198"/>
                    <a:gd name="T3" fmla="*/ 0 h 147"/>
                    <a:gd name="T4" fmla="*/ 2147483647 w 198"/>
                    <a:gd name="T5" fmla="*/ 2147483647 h 147"/>
                    <a:gd name="T6" fmla="*/ 2147483647 w 198"/>
                    <a:gd name="T7" fmla="*/ 2147483647 h 147"/>
                    <a:gd name="T8" fmla="*/ 2147483647 w 198"/>
                    <a:gd name="T9" fmla="*/ 2147483647 h 147"/>
                    <a:gd name="T10" fmla="*/ 2147483647 w 198"/>
                    <a:gd name="T11" fmla="*/ 2147483647 h 147"/>
                    <a:gd name="T12" fmla="*/ 2147483647 w 198"/>
                    <a:gd name="T13" fmla="*/ 2147483647 h 147"/>
                    <a:gd name="T14" fmla="*/ 0 w 198"/>
                    <a:gd name="T15" fmla="*/ 2147483647 h 14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8"/>
                    <a:gd name="T25" fmla="*/ 0 h 147"/>
                    <a:gd name="T26" fmla="*/ 198 w 198"/>
                    <a:gd name="T27" fmla="*/ 147 h 14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8" h="147">
                      <a:moveTo>
                        <a:pt x="0" y="52"/>
                      </a:moveTo>
                      <a:lnTo>
                        <a:pt x="135" y="0"/>
                      </a:lnTo>
                      <a:lnTo>
                        <a:pt x="161" y="63"/>
                      </a:lnTo>
                      <a:lnTo>
                        <a:pt x="187" y="77"/>
                      </a:lnTo>
                      <a:lnTo>
                        <a:pt x="198" y="129"/>
                      </a:lnTo>
                      <a:lnTo>
                        <a:pt x="131" y="137"/>
                      </a:lnTo>
                      <a:lnTo>
                        <a:pt x="82" y="147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3" name="Freeform 108"/>
                <p:cNvSpPr>
                  <a:spLocks/>
                </p:cNvSpPr>
                <p:nvPr/>
              </p:nvSpPr>
              <p:spPr bwMode="auto">
                <a:xfrm>
                  <a:off x="785813" y="4148138"/>
                  <a:ext cx="117475" cy="68262"/>
                </a:xfrm>
                <a:custGeom>
                  <a:avLst/>
                  <a:gdLst>
                    <a:gd name="T0" fmla="*/ 2147483647 w 158"/>
                    <a:gd name="T1" fmla="*/ 2147483647 h 78"/>
                    <a:gd name="T2" fmla="*/ 0 w 158"/>
                    <a:gd name="T3" fmla="*/ 2147483647 h 78"/>
                    <a:gd name="T4" fmla="*/ 2147483647 w 158"/>
                    <a:gd name="T5" fmla="*/ 2147483647 h 78"/>
                    <a:gd name="T6" fmla="*/ 2147483647 w 158"/>
                    <a:gd name="T7" fmla="*/ 2147483647 h 78"/>
                    <a:gd name="T8" fmla="*/ 2147483647 w 158"/>
                    <a:gd name="T9" fmla="*/ 2147483647 h 78"/>
                    <a:gd name="T10" fmla="*/ 2147483647 w 158"/>
                    <a:gd name="T11" fmla="*/ 2147483647 h 78"/>
                    <a:gd name="T12" fmla="*/ 2147483647 w 158"/>
                    <a:gd name="T13" fmla="*/ 2147483647 h 78"/>
                    <a:gd name="T14" fmla="*/ 2147483647 w 158"/>
                    <a:gd name="T15" fmla="*/ 0 h 78"/>
                    <a:gd name="T16" fmla="*/ 2147483647 w 158"/>
                    <a:gd name="T17" fmla="*/ 2147483647 h 7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8"/>
                    <a:gd name="T28" fmla="*/ 0 h 78"/>
                    <a:gd name="T29" fmla="*/ 158 w 158"/>
                    <a:gd name="T30" fmla="*/ 78 h 7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8" h="78">
                      <a:moveTo>
                        <a:pt x="24" y="4"/>
                      </a:moveTo>
                      <a:lnTo>
                        <a:pt x="0" y="73"/>
                      </a:lnTo>
                      <a:lnTo>
                        <a:pt x="42" y="78"/>
                      </a:lnTo>
                      <a:lnTo>
                        <a:pt x="68" y="62"/>
                      </a:lnTo>
                      <a:lnTo>
                        <a:pt x="116" y="63"/>
                      </a:lnTo>
                      <a:lnTo>
                        <a:pt x="158" y="33"/>
                      </a:lnTo>
                      <a:lnTo>
                        <a:pt x="131" y="21"/>
                      </a:lnTo>
                      <a:lnTo>
                        <a:pt x="110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4" name="Freeform 109"/>
                <p:cNvSpPr>
                  <a:spLocks/>
                </p:cNvSpPr>
                <p:nvPr/>
              </p:nvSpPr>
              <p:spPr bwMode="auto">
                <a:xfrm>
                  <a:off x="820738" y="4244975"/>
                  <a:ext cx="47625" cy="50800"/>
                </a:xfrm>
                <a:custGeom>
                  <a:avLst/>
                  <a:gdLst>
                    <a:gd name="T0" fmla="*/ 2147483647 w 64"/>
                    <a:gd name="T1" fmla="*/ 0 h 57"/>
                    <a:gd name="T2" fmla="*/ 0 w 64"/>
                    <a:gd name="T3" fmla="*/ 2147483647 h 57"/>
                    <a:gd name="T4" fmla="*/ 2147483647 w 64"/>
                    <a:gd name="T5" fmla="*/ 2147483647 h 57"/>
                    <a:gd name="T6" fmla="*/ 2147483647 w 64"/>
                    <a:gd name="T7" fmla="*/ 2147483647 h 57"/>
                    <a:gd name="T8" fmla="*/ 2147483647 w 64"/>
                    <a:gd name="T9" fmla="*/ 0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"/>
                    <a:gd name="T16" fmla="*/ 0 h 57"/>
                    <a:gd name="T17" fmla="*/ 64 w 64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" h="57">
                      <a:moveTo>
                        <a:pt x="56" y="0"/>
                      </a:moveTo>
                      <a:lnTo>
                        <a:pt x="0" y="5"/>
                      </a:lnTo>
                      <a:lnTo>
                        <a:pt x="9" y="57"/>
                      </a:lnTo>
                      <a:lnTo>
                        <a:pt x="64" y="44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5" name="Freeform 110"/>
                <p:cNvSpPr>
                  <a:spLocks/>
                </p:cNvSpPr>
                <p:nvPr/>
              </p:nvSpPr>
              <p:spPr bwMode="auto">
                <a:xfrm>
                  <a:off x="873125" y="4297363"/>
                  <a:ext cx="33338" cy="52387"/>
                </a:xfrm>
                <a:custGeom>
                  <a:avLst/>
                  <a:gdLst>
                    <a:gd name="T0" fmla="*/ 0 w 43"/>
                    <a:gd name="T1" fmla="*/ 2147483647 h 55"/>
                    <a:gd name="T2" fmla="*/ 2147483647 w 43"/>
                    <a:gd name="T3" fmla="*/ 0 h 55"/>
                    <a:gd name="T4" fmla="*/ 2147483647 w 43"/>
                    <a:gd name="T5" fmla="*/ 2147483647 h 55"/>
                    <a:gd name="T6" fmla="*/ 2147483647 w 43"/>
                    <a:gd name="T7" fmla="*/ 2147483647 h 55"/>
                    <a:gd name="T8" fmla="*/ 0 w 43"/>
                    <a:gd name="T9" fmla="*/ 214748364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55"/>
                    <a:gd name="T17" fmla="*/ 43 w 43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55">
                      <a:moveTo>
                        <a:pt x="0" y="21"/>
                      </a:moveTo>
                      <a:lnTo>
                        <a:pt x="43" y="0"/>
                      </a:lnTo>
                      <a:lnTo>
                        <a:pt x="43" y="49"/>
                      </a:lnTo>
                      <a:lnTo>
                        <a:pt x="14" y="55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6" name="Freeform 111"/>
                <p:cNvSpPr>
                  <a:spLocks/>
                </p:cNvSpPr>
                <p:nvPr/>
              </p:nvSpPr>
              <p:spPr bwMode="auto">
                <a:xfrm>
                  <a:off x="955675" y="4322763"/>
                  <a:ext cx="200025" cy="284162"/>
                </a:xfrm>
                <a:custGeom>
                  <a:avLst/>
                  <a:gdLst>
                    <a:gd name="T0" fmla="*/ 2147483647 w 270"/>
                    <a:gd name="T1" fmla="*/ 0 h 318"/>
                    <a:gd name="T2" fmla="*/ 0 w 270"/>
                    <a:gd name="T3" fmla="*/ 2147483647 h 318"/>
                    <a:gd name="T4" fmla="*/ 2147483647 w 270"/>
                    <a:gd name="T5" fmla="*/ 2147483647 h 318"/>
                    <a:gd name="T6" fmla="*/ 2147483647 w 270"/>
                    <a:gd name="T7" fmla="*/ 2147483647 h 318"/>
                    <a:gd name="T8" fmla="*/ 2147483647 w 270"/>
                    <a:gd name="T9" fmla="*/ 2147483647 h 318"/>
                    <a:gd name="T10" fmla="*/ 2147483647 w 270"/>
                    <a:gd name="T11" fmla="*/ 2147483647 h 318"/>
                    <a:gd name="T12" fmla="*/ 2147483647 w 270"/>
                    <a:gd name="T13" fmla="*/ 2147483647 h 318"/>
                    <a:gd name="T14" fmla="*/ 2147483647 w 270"/>
                    <a:gd name="T15" fmla="*/ 2147483647 h 318"/>
                    <a:gd name="T16" fmla="*/ 2147483647 w 270"/>
                    <a:gd name="T17" fmla="*/ 2147483647 h 318"/>
                    <a:gd name="T18" fmla="*/ 2147483647 w 270"/>
                    <a:gd name="T19" fmla="*/ 0 h 3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0"/>
                    <a:gd name="T31" fmla="*/ 0 h 318"/>
                    <a:gd name="T32" fmla="*/ 270 w 270"/>
                    <a:gd name="T33" fmla="*/ 318 h 3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0" h="318">
                      <a:moveTo>
                        <a:pt x="45" y="0"/>
                      </a:moveTo>
                      <a:lnTo>
                        <a:pt x="0" y="121"/>
                      </a:lnTo>
                      <a:lnTo>
                        <a:pt x="32" y="181"/>
                      </a:lnTo>
                      <a:lnTo>
                        <a:pt x="32" y="289"/>
                      </a:lnTo>
                      <a:lnTo>
                        <a:pt x="97" y="318"/>
                      </a:lnTo>
                      <a:lnTo>
                        <a:pt x="126" y="255"/>
                      </a:lnTo>
                      <a:lnTo>
                        <a:pt x="208" y="241"/>
                      </a:lnTo>
                      <a:lnTo>
                        <a:pt x="270" y="171"/>
                      </a:lnTo>
                      <a:lnTo>
                        <a:pt x="205" y="6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7" name="Freeform 112"/>
                <p:cNvSpPr>
                  <a:spLocks/>
                </p:cNvSpPr>
                <p:nvPr/>
              </p:nvSpPr>
              <p:spPr bwMode="auto">
                <a:xfrm>
                  <a:off x="885825" y="4191000"/>
                  <a:ext cx="109538" cy="111125"/>
                </a:xfrm>
                <a:custGeom>
                  <a:avLst/>
                  <a:gdLst>
                    <a:gd name="T0" fmla="*/ 2147483647 w 148"/>
                    <a:gd name="T1" fmla="*/ 0 h 124"/>
                    <a:gd name="T2" fmla="*/ 0 w 148"/>
                    <a:gd name="T3" fmla="*/ 2147483647 h 124"/>
                    <a:gd name="T4" fmla="*/ 2147483647 w 148"/>
                    <a:gd name="T5" fmla="*/ 2147483647 h 124"/>
                    <a:gd name="T6" fmla="*/ 2147483647 w 148"/>
                    <a:gd name="T7" fmla="*/ 2147483647 h 124"/>
                    <a:gd name="T8" fmla="*/ 2147483647 w 148"/>
                    <a:gd name="T9" fmla="*/ 2147483647 h 124"/>
                    <a:gd name="T10" fmla="*/ 2147483647 w 148"/>
                    <a:gd name="T11" fmla="*/ 2147483647 h 124"/>
                    <a:gd name="T12" fmla="*/ 2147483647 w 148"/>
                    <a:gd name="T13" fmla="*/ 2147483647 h 124"/>
                    <a:gd name="T14" fmla="*/ 2147483647 w 148"/>
                    <a:gd name="T15" fmla="*/ 2147483647 h 124"/>
                    <a:gd name="T16" fmla="*/ 2147483647 w 148"/>
                    <a:gd name="T17" fmla="*/ 0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8"/>
                    <a:gd name="T28" fmla="*/ 0 h 124"/>
                    <a:gd name="T29" fmla="*/ 148 w 148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8" h="124">
                      <a:moveTo>
                        <a:pt x="30" y="0"/>
                      </a:moveTo>
                      <a:lnTo>
                        <a:pt x="0" y="37"/>
                      </a:lnTo>
                      <a:lnTo>
                        <a:pt x="13" y="66"/>
                      </a:lnTo>
                      <a:lnTo>
                        <a:pt x="40" y="76"/>
                      </a:lnTo>
                      <a:lnTo>
                        <a:pt x="69" y="124"/>
                      </a:lnTo>
                      <a:lnTo>
                        <a:pt x="147" y="105"/>
                      </a:lnTo>
                      <a:lnTo>
                        <a:pt x="148" y="53"/>
                      </a:lnTo>
                      <a:lnTo>
                        <a:pt x="92" y="9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sp>
            <p:nvSpPr>
              <p:cNvPr id="548" name="Freeform 113"/>
              <p:cNvSpPr>
                <a:spLocks/>
              </p:cNvSpPr>
              <p:nvPr/>
            </p:nvSpPr>
            <p:spPr bwMode="auto">
              <a:xfrm>
                <a:off x="2797320" y="5268451"/>
                <a:ext cx="1037376" cy="1067873"/>
              </a:xfrm>
              <a:custGeom>
                <a:avLst/>
                <a:gdLst>
                  <a:gd name="T0" fmla="*/ 2147483647 w 1702"/>
                  <a:gd name="T1" fmla="*/ 2147483647 h 1661"/>
                  <a:gd name="T2" fmla="*/ 2147483647 w 1702"/>
                  <a:gd name="T3" fmla="*/ 0 h 1661"/>
                  <a:gd name="T4" fmla="*/ 2147483647 w 1702"/>
                  <a:gd name="T5" fmla="*/ 2147483647 h 1661"/>
                  <a:gd name="T6" fmla="*/ 2147483647 w 1702"/>
                  <a:gd name="T7" fmla="*/ 2147483647 h 1661"/>
                  <a:gd name="T8" fmla="*/ 2147483647 w 1702"/>
                  <a:gd name="T9" fmla="*/ 2147483647 h 1661"/>
                  <a:gd name="T10" fmla="*/ 2147483647 w 1702"/>
                  <a:gd name="T11" fmla="*/ 2147483647 h 1661"/>
                  <a:gd name="T12" fmla="*/ 2147483647 w 1702"/>
                  <a:gd name="T13" fmla="*/ 2147483647 h 1661"/>
                  <a:gd name="T14" fmla="*/ 2147483647 w 1702"/>
                  <a:gd name="T15" fmla="*/ 2147483647 h 1661"/>
                  <a:gd name="T16" fmla="*/ 2147483647 w 1702"/>
                  <a:gd name="T17" fmla="*/ 2147483647 h 1661"/>
                  <a:gd name="T18" fmla="*/ 2147483647 w 1702"/>
                  <a:gd name="T19" fmla="*/ 2147483647 h 1661"/>
                  <a:gd name="T20" fmla="*/ 2147483647 w 1702"/>
                  <a:gd name="T21" fmla="*/ 2147483647 h 1661"/>
                  <a:gd name="T22" fmla="*/ 2147483647 w 1702"/>
                  <a:gd name="T23" fmla="*/ 2147483647 h 1661"/>
                  <a:gd name="T24" fmla="*/ 2147483647 w 1702"/>
                  <a:gd name="T25" fmla="*/ 2147483647 h 1661"/>
                  <a:gd name="T26" fmla="*/ 2147483647 w 1702"/>
                  <a:gd name="T27" fmla="*/ 2147483647 h 1661"/>
                  <a:gd name="T28" fmla="*/ 2147483647 w 1702"/>
                  <a:gd name="T29" fmla="*/ 2147483647 h 1661"/>
                  <a:gd name="T30" fmla="*/ 2147483647 w 1702"/>
                  <a:gd name="T31" fmla="*/ 2147483647 h 1661"/>
                  <a:gd name="T32" fmla="*/ 2147483647 w 1702"/>
                  <a:gd name="T33" fmla="*/ 2147483647 h 1661"/>
                  <a:gd name="T34" fmla="*/ 2147483647 w 1702"/>
                  <a:gd name="T35" fmla="*/ 2147483647 h 1661"/>
                  <a:gd name="T36" fmla="*/ 2147483647 w 1702"/>
                  <a:gd name="T37" fmla="*/ 2147483647 h 1661"/>
                  <a:gd name="T38" fmla="*/ 2147483647 w 1702"/>
                  <a:gd name="T39" fmla="*/ 2147483647 h 1661"/>
                  <a:gd name="T40" fmla="*/ 2147483647 w 1702"/>
                  <a:gd name="T41" fmla="*/ 2147483647 h 1661"/>
                  <a:gd name="T42" fmla="*/ 2147483647 w 1702"/>
                  <a:gd name="T43" fmla="*/ 2147483647 h 1661"/>
                  <a:gd name="T44" fmla="*/ 0 w 1702"/>
                  <a:gd name="T45" fmla="*/ 2147483647 h 1661"/>
                  <a:gd name="T46" fmla="*/ 2147483647 w 1702"/>
                  <a:gd name="T47" fmla="*/ 2147483647 h 1661"/>
                  <a:gd name="T48" fmla="*/ 2147483647 w 1702"/>
                  <a:gd name="T49" fmla="*/ 2147483647 h 1661"/>
                  <a:gd name="T50" fmla="*/ 2147483647 w 1702"/>
                  <a:gd name="T51" fmla="*/ 2147483647 h 1661"/>
                  <a:gd name="T52" fmla="*/ 2147483647 w 1702"/>
                  <a:gd name="T53" fmla="*/ 2147483647 h 1661"/>
                  <a:gd name="T54" fmla="*/ 2147483647 w 1702"/>
                  <a:gd name="T55" fmla="*/ 2147483647 h 1661"/>
                  <a:gd name="T56" fmla="*/ 2147483647 w 1702"/>
                  <a:gd name="T57" fmla="*/ 2147483647 h 1661"/>
                  <a:gd name="T58" fmla="*/ 2147483647 w 1702"/>
                  <a:gd name="T59" fmla="*/ 2147483647 h 1661"/>
                  <a:gd name="T60" fmla="*/ 2147483647 w 1702"/>
                  <a:gd name="T61" fmla="*/ 2147483647 h 1661"/>
                  <a:gd name="T62" fmla="*/ 2147483647 w 1702"/>
                  <a:gd name="T63" fmla="*/ 2147483647 h 1661"/>
                  <a:gd name="T64" fmla="*/ 2147483647 w 1702"/>
                  <a:gd name="T65" fmla="*/ 2147483647 h 1661"/>
                  <a:gd name="T66" fmla="*/ 2147483647 w 1702"/>
                  <a:gd name="T67" fmla="*/ 2147483647 h 1661"/>
                  <a:gd name="T68" fmla="*/ 2147483647 w 1702"/>
                  <a:gd name="T69" fmla="*/ 2147483647 h 1661"/>
                  <a:gd name="T70" fmla="*/ 2147483647 w 1702"/>
                  <a:gd name="T71" fmla="*/ 2147483647 h 1661"/>
                  <a:gd name="T72" fmla="*/ 2147483647 w 1702"/>
                  <a:gd name="T73" fmla="*/ 2147483647 h 1661"/>
                  <a:gd name="T74" fmla="*/ 2147483647 w 1702"/>
                  <a:gd name="T75" fmla="*/ 2147483647 h 1661"/>
                  <a:gd name="T76" fmla="*/ 2147483647 w 1702"/>
                  <a:gd name="T77" fmla="*/ 2147483647 h 1661"/>
                  <a:gd name="T78" fmla="*/ 2147483647 w 1702"/>
                  <a:gd name="T79" fmla="*/ 2147483647 h 1661"/>
                  <a:gd name="T80" fmla="*/ 2147483647 w 1702"/>
                  <a:gd name="T81" fmla="*/ 2147483647 h 1661"/>
                  <a:gd name="T82" fmla="*/ 2147483647 w 1702"/>
                  <a:gd name="T83" fmla="*/ 2147483647 h 166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2"/>
                  <a:gd name="T127" fmla="*/ 0 h 1661"/>
                  <a:gd name="T128" fmla="*/ 1702 w 1702"/>
                  <a:gd name="T129" fmla="*/ 1661 h 166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2" h="1661">
                    <a:moveTo>
                      <a:pt x="272" y="247"/>
                    </a:moveTo>
                    <a:lnTo>
                      <a:pt x="614" y="0"/>
                    </a:lnTo>
                    <a:lnTo>
                      <a:pt x="777" y="43"/>
                    </a:lnTo>
                    <a:lnTo>
                      <a:pt x="856" y="122"/>
                    </a:lnTo>
                    <a:lnTo>
                      <a:pt x="1177" y="153"/>
                    </a:lnTo>
                    <a:lnTo>
                      <a:pt x="1187" y="975"/>
                    </a:lnTo>
                    <a:lnTo>
                      <a:pt x="1292" y="999"/>
                    </a:lnTo>
                    <a:lnTo>
                      <a:pt x="1340" y="1097"/>
                    </a:lnTo>
                    <a:lnTo>
                      <a:pt x="1415" y="1064"/>
                    </a:lnTo>
                    <a:lnTo>
                      <a:pt x="1569" y="1286"/>
                    </a:lnTo>
                    <a:lnTo>
                      <a:pt x="1702" y="1390"/>
                    </a:lnTo>
                    <a:lnTo>
                      <a:pt x="1697" y="1478"/>
                    </a:lnTo>
                    <a:lnTo>
                      <a:pt x="1529" y="1490"/>
                    </a:lnTo>
                    <a:lnTo>
                      <a:pt x="1455" y="1217"/>
                    </a:lnTo>
                    <a:lnTo>
                      <a:pt x="925" y="949"/>
                    </a:lnTo>
                    <a:lnTo>
                      <a:pt x="940" y="1033"/>
                    </a:lnTo>
                    <a:lnTo>
                      <a:pt x="820" y="1143"/>
                    </a:lnTo>
                    <a:lnTo>
                      <a:pt x="801" y="1102"/>
                    </a:lnTo>
                    <a:lnTo>
                      <a:pt x="767" y="1102"/>
                    </a:lnTo>
                    <a:lnTo>
                      <a:pt x="672" y="1330"/>
                    </a:lnTo>
                    <a:lnTo>
                      <a:pt x="376" y="1554"/>
                    </a:lnTo>
                    <a:lnTo>
                      <a:pt x="84" y="1661"/>
                    </a:lnTo>
                    <a:lnTo>
                      <a:pt x="0" y="1646"/>
                    </a:lnTo>
                    <a:lnTo>
                      <a:pt x="336" y="1454"/>
                    </a:lnTo>
                    <a:lnTo>
                      <a:pt x="376" y="1454"/>
                    </a:lnTo>
                    <a:lnTo>
                      <a:pt x="499" y="1306"/>
                    </a:lnTo>
                    <a:lnTo>
                      <a:pt x="554" y="1301"/>
                    </a:lnTo>
                    <a:lnTo>
                      <a:pt x="638" y="1188"/>
                    </a:lnTo>
                    <a:lnTo>
                      <a:pt x="609" y="1138"/>
                    </a:lnTo>
                    <a:lnTo>
                      <a:pt x="430" y="1162"/>
                    </a:lnTo>
                    <a:lnTo>
                      <a:pt x="307" y="880"/>
                    </a:lnTo>
                    <a:lnTo>
                      <a:pt x="376" y="752"/>
                    </a:lnTo>
                    <a:lnTo>
                      <a:pt x="489" y="707"/>
                    </a:lnTo>
                    <a:lnTo>
                      <a:pt x="449" y="594"/>
                    </a:lnTo>
                    <a:lnTo>
                      <a:pt x="331" y="647"/>
                    </a:lnTo>
                    <a:lnTo>
                      <a:pt x="242" y="484"/>
                    </a:lnTo>
                    <a:lnTo>
                      <a:pt x="341" y="445"/>
                    </a:lnTo>
                    <a:lnTo>
                      <a:pt x="430" y="489"/>
                    </a:lnTo>
                    <a:lnTo>
                      <a:pt x="470" y="465"/>
                    </a:lnTo>
                    <a:lnTo>
                      <a:pt x="396" y="326"/>
                    </a:lnTo>
                    <a:lnTo>
                      <a:pt x="267" y="316"/>
                    </a:lnTo>
                    <a:lnTo>
                      <a:pt x="272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9" name="Freeform 15"/>
              <p:cNvSpPr>
                <a:spLocks/>
              </p:cNvSpPr>
              <p:nvPr/>
            </p:nvSpPr>
            <p:spPr bwMode="auto">
              <a:xfrm>
                <a:off x="4224048" y="2771815"/>
                <a:ext cx="1061042" cy="729751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451" name="Group 450"/>
            <p:cNvGrpSpPr/>
            <p:nvPr/>
          </p:nvGrpSpPr>
          <p:grpSpPr>
            <a:xfrm>
              <a:off x="6826591" y="1808857"/>
              <a:ext cx="5273385" cy="3362976"/>
              <a:chOff x="6976647" y="1966239"/>
              <a:chExt cx="5273385" cy="3362976"/>
            </a:xfrm>
            <a:grpFill/>
          </p:grpSpPr>
          <p:sp>
            <p:nvSpPr>
              <p:cNvPr id="452" name="Freeform 6"/>
              <p:cNvSpPr>
                <a:spLocks/>
              </p:cNvSpPr>
              <p:nvPr/>
            </p:nvSpPr>
            <p:spPr bwMode="auto">
              <a:xfrm>
                <a:off x="8580198" y="3930958"/>
                <a:ext cx="1430164" cy="1398257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3" name="Freeform 7"/>
              <p:cNvSpPr>
                <a:spLocks/>
              </p:cNvSpPr>
              <p:nvPr/>
            </p:nvSpPr>
            <p:spPr bwMode="auto">
              <a:xfrm>
                <a:off x="11860188" y="1966239"/>
                <a:ext cx="389844" cy="626478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4" name="Freeform 8"/>
              <p:cNvSpPr>
                <a:spLocks/>
              </p:cNvSpPr>
              <p:nvPr/>
            </p:nvSpPr>
            <p:spPr bwMode="auto">
              <a:xfrm>
                <a:off x="11283705" y="3202349"/>
                <a:ext cx="500281" cy="216898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5" name="Freeform 9"/>
              <p:cNvSpPr>
                <a:spLocks/>
              </p:cNvSpPr>
              <p:nvPr/>
            </p:nvSpPr>
            <p:spPr bwMode="auto">
              <a:xfrm>
                <a:off x="7198625" y="2012567"/>
                <a:ext cx="658207" cy="510659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6" name="Freeform 10"/>
              <p:cNvSpPr>
                <a:spLocks/>
              </p:cNvSpPr>
              <p:nvPr/>
            </p:nvSpPr>
            <p:spPr bwMode="auto">
              <a:xfrm>
                <a:off x="7042909" y="2382137"/>
                <a:ext cx="822758" cy="660170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7" name="Freeform 11"/>
              <p:cNvSpPr>
                <a:spLocks/>
              </p:cNvSpPr>
              <p:nvPr/>
            </p:nvSpPr>
            <p:spPr bwMode="auto">
              <a:xfrm>
                <a:off x="6976647" y="2891742"/>
                <a:ext cx="865829" cy="1412997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8" name="Freeform 12"/>
              <p:cNvSpPr>
                <a:spLocks/>
              </p:cNvSpPr>
              <p:nvPr/>
            </p:nvSpPr>
            <p:spPr bwMode="auto">
              <a:xfrm>
                <a:off x="7354342" y="2980187"/>
                <a:ext cx="655999" cy="1043428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9" name="Freeform 458"/>
              <p:cNvSpPr>
                <a:spLocks/>
              </p:cNvSpPr>
              <p:nvPr/>
            </p:nvSpPr>
            <p:spPr bwMode="auto">
              <a:xfrm>
                <a:off x="8384723" y="3295004"/>
                <a:ext cx="733305" cy="575939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0" name="Freeform 459"/>
              <p:cNvSpPr>
                <a:spLocks/>
              </p:cNvSpPr>
              <p:nvPr/>
            </p:nvSpPr>
            <p:spPr bwMode="auto">
              <a:xfrm>
                <a:off x="7726516" y="3777234"/>
                <a:ext cx="663729" cy="779149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1" name="Freeform 460"/>
              <p:cNvSpPr>
                <a:spLocks/>
              </p:cNvSpPr>
              <p:nvPr/>
            </p:nvSpPr>
            <p:spPr bwMode="auto">
              <a:xfrm>
                <a:off x="8947954" y="2242100"/>
                <a:ext cx="689129" cy="422215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2" name="Freeform 461"/>
              <p:cNvSpPr>
                <a:spLocks/>
              </p:cNvSpPr>
              <p:nvPr/>
            </p:nvSpPr>
            <p:spPr bwMode="auto">
              <a:xfrm>
                <a:off x="8928075" y="2650627"/>
                <a:ext cx="724469" cy="496971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3" name="Freeform 462"/>
              <p:cNvSpPr>
                <a:spLocks/>
              </p:cNvSpPr>
              <p:nvPr/>
            </p:nvSpPr>
            <p:spPr bwMode="auto">
              <a:xfrm>
                <a:off x="8918136" y="3064418"/>
                <a:ext cx="863621" cy="40957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4" name="Freeform 463"/>
              <p:cNvSpPr>
                <a:spLocks/>
              </p:cNvSpPr>
              <p:nvPr/>
            </p:nvSpPr>
            <p:spPr bwMode="auto">
              <a:xfrm>
                <a:off x="9100358" y="3462416"/>
                <a:ext cx="762019" cy="40957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5" name="Freeform 464"/>
              <p:cNvSpPr>
                <a:spLocks/>
              </p:cNvSpPr>
              <p:nvPr/>
            </p:nvSpPr>
            <p:spPr bwMode="auto">
              <a:xfrm>
                <a:off x="8998755" y="3861467"/>
                <a:ext cx="885708" cy="448537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6" name="Freeform 465"/>
              <p:cNvSpPr>
                <a:spLocks/>
              </p:cNvSpPr>
              <p:nvPr/>
            </p:nvSpPr>
            <p:spPr bwMode="auto">
              <a:xfrm>
                <a:off x="9869002" y="3884631"/>
                <a:ext cx="495865" cy="488547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7" name="Freeform 466"/>
              <p:cNvSpPr>
                <a:spLocks/>
              </p:cNvSpPr>
              <p:nvPr/>
            </p:nvSpPr>
            <p:spPr bwMode="auto">
              <a:xfrm>
                <a:off x="9938577" y="4354226"/>
                <a:ext cx="608510" cy="514871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8" name="Freeform 467"/>
              <p:cNvSpPr>
                <a:spLocks/>
              </p:cNvSpPr>
              <p:nvPr/>
            </p:nvSpPr>
            <p:spPr bwMode="auto">
              <a:xfrm>
                <a:off x="9523333" y="2190508"/>
                <a:ext cx="676981" cy="802313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9" name="Freeform 468"/>
              <p:cNvSpPr>
                <a:spLocks/>
              </p:cNvSpPr>
              <p:nvPr/>
            </p:nvSpPr>
            <p:spPr bwMode="auto">
              <a:xfrm>
                <a:off x="9962873" y="2468474"/>
                <a:ext cx="513533" cy="632795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0" name="Freeform 469"/>
              <p:cNvSpPr>
                <a:spLocks/>
              </p:cNvSpPr>
              <p:nvPr/>
            </p:nvSpPr>
            <p:spPr bwMode="auto">
              <a:xfrm>
                <a:off x="9637083" y="2967551"/>
                <a:ext cx="597467" cy="411685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1" name="Freeform 470"/>
              <p:cNvSpPr>
                <a:spLocks/>
              </p:cNvSpPr>
              <p:nvPr/>
            </p:nvSpPr>
            <p:spPr bwMode="auto">
              <a:xfrm>
                <a:off x="10164974" y="2376871"/>
                <a:ext cx="552187" cy="252697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2" name="Freeform 471"/>
              <p:cNvSpPr>
                <a:spLocks/>
              </p:cNvSpPr>
              <p:nvPr/>
            </p:nvSpPr>
            <p:spPr bwMode="auto">
              <a:xfrm>
                <a:off x="10547087" y="2554813"/>
                <a:ext cx="396471" cy="565409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3" name="Freeform 472"/>
              <p:cNvSpPr>
                <a:spLocks/>
              </p:cNvSpPr>
              <p:nvPr/>
            </p:nvSpPr>
            <p:spPr bwMode="auto">
              <a:xfrm>
                <a:off x="10115277" y="3055996"/>
                <a:ext cx="428497" cy="747562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4" name="Freeform 473"/>
              <p:cNvSpPr>
                <a:spLocks/>
              </p:cNvSpPr>
              <p:nvPr/>
            </p:nvSpPr>
            <p:spPr bwMode="auto">
              <a:xfrm>
                <a:off x="10480824" y="3107588"/>
                <a:ext cx="332417" cy="578044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5" name="Freeform 474"/>
              <p:cNvSpPr>
                <a:spLocks/>
              </p:cNvSpPr>
              <p:nvPr/>
            </p:nvSpPr>
            <p:spPr bwMode="auto">
              <a:xfrm>
                <a:off x="10740353" y="2991768"/>
                <a:ext cx="427393" cy="520135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6" name="Freeform 475"/>
              <p:cNvSpPr>
                <a:spLocks/>
              </p:cNvSpPr>
              <p:nvPr/>
            </p:nvSpPr>
            <p:spPr bwMode="auto">
              <a:xfrm>
                <a:off x="10357135" y="3462416"/>
                <a:ext cx="755392" cy="441166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7" name="Freeform 476"/>
              <p:cNvSpPr>
                <a:spLocks/>
              </p:cNvSpPr>
              <p:nvPr/>
            </p:nvSpPr>
            <p:spPr bwMode="auto">
              <a:xfrm>
                <a:off x="10308542" y="3747753"/>
                <a:ext cx="869142" cy="33377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8" name="Freeform 477"/>
              <p:cNvSpPr>
                <a:spLocks/>
              </p:cNvSpPr>
              <p:nvPr/>
            </p:nvSpPr>
            <p:spPr bwMode="auto">
              <a:xfrm>
                <a:off x="10224610" y="4054149"/>
                <a:ext cx="354504" cy="653854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9" name="Freeform 478"/>
              <p:cNvSpPr>
                <a:spLocks/>
              </p:cNvSpPr>
              <p:nvPr/>
            </p:nvSpPr>
            <p:spPr bwMode="auto">
              <a:xfrm>
                <a:off x="10557027" y="4023614"/>
                <a:ext cx="399784" cy="659118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0" name="Freeform 479"/>
              <p:cNvSpPr>
                <a:spLocks/>
              </p:cNvSpPr>
              <p:nvPr/>
            </p:nvSpPr>
            <p:spPr bwMode="auto">
              <a:xfrm>
                <a:off x="10819868" y="3989921"/>
                <a:ext cx="552187" cy="607526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1" name="Freeform 480"/>
              <p:cNvSpPr>
                <a:spLocks/>
              </p:cNvSpPr>
              <p:nvPr/>
            </p:nvSpPr>
            <p:spPr bwMode="auto">
              <a:xfrm>
                <a:off x="10690656" y="4513215"/>
                <a:ext cx="948657" cy="678070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2" name="Freeform 481"/>
              <p:cNvSpPr>
                <a:spLocks/>
              </p:cNvSpPr>
              <p:nvPr/>
            </p:nvSpPr>
            <p:spPr bwMode="auto">
              <a:xfrm>
                <a:off x="10951288" y="3618246"/>
                <a:ext cx="874664" cy="403262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3" name="Freeform 482"/>
              <p:cNvSpPr>
                <a:spLocks/>
              </p:cNvSpPr>
              <p:nvPr/>
            </p:nvSpPr>
            <p:spPr bwMode="auto">
              <a:xfrm>
                <a:off x="11040743" y="3184449"/>
                <a:ext cx="434018" cy="478019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4" name="Freeform 483"/>
              <p:cNvSpPr>
                <a:spLocks/>
              </p:cNvSpPr>
              <p:nvPr/>
            </p:nvSpPr>
            <p:spPr bwMode="auto">
              <a:xfrm>
                <a:off x="11655879" y="3191819"/>
                <a:ext cx="124795" cy="160041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5" name="Freeform 484"/>
              <p:cNvSpPr>
                <a:spLocks/>
              </p:cNvSpPr>
              <p:nvPr/>
            </p:nvSpPr>
            <p:spPr bwMode="auto">
              <a:xfrm>
                <a:off x="11135719" y="2878054"/>
                <a:ext cx="586422" cy="406421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6" name="Freeform 485"/>
              <p:cNvSpPr>
                <a:spLocks/>
              </p:cNvSpPr>
              <p:nvPr/>
            </p:nvSpPr>
            <p:spPr bwMode="auto">
              <a:xfrm>
                <a:off x="11668027" y="2924382"/>
                <a:ext cx="155716" cy="326401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7" name="Freeform 486"/>
              <p:cNvSpPr>
                <a:spLocks/>
              </p:cNvSpPr>
              <p:nvPr/>
            </p:nvSpPr>
            <p:spPr bwMode="auto">
              <a:xfrm>
                <a:off x="11185415" y="2420041"/>
                <a:ext cx="650477" cy="556986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8" name="Freeform 487"/>
              <p:cNvSpPr>
                <a:spLocks/>
              </p:cNvSpPr>
              <p:nvPr/>
            </p:nvSpPr>
            <p:spPr bwMode="auto">
              <a:xfrm>
                <a:off x="11692323" y="2389507"/>
                <a:ext cx="171178" cy="335877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9" name="Freeform 488"/>
              <p:cNvSpPr>
                <a:spLocks/>
              </p:cNvSpPr>
              <p:nvPr/>
            </p:nvSpPr>
            <p:spPr bwMode="auto">
              <a:xfrm>
                <a:off x="11774047" y="2650627"/>
                <a:ext cx="367756" cy="174782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0" name="Freeform 489"/>
              <p:cNvSpPr>
                <a:spLocks/>
              </p:cNvSpPr>
              <p:nvPr/>
            </p:nvSpPr>
            <p:spPr bwMode="auto">
              <a:xfrm>
                <a:off x="11787300" y="2782240"/>
                <a:ext cx="193265" cy="156883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1" name="Freeform 490"/>
              <p:cNvSpPr>
                <a:spLocks/>
              </p:cNvSpPr>
              <p:nvPr/>
            </p:nvSpPr>
            <p:spPr bwMode="auto">
              <a:xfrm>
                <a:off x="11818223" y="2888583"/>
                <a:ext cx="189953" cy="118978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2" name="Freeform 491"/>
              <p:cNvSpPr>
                <a:spLocks/>
              </p:cNvSpPr>
              <p:nvPr/>
            </p:nvSpPr>
            <p:spPr bwMode="auto">
              <a:xfrm>
                <a:off x="11817118" y="2325279"/>
                <a:ext cx="200996" cy="375887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3" name="Freeform 492"/>
              <p:cNvSpPr>
                <a:spLocks/>
              </p:cNvSpPr>
              <p:nvPr/>
            </p:nvSpPr>
            <p:spPr bwMode="auto">
              <a:xfrm>
                <a:off x="11934181" y="2768552"/>
                <a:ext cx="96081" cy="84233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4" name="Freeform 15"/>
              <p:cNvSpPr>
                <a:spLocks/>
              </p:cNvSpPr>
              <p:nvPr/>
            </p:nvSpPr>
            <p:spPr bwMode="auto">
              <a:xfrm>
                <a:off x="7920886" y="2133651"/>
                <a:ext cx="1029276" cy="674912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</p:grpSp>
      <p:sp>
        <p:nvSpPr>
          <p:cNvPr id="133" name="Rectangle 132"/>
          <p:cNvSpPr/>
          <p:nvPr/>
        </p:nvSpPr>
        <p:spPr>
          <a:xfrm>
            <a:off x="493396" y="283228"/>
            <a:ext cx="10452570" cy="601174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118E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2626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7960306" y="6465311"/>
            <a:ext cx="14916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130" name="Freeform 129"/>
          <p:cNvSpPr>
            <a:spLocks/>
          </p:cNvSpPr>
          <p:nvPr/>
        </p:nvSpPr>
        <p:spPr bwMode="auto">
          <a:xfrm>
            <a:off x="9886572" y="1553474"/>
            <a:ext cx="597408" cy="283928"/>
          </a:xfrm>
          <a:custGeom>
            <a:avLst/>
            <a:gdLst>
              <a:gd name="T0" fmla="*/ 0 w 320"/>
              <a:gd name="T1" fmla="*/ 2147483647 h 146"/>
              <a:gd name="T2" fmla="*/ 2147483647 w 320"/>
              <a:gd name="T3" fmla="*/ 2147483647 h 146"/>
              <a:gd name="T4" fmla="*/ 2147483647 w 320"/>
              <a:gd name="T5" fmla="*/ 2147483647 h 146"/>
              <a:gd name="T6" fmla="*/ 2147483647 w 320"/>
              <a:gd name="T7" fmla="*/ 0 h 146"/>
              <a:gd name="T8" fmla="*/ 2147483647 w 320"/>
              <a:gd name="T9" fmla="*/ 2147483647 h 146"/>
              <a:gd name="T10" fmla="*/ 2147483647 w 320"/>
              <a:gd name="T11" fmla="*/ 2147483647 h 146"/>
              <a:gd name="T12" fmla="*/ 2147483647 w 320"/>
              <a:gd name="T13" fmla="*/ 2147483647 h 146"/>
              <a:gd name="T14" fmla="*/ 2147483647 w 320"/>
              <a:gd name="T15" fmla="*/ 2147483647 h 146"/>
              <a:gd name="T16" fmla="*/ 2147483647 w 320"/>
              <a:gd name="T17" fmla="*/ 2147483647 h 146"/>
              <a:gd name="T18" fmla="*/ 2147483647 w 320"/>
              <a:gd name="T19" fmla="*/ 2147483647 h 146"/>
              <a:gd name="T20" fmla="*/ 2147483647 w 320"/>
              <a:gd name="T21" fmla="*/ 2147483647 h 146"/>
              <a:gd name="T22" fmla="*/ 2147483647 w 320"/>
              <a:gd name="T23" fmla="*/ 2147483647 h 146"/>
              <a:gd name="T24" fmla="*/ 2147483647 w 320"/>
              <a:gd name="T25" fmla="*/ 2147483647 h 146"/>
              <a:gd name="T26" fmla="*/ 2147483647 w 320"/>
              <a:gd name="T27" fmla="*/ 2147483647 h 146"/>
              <a:gd name="T28" fmla="*/ 2147483647 w 320"/>
              <a:gd name="T29" fmla="*/ 2147483647 h 146"/>
              <a:gd name="T30" fmla="*/ 2147483647 w 320"/>
              <a:gd name="T31" fmla="*/ 2147483647 h 146"/>
              <a:gd name="T32" fmla="*/ 2147483647 w 320"/>
              <a:gd name="T33" fmla="*/ 2147483647 h 146"/>
              <a:gd name="T34" fmla="*/ 2147483647 w 320"/>
              <a:gd name="T35" fmla="*/ 2147483647 h 146"/>
              <a:gd name="T36" fmla="*/ 2147483647 w 320"/>
              <a:gd name="T37" fmla="*/ 2147483647 h 146"/>
              <a:gd name="T38" fmla="*/ 0 w 320"/>
              <a:gd name="T39" fmla="*/ 2147483647 h 14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20"/>
              <a:gd name="T61" fmla="*/ 0 h 146"/>
              <a:gd name="T62" fmla="*/ 320 w 320"/>
              <a:gd name="T63" fmla="*/ 146 h 14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20" h="146">
                <a:moveTo>
                  <a:pt x="0" y="58"/>
                </a:moveTo>
                <a:lnTo>
                  <a:pt x="163" y="18"/>
                </a:lnTo>
                <a:lnTo>
                  <a:pt x="183" y="20"/>
                </a:lnTo>
                <a:lnTo>
                  <a:pt x="202" y="0"/>
                </a:lnTo>
                <a:lnTo>
                  <a:pt x="218" y="10"/>
                </a:lnTo>
                <a:lnTo>
                  <a:pt x="199" y="52"/>
                </a:lnTo>
                <a:lnTo>
                  <a:pt x="233" y="49"/>
                </a:lnTo>
                <a:lnTo>
                  <a:pt x="252" y="81"/>
                </a:lnTo>
                <a:lnTo>
                  <a:pt x="275" y="84"/>
                </a:lnTo>
                <a:lnTo>
                  <a:pt x="291" y="79"/>
                </a:lnTo>
                <a:lnTo>
                  <a:pt x="291" y="62"/>
                </a:lnTo>
                <a:lnTo>
                  <a:pt x="263" y="39"/>
                </a:lnTo>
                <a:lnTo>
                  <a:pt x="284" y="37"/>
                </a:lnTo>
                <a:lnTo>
                  <a:pt x="320" y="86"/>
                </a:lnTo>
                <a:lnTo>
                  <a:pt x="286" y="115"/>
                </a:lnTo>
                <a:lnTo>
                  <a:pt x="247" y="100"/>
                </a:lnTo>
                <a:lnTo>
                  <a:pt x="223" y="136"/>
                </a:lnTo>
                <a:lnTo>
                  <a:pt x="175" y="100"/>
                </a:lnTo>
                <a:lnTo>
                  <a:pt x="13" y="146"/>
                </a:lnTo>
                <a:lnTo>
                  <a:pt x="0" y="58"/>
                </a:lnTo>
                <a:close/>
              </a:path>
            </a:pathLst>
          </a:custGeom>
          <a:solidFill>
            <a:srgbClr val="0B8E7E"/>
          </a:solidFill>
          <a:ln w="9525" cmpd="sng">
            <a:noFill/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038493" y="1713072"/>
            <a:ext cx="5925374" cy="0"/>
          </a:xfrm>
          <a:prstGeom prst="line">
            <a:avLst/>
          </a:prstGeom>
          <a:ln w="12700" cmpd="sng">
            <a:solidFill>
              <a:schemeClr val="tx1">
                <a:lumMod val="85000"/>
                <a:lumOff val="15000"/>
              </a:schemeClr>
            </a:solidFill>
            <a:prstDash val="solid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402023" y="429411"/>
            <a:ext cx="3645607" cy="2640414"/>
            <a:chOff x="539075" y="1105504"/>
            <a:chExt cx="3645607" cy="2640414"/>
          </a:xfrm>
        </p:grpSpPr>
        <p:grpSp>
          <p:nvGrpSpPr>
            <p:cNvPr id="4" name="Group 3"/>
            <p:cNvGrpSpPr/>
            <p:nvPr/>
          </p:nvGrpSpPr>
          <p:grpSpPr>
            <a:xfrm>
              <a:off x="539075" y="1105504"/>
              <a:ext cx="3645607" cy="2640414"/>
              <a:chOff x="539075" y="1105504"/>
              <a:chExt cx="3645607" cy="26404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539075" y="1105504"/>
                <a:ext cx="3645607" cy="26404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3025" sx="102000" sy="102000" algn="ctr" rotWithShape="0">
                  <a:prstClr val="black">
                    <a:alpha val="26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740074" y="2151267"/>
                <a:ext cx="3152230" cy="92960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500" b="1" dirty="0">
                    <a:solidFill>
                      <a:srgbClr val="118E7D"/>
                    </a:solidFill>
                    <a:latin typeface="Arial"/>
                    <a:cs typeface="Arial"/>
                  </a:rPr>
                  <a:t>MASSACHUSETTS:</a:t>
                </a:r>
                <a:r>
                  <a:rPr lang="en-US" i="1" dirty="0">
                    <a:solidFill>
                      <a:srgbClr val="118E7D"/>
                    </a:solidFill>
                    <a:latin typeface="Times"/>
                    <a:cs typeface="Times"/>
                  </a:rPr>
                  <a:t> </a:t>
                </a:r>
              </a:p>
              <a:p>
                <a:pPr>
                  <a:spcBef>
                    <a:spcPts val="300"/>
                  </a:spcBef>
                </a:pPr>
                <a:r>
                  <a:rPr lang="en-US" sz="2200" dirty="0" err="1">
                    <a:latin typeface="Arial"/>
                    <a:cs typeface="Arial"/>
                  </a:rPr>
                  <a:t>Insys</a:t>
                </a:r>
                <a:r>
                  <a:rPr lang="en-US" sz="2200" dirty="0">
                    <a:latin typeface="Arial"/>
                    <a:cs typeface="Arial"/>
                  </a:rPr>
                  <a:t> to pay $500,000 for illegal marketing of opioids</a:t>
                </a:r>
              </a:p>
            </p:txBody>
          </p:sp>
        </p:grpSp>
        <p:pic>
          <p:nvPicPr>
            <p:cNvPr id="128" name="Picture 10" descr="Image result for insys">
              <a:extLst>
                <a:ext uri="{FF2B5EF4-FFF2-40B4-BE49-F238E27FC236}">
                  <a16:creationId xmlns:a16="http://schemas.microsoft.com/office/drawing/2014/main" id="{ECCDCC8B-3A1B-4726-9F2C-4DE0BA6744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4" t="19569" r="13153" b="24902"/>
            <a:stretch/>
          </p:blipFill>
          <p:spPr bwMode="auto">
            <a:xfrm>
              <a:off x="2677673" y="1363411"/>
              <a:ext cx="1285931" cy="552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1" name="Freeform 140"/>
          <p:cNvSpPr>
            <a:spLocks/>
          </p:cNvSpPr>
          <p:nvPr/>
        </p:nvSpPr>
        <p:spPr bwMode="auto">
          <a:xfrm>
            <a:off x="7182813" y="2230256"/>
            <a:ext cx="696080" cy="1214392"/>
          </a:xfrm>
          <a:custGeom>
            <a:avLst/>
            <a:gdLst>
              <a:gd name="T0" fmla="*/ 2147483647 w 374"/>
              <a:gd name="T1" fmla="*/ 2147483647 h 618"/>
              <a:gd name="T2" fmla="*/ 2147483647 w 374"/>
              <a:gd name="T3" fmla="*/ 0 h 618"/>
              <a:gd name="T4" fmla="*/ 2147483647 w 374"/>
              <a:gd name="T5" fmla="*/ 2147483647 h 618"/>
              <a:gd name="T6" fmla="*/ 2147483647 w 374"/>
              <a:gd name="T7" fmla="*/ 2147483647 h 618"/>
              <a:gd name="T8" fmla="*/ 2147483647 w 374"/>
              <a:gd name="T9" fmla="*/ 2147483647 h 618"/>
              <a:gd name="T10" fmla="*/ 2147483647 w 374"/>
              <a:gd name="T11" fmla="*/ 2147483647 h 618"/>
              <a:gd name="T12" fmla="*/ 2147483647 w 374"/>
              <a:gd name="T13" fmla="*/ 2147483647 h 618"/>
              <a:gd name="T14" fmla="*/ 2147483647 w 374"/>
              <a:gd name="T15" fmla="*/ 2147483647 h 618"/>
              <a:gd name="T16" fmla="*/ 2147483647 w 374"/>
              <a:gd name="T17" fmla="*/ 2147483647 h 618"/>
              <a:gd name="T18" fmla="*/ 2147483647 w 374"/>
              <a:gd name="T19" fmla="*/ 2147483647 h 618"/>
              <a:gd name="T20" fmla="*/ 2147483647 w 374"/>
              <a:gd name="T21" fmla="*/ 2147483647 h 618"/>
              <a:gd name="T22" fmla="*/ 2147483647 w 374"/>
              <a:gd name="T23" fmla="*/ 2147483647 h 618"/>
              <a:gd name="T24" fmla="*/ 2147483647 w 374"/>
              <a:gd name="T25" fmla="*/ 2147483647 h 618"/>
              <a:gd name="T26" fmla="*/ 2147483647 w 374"/>
              <a:gd name="T27" fmla="*/ 2147483647 h 618"/>
              <a:gd name="T28" fmla="*/ 2147483647 w 374"/>
              <a:gd name="T29" fmla="*/ 2147483647 h 618"/>
              <a:gd name="T30" fmla="*/ 2147483647 w 374"/>
              <a:gd name="T31" fmla="*/ 2147483647 h 618"/>
              <a:gd name="T32" fmla="*/ 2147483647 w 374"/>
              <a:gd name="T33" fmla="*/ 2147483647 h 618"/>
              <a:gd name="T34" fmla="*/ 0 w 374"/>
              <a:gd name="T35" fmla="*/ 2147483647 h 618"/>
              <a:gd name="T36" fmla="*/ 2147483647 w 374"/>
              <a:gd name="T37" fmla="*/ 2147483647 h 618"/>
              <a:gd name="T38" fmla="*/ 2147483647 w 374"/>
              <a:gd name="T39" fmla="*/ 2147483647 h 618"/>
              <a:gd name="T40" fmla="*/ 2147483647 w 374"/>
              <a:gd name="T41" fmla="*/ 2147483647 h 618"/>
              <a:gd name="T42" fmla="*/ 2147483647 w 374"/>
              <a:gd name="T43" fmla="*/ 2147483647 h 618"/>
              <a:gd name="T44" fmla="*/ 2147483647 w 374"/>
              <a:gd name="T45" fmla="*/ 2147483647 h 6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74"/>
              <a:gd name="T70" fmla="*/ 0 h 618"/>
              <a:gd name="T71" fmla="*/ 374 w 374"/>
              <a:gd name="T72" fmla="*/ 618 h 61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74" h="618">
                <a:moveTo>
                  <a:pt x="69" y="36"/>
                </a:moveTo>
                <a:lnTo>
                  <a:pt x="284" y="0"/>
                </a:lnTo>
                <a:lnTo>
                  <a:pt x="318" y="76"/>
                </a:lnTo>
                <a:lnTo>
                  <a:pt x="361" y="392"/>
                </a:lnTo>
                <a:lnTo>
                  <a:pt x="374" y="434"/>
                </a:lnTo>
                <a:lnTo>
                  <a:pt x="340" y="518"/>
                </a:lnTo>
                <a:lnTo>
                  <a:pt x="340" y="576"/>
                </a:lnTo>
                <a:lnTo>
                  <a:pt x="302" y="570"/>
                </a:lnTo>
                <a:lnTo>
                  <a:pt x="303" y="618"/>
                </a:lnTo>
                <a:lnTo>
                  <a:pt x="263" y="599"/>
                </a:lnTo>
                <a:lnTo>
                  <a:pt x="242" y="605"/>
                </a:lnTo>
                <a:lnTo>
                  <a:pt x="211" y="601"/>
                </a:lnTo>
                <a:lnTo>
                  <a:pt x="189" y="526"/>
                </a:lnTo>
                <a:lnTo>
                  <a:pt x="145" y="504"/>
                </a:lnTo>
                <a:lnTo>
                  <a:pt x="145" y="425"/>
                </a:lnTo>
                <a:lnTo>
                  <a:pt x="102" y="434"/>
                </a:lnTo>
                <a:lnTo>
                  <a:pt x="77" y="376"/>
                </a:lnTo>
                <a:lnTo>
                  <a:pt x="0" y="308"/>
                </a:lnTo>
                <a:lnTo>
                  <a:pt x="56" y="202"/>
                </a:lnTo>
                <a:lnTo>
                  <a:pt x="40" y="152"/>
                </a:lnTo>
                <a:lnTo>
                  <a:pt x="97" y="142"/>
                </a:lnTo>
                <a:lnTo>
                  <a:pt x="102" y="73"/>
                </a:lnTo>
                <a:lnTo>
                  <a:pt x="69" y="36"/>
                </a:lnTo>
                <a:close/>
              </a:path>
            </a:pathLst>
          </a:custGeom>
          <a:solidFill>
            <a:srgbClr val="0B8E7E"/>
          </a:solidFill>
          <a:ln w="9525" cmpd="sng">
            <a:noFill/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grpSp>
        <p:nvGrpSpPr>
          <p:cNvPr id="142" name="Group 141"/>
          <p:cNvGrpSpPr/>
          <p:nvPr/>
        </p:nvGrpSpPr>
        <p:grpSpPr>
          <a:xfrm flipV="1">
            <a:off x="3983674" y="2923644"/>
            <a:ext cx="3609931" cy="1352186"/>
            <a:chOff x="3261859" y="2599953"/>
            <a:chExt cx="3609931" cy="1352186"/>
          </a:xfrm>
        </p:grpSpPr>
        <p:cxnSp>
          <p:nvCxnSpPr>
            <p:cNvPr id="143" name="Straight Connector 142"/>
            <p:cNvCxnSpPr/>
            <p:nvPr/>
          </p:nvCxnSpPr>
          <p:spPr>
            <a:xfrm flipV="1">
              <a:off x="3261859" y="2599953"/>
              <a:ext cx="3609931" cy="0"/>
            </a:xfrm>
            <a:prstGeom prst="line">
              <a:avLst/>
            </a:prstGeom>
            <a:ln w="12700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6862646" y="2599953"/>
              <a:ext cx="0" cy="1352186"/>
            </a:xfrm>
            <a:prstGeom prst="line">
              <a:avLst/>
            </a:prstGeom>
            <a:ln w="12700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02023" y="3243416"/>
            <a:ext cx="3645607" cy="1799867"/>
            <a:chOff x="402023" y="3243416"/>
            <a:chExt cx="3645607" cy="1799867"/>
          </a:xfrm>
        </p:grpSpPr>
        <p:grpSp>
          <p:nvGrpSpPr>
            <p:cNvPr id="136" name="Group 135"/>
            <p:cNvGrpSpPr/>
            <p:nvPr/>
          </p:nvGrpSpPr>
          <p:grpSpPr>
            <a:xfrm>
              <a:off x="402023" y="3243416"/>
              <a:ext cx="3645607" cy="1799867"/>
              <a:chOff x="539075" y="1032411"/>
              <a:chExt cx="3645607" cy="1799867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539075" y="1032411"/>
                <a:ext cx="3645607" cy="17998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3025" sx="102000" sy="102000" algn="ctr" rotWithShape="0">
                  <a:prstClr val="black">
                    <a:alpha val="26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740074" y="1237628"/>
                <a:ext cx="3152230" cy="145760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500" b="1" dirty="0">
                    <a:solidFill>
                      <a:srgbClr val="118E7D"/>
                    </a:solidFill>
                    <a:latin typeface="Arial"/>
                    <a:cs typeface="Arial"/>
                  </a:rPr>
                  <a:t>ILLINOIS:</a:t>
                </a:r>
                <a:r>
                  <a:rPr lang="en-US" i="1" dirty="0">
                    <a:solidFill>
                      <a:srgbClr val="118E7D"/>
                    </a:solidFill>
                    <a:latin typeface="Times"/>
                    <a:cs typeface="Times"/>
                  </a:rPr>
                  <a:t> </a:t>
                </a:r>
              </a:p>
              <a:p>
                <a:pPr>
                  <a:spcBef>
                    <a:spcPts val="300"/>
                  </a:spcBef>
                </a:pPr>
                <a:r>
                  <a:rPr lang="en-US" sz="2200" dirty="0" err="1">
                    <a:latin typeface="Arial"/>
                    <a:cs typeface="Arial"/>
                  </a:rPr>
                  <a:t>Insys</a:t>
                </a:r>
                <a:r>
                  <a:rPr lang="en-US" sz="2200" dirty="0">
                    <a:latin typeface="Arial"/>
                    <a:cs typeface="Arial"/>
                  </a:rPr>
                  <a:t> to pay </a:t>
                </a:r>
              </a:p>
              <a:p>
                <a:r>
                  <a:rPr lang="en-US" sz="2200" dirty="0">
                    <a:latin typeface="Arial"/>
                    <a:cs typeface="Arial"/>
                  </a:rPr>
                  <a:t>$4.5 million to resolve opioid lawsuit</a:t>
                </a:r>
              </a:p>
            </p:txBody>
          </p:sp>
        </p:grpSp>
        <p:pic>
          <p:nvPicPr>
            <p:cNvPr id="148" name="Picture 10" descr="Image result for insys">
              <a:extLst>
                <a:ext uri="{FF2B5EF4-FFF2-40B4-BE49-F238E27FC236}">
                  <a16:creationId xmlns:a16="http://schemas.microsoft.com/office/drawing/2014/main" id="{ECCDCC8B-3A1B-4726-9F2C-4DE0BA6744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4" t="19569" r="13153" b="24902"/>
            <a:stretch/>
          </p:blipFill>
          <p:spPr bwMode="auto">
            <a:xfrm>
              <a:off x="2519420" y="3452724"/>
              <a:ext cx="1285931" cy="552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3839135"/>
      </p:ext>
    </p:extLst>
  </p:cSld>
  <p:clrMapOvr>
    <a:masterClrMapping/>
  </p:clrMapOvr>
  <p:transition spd="slow" advClick="0" advTm="9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0" grpId="0" animBg="1"/>
      <p:bldP spid="130" grpId="1" animBg="1"/>
      <p:bldP spid="130" grpId="2" animBg="1"/>
      <p:bldP spid="141" grpId="0" animBg="1"/>
      <p:bldP spid="14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950791" y="1266901"/>
            <a:ext cx="7817488" cy="4744842"/>
            <a:chOff x="3950791" y="1266901"/>
            <a:chExt cx="7817488" cy="4744842"/>
          </a:xfrm>
        </p:grpSpPr>
        <p:grpSp>
          <p:nvGrpSpPr>
            <p:cNvPr id="449" name="Group 448"/>
            <p:cNvGrpSpPr/>
            <p:nvPr/>
          </p:nvGrpSpPr>
          <p:grpSpPr>
            <a:xfrm>
              <a:off x="3950791" y="1266901"/>
              <a:ext cx="7817488" cy="4744842"/>
              <a:chOff x="6384472" y="1808857"/>
              <a:chExt cx="5715504" cy="3469038"/>
            </a:xfrm>
            <a:solidFill>
              <a:srgbClr val="BFBFBF"/>
            </a:solidFill>
          </p:grpSpPr>
          <p:grpSp>
            <p:nvGrpSpPr>
              <p:cNvPr id="495" name="Group 137"/>
              <p:cNvGrpSpPr/>
              <p:nvPr/>
            </p:nvGrpSpPr>
            <p:grpSpPr>
              <a:xfrm>
                <a:off x="6384472" y="1813840"/>
                <a:ext cx="5713160" cy="3464055"/>
                <a:chOff x="2797320" y="2590800"/>
                <a:chExt cx="5889480" cy="3745524"/>
              </a:xfrm>
              <a:grpFill/>
            </p:grpSpPr>
            <p:sp>
              <p:nvSpPr>
                <p:cNvPr id="497" name="Freeform 5"/>
                <p:cNvSpPr>
                  <a:spLocks/>
                </p:cNvSpPr>
                <p:nvPr/>
              </p:nvSpPr>
              <p:spPr bwMode="auto">
                <a:xfrm>
                  <a:off x="5404628" y="4207409"/>
                  <a:ext cx="820827" cy="445137"/>
                </a:xfrm>
                <a:custGeom>
                  <a:avLst/>
                  <a:gdLst>
                    <a:gd name="T0" fmla="*/ 2147483647 w 662"/>
                    <a:gd name="T1" fmla="*/ 2147483647 h 338"/>
                    <a:gd name="T2" fmla="*/ 2147483647 w 662"/>
                    <a:gd name="T3" fmla="*/ 2147483647 h 338"/>
                    <a:gd name="T4" fmla="*/ 0 w 662"/>
                    <a:gd name="T5" fmla="*/ 2147483647 h 338"/>
                    <a:gd name="T6" fmla="*/ 2147483647 w 662"/>
                    <a:gd name="T7" fmla="*/ 2147483647 h 338"/>
                    <a:gd name="T8" fmla="*/ 2147483647 w 662"/>
                    <a:gd name="T9" fmla="*/ 2147483647 h 338"/>
                    <a:gd name="T10" fmla="*/ 2147483647 w 662"/>
                    <a:gd name="T11" fmla="*/ 2147483647 h 338"/>
                    <a:gd name="T12" fmla="*/ 2147483647 w 662"/>
                    <a:gd name="T13" fmla="*/ 2147483647 h 338"/>
                    <a:gd name="T14" fmla="*/ 2147483647 w 662"/>
                    <a:gd name="T15" fmla="*/ 2147483647 h 338"/>
                    <a:gd name="T16" fmla="*/ 2147483647 w 662"/>
                    <a:gd name="T17" fmla="*/ 0 h 338"/>
                    <a:gd name="T18" fmla="*/ 2147483647 w 662"/>
                    <a:gd name="T19" fmla="*/ 2147483647 h 338"/>
                    <a:gd name="T20" fmla="*/ 2147483647 w 662"/>
                    <a:gd name="T21" fmla="*/ 2147483647 h 3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62"/>
                    <a:gd name="T34" fmla="*/ 0 h 338"/>
                    <a:gd name="T35" fmla="*/ 662 w 662"/>
                    <a:gd name="T36" fmla="*/ 338 h 3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62" h="338">
                      <a:moveTo>
                        <a:pt x="7" y="4"/>
                      </a:moveTo>
                      <a:lnTo>
                        <a:pt x="5" y="197"/>
                      </a:lnTo>
                      <a:lnTo>
                        <a:pt x="0" y="335"/>
                      </a:lnTo>
                      <a:lnTo>
                        <a:pt x="662" y="338"/>
                      </a:lnTo>
                      <a:lnTo>
                        <a:pt x="649" y="162"/>
                      </a:lnTo>
                      <a:lnTo>
                        <a:pt x="649" y="96"/>
                      </a:lnTo>
                      <a:lnTo>
                        <a:pt x="596" y="55"/>
                      </a:lnTo>
                      <a:lnTo>
                        <a:pt x="612" y="20"/>
                      </a:lnTo>
                      <a:lnTo>
                        <a:pt x="589" y="0"/>
                      </a:lnTo>
                      <a:lnTo>
                        <a:pt x="289" y="4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98" name="Freeform 6"/>
                <p:cNvSpPr>
                  <a:spLocks/>
                </p:cNvSpPr>
                <p:nvPr/>
              </p:nvSpPr>
              <p:spPr bwMode="auto">
                <a:xfrm>
                  <a:off x="4903707" y="4715161"/>
                  <a:ext cx="1474302" cy="1511871"/>
                </a:xfrm>
                <a:custGeom>
                  <a:avLst/>
                  <a:gdLst>
                    <a:gd name="T0" fmla="*/ 2147483647 w 1248"/>
                    <a:gd name="T1" fmla="*/ 0 h 1156"/>
                    <a:gd name="T2" fmla="*/ 2147483647 w 1248"/>
                    <a:gd name="T3" fmla="*/ 2147483647 h 1156"/>
                    <a:gd name="T4" fmla="*/ 2147483647 w 1248"/>
                    <a:gd name="T5" fmla="*/ 2147483647 h 1156"/>
                    <a:gd name="T6" fmla="*/ 2147483647 w 1248"/>
                    <a:gd name="T7" fmla="*/ 2147483647 h 1156"/>
                    <a:gd name="T8" fmla="*/ 2147483647 w 1248"/>
                    <a:gd name="T9" fmla="*/ 2147483647 h 1156"/>
                    <a:gd name="T10" fmla="*/ 2147483647 w 1248"/>
                    <a:gd name="T11" fmla="*/ 2147483647 h 1156"/>
                    <a:gd name="T12" fmla="*/ 2147483647 w 1248"/>
                    <a:gd name="T13" fmla="*/ 2147483647 h 1156"/>
                    <a:gd name="T14" fmla="*/ 2147483647 w 1248"/>
                    <a:gd name="T15" fmla="*/ 2147483647 h 1156"/>
                    <a:gd name="T16" fmla="*/ 2147483647 w 1248"/>
                    <a:gd name="T17" fmla="*/ 2147483647 h 1156"/>
                    <a:gd name="T18" fmla="*/ 2147483647 w 1248"/>
                    <a:gd name="T19" fmla="*/ 2147483647 h 1156"/>
                    <a:gd name="T20" fmla="*/ 2147483647 w 1248"/>
                    <a:gd name="T21" fmla="*/ 2147483647 h 1156"/>
                    <a:gd name="T22" fmla="*/ 2147483647 w 1248"/>
                    <a:gd name="T23" fmla="*/ 2147483647 h 1156"/>
                    <a:gd name="T24" fmla="*/ 2147483647 w 1248"/>
                    <a:gd name="T25" fmla="*/ 2147483647 h 1156"/>
                    <a:gd name="T26" fmla="*/ 2147483647 w 1248"/>
                    <a:gd name="T27" fmla="*/ 2147483647 h 1156"/>
                    <a:gd name="T28" fmla="*/ 2147483647 w 1248"/>
                    <a:gd name="T29" fmla="*/ 2147483647 h 1156"/>
                    <a:gd name="T30" fmla="*/ 2147483647 w 1248"/>
                    <a:gd name="T31" fmla="*/ 2147483647 h 1156"/>
                    <a:gd name="T32" fmla="*/ 2147483647 w 1248"/>
                    <a:gd name="T33" fmla="*/ 2147483647 h 1156"/>
                    <a:gd name="T34" fmla="*/ 2147483647 w 1248"/>
                    <a:gd name="T35" fmla="*/ 2147483647 h 1156"/>
                    <a:gd name="T36" fmla="*/ 2147483647 w 1248"/>
                    <a:gd name="T37" fmla="*/ 2147483647 h 1156"/>
                    <a:gd name="T38" fmla="*/ 2147483647 w 1248"/>
                    <a:gd name="T39" fmla="*/ 2147483647 h 1156"/>
                    <a:gd name="T40" fmla="*/ 2147483647 w 1248"/>
                    <a:gd name="T41" fmla="*/ 2147483647 h 1156"/>
                    <a:gd name="T42" fmla="*/ 2147483647 w 1248"/>
                    <a:gd name="T43" fmla="*/ 2147483647 h 1156"/>
                    <a:gd name="T44" fmla="*/ 2147483647 w 1248"/>
                    <a:gd name="T45" fmla="*/ 2147483647 h 1156"/>
                    <a:gd name="T46" fmla="*/ 2147483647 w 1248"/>
                    <a:gd name="T47" fmla="*/ 2147483647 h 1156"/>
                    <a:gd name="T48" fmla="*/ 2147483647 w 1248"/>
                    <a:gd name="T49" fmla="*/ 2147483647 h 1156"/>
                    <a:gd name="T50" fmla="*/ 2147483647 w 1248"/>
                    <a:gd name="T51" fmla="*/ 2147483647 h 1156"/>
                    <a:gd name="T52" fmla="*/ 2147483647 w 1248"/>
                    <a:gd name="T53" fmla="*/ 2147483647 h 1156"/>
                    <a:gd name="T54" fmla="*/ 2147483647 w 1248"/>
                    <a:gd name="T55" fmla="*/ 2147483647 h 1156"/>
                    <a:gd name="T56" fmla="*/ 2147483647 w 1248"/>
                    <a:gd name="T57" fmla="*/ 2147483647 h 1156"/>
                    <a:gd name="T58" fmla="*/ 2147483647 w 1248"/>
                    <a:gd name="T59" fmla="*/ 2147483647 h 1156"/>
                    <a:gd name="T60" fmla="*/ 2147483647 w 1248"/>
                    <a:gd name="T61" fmla="*/ 2147483647 h 1156"/>
                    <a:gd name="T62" fmla="*/ 2147483647 w 1248"/>
                    <a:gd name="T63" fmla="*/ 2147483647 h 1156"/>
                    <a:gd name="T64" fmla="*/ 2147483647 w 1248"/>
                    <a:gd name="T65" fmla="*/ 2147483647 h 1156"/>
                    <a:gd name="T66" fmla="*/ 2147483647 w 1248"/>
                    <a:gd name="T67" fmla="*/ 2147483647 h 1156"/>
                    <a:gd name="T68" fmla="*/ 2147483647 w 1248"/>
                    <a:gd name="T69" fmla="*/ 2147483647 h 1156"/>
                    <a:gd name="T70" fmla="*/ 2147483647 w 1248"/>
                    <a:gd name="T71" fmla="*/ 2147483647 h 1156"/>
                    <a:gd name="T72" fmla="*/ 2147483647 w 1248"/>
                    <a:gd name="T73" fmla="*/ 2147483647 h 1156"/>
                    <a:gd name="T74" fmla="*/ 2147483647 w 1248"/>
                    <a:gd name="T75" fmla="*/ 2147483647 h 1156"/>
                    <a:gd name="T76" fmla="*/ 2147483647 w 1248"/>
                    <a:gd name="T77" fmla="*/ 2147483647 h 1156"/>
                    <a:gd name="T78" fmla="*/ 2147483647 w 1248"/>
                    <a:gd name="T79" fmla="*/ 2147483647 h 1156"/>
                    <a:gd name="T80" fmla="*/ 2147483647 w 1248"/>
                    <a:gd name="T81" fmla="*/ 2147483647 h 1156"/>
                    <a:gd name="T82" fmla="*/ 2147483647 w 1248"/>
                    <a:gd name="T83" fmla="*/ 2147483647 h 1156"/>
                    <a:gd name="T84" fmla="*/ 2147483647 w 1248"/>
                    <a:gd name="T85" fmla="*/ 2147483647 h 1156"/>
                    <a:gd name="T86" fmla="*/ 2147483647 w 1248"/>
                    <a:gd name="T87" fmla="*/ 2147483647 h 1156"/>
                    <a:gd name="T88" fmla="*/ 2147483647 w 1248"/>
                    <a:gd name="T89" fmla="*/ 2147483647 h 1156"/>
                    <a:gd name="T90" fmla="*/ 2147483647 w 1248"/>
                    <a:gd name="T91" fmla="*/ 2147483647 h 1156"/>
                    <a:gd name="T92" fmla="*/ 0 w 1248"/>
                    <a:gd name="T93" fmla="*/ 2147483647 h 1156"/>
                    <a:gd name="T94" fmla="*/ 0 w 1248"/>
                    <a:gd name="T95" fmla="*/ 2147483647 h 1156"/>
                    <a:gd name="T96" fmla="*/ 2147483647 w 1248"/>
                    <a:gd name="T97" fmla="*/ 2147483647 h 1156"/>
                    <a:gd name="T98" fmla="*/ 2147483647 w 1248"/>
                    <a:gd name="T99" fmla="*/ 2147483647 h 1156"/>
                    <a:gd name="T100" fmla="*/ 2147483647 w 1248"/>
                    <a:gd name="T101" fmla="*/ 0 h 115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248"/>
                    <a:gd name="T154" fmla="*/ 0 h 1156"/>
                    <a:gd name="T155" fmla="*/ 1248 w 1248"/>
                    <a:gd name="T156" fmla="*/ 1156 h 115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248" h="1156">
                      <a:moveTo>
                        <a:pt x="361" y="0"/>
                      </a:moveTo>
                      <a:lnTo>
                        <a:pt x="637" y="10"/>
                      </a:lnTo>
                      <a:lnTo>
                        <a:pt x="637" y="219"/>
                      </a:lnTo>
                      <a:lnTo>
                        <a:pt x="778" y="278"/>
                      </a:lnTo>
                      <a:lnTo>
                        <a:pt x="817" y="258"/>
                      </a:lnTo>
                      <a:lnTo>
                        <a:pt x="909" y="303"/>
                      </a:lnTo>
                      <a:lnTo>
                        <a:pt x="964" y="300"/>
                      </a:lnTo>
                      <a:lnTo>
                        <a:pt x="1070" y="255"/>
                      </a:lnTo>
                      <a:lnTo>
                        <a:pt x="1131" y="299"/>
                      </a:lnTo>
                      <a:lnTo>
                        <a:pt x="1185" y="310"/>
                      </a:lnTo>
                      <a:lnTo>
                        <a:pt x="1185" y="481"/>
                      </a:lnTo>
                      <a:lnTo>
                        <a:pt x="1248" y="588"/>
                      </a:lnTo>
                      <a:lnTo>
                        <a:pt x="1233" y="733"/>
                      </a:lnTo>
                      <a:lnTo>
                        <a:pt x="1165" y="791"/>
                      </a:lnTo>
                      <a:lnTo>
                        <a:pt x="1151" y="738"/>
                      </a:lnTo>
                      <a:lnTo>
                        <a:pt x="1131" y="762"/>
                      </a:lnTo>
                      <a:lnTo>
                        <a:pt x="1146" y="796"/>
                      </a:lnTo>
                      <a:lnTo>
                        <a:pt x="1025" y="883"/>
                      </a:lnTo>
                      <a:lnTo>
                        <a:pt x="996" y="888"/>
                      </a:lnTo>
                      <a:lnTo>
                        <a:pt x="933" y="931"/>
                      </a:lnTo>
                      <a:lnTo>
                        <a:pt x="933" y="956"/>
                      </a:lnTo>
                      <a:lnTo>
                        <a:pt x="913" y="960"/>
                      </a:lnTo>
                      <a:lnTo>
                        <a:pt x="928" y="989"/>
                      </a:lnTo>
                      <a:lnTo>
                        <a:pt x="894" y="1033"/>
                      </a:lnTo>
                      <a:lnTo>
                        <a:pt x="913" y="1096"/>
                      </a:lnTo>
                      <a:lnTo>
                        <a:pt x="933" y="1117"/>
                      </a:lnTo>
                      <a:lnTo>
                        <a:pt x="928" y="1156"/>
                      </a:lnTo>
                      <a:lnTo>
                        <a:pt x="880" y="1156"/>
                      </a:lnTo>
                      <a:lnTo>
                        <a:pt x="836" y="1136"/>
                      </a:lnTo>
                      <a:lnTo>
                        <a:pt x="807" y="1141"/>
                      </a:lnTo>
                      <a:lnTo>
                        <a:pt x="710" y="1107"/>
                      </a:lnTo>
                      <a:lnTo>
                        <a:pt x="666" y="975"/>
                      </a:lnTo>
                      <a:lnTo>
                        <a:pt x="599" y="912"/>
                      </a:lnTo>
                      <a:lnTo>
                        <a:pt x="539" y="796"/>
                      </a:lnTo>
                      <a:lnTo>
                        <a:pt x="512" y="784"/>
                      </a:lnTo>
                      <a:lnTo>
                        <a:pt x="479" y="755"/>
                      </a:lnTo>
                      <a:lnTo>
                        <a:pt x="449" y="755"/>
                      </a:lnTo>
                      <a:lnTo>
                        <a:pt x="402" y="746"/>
                      </a:lnTo>
                      <a:lnTo>
                        <a:pt x="366" y="755"/>
                      </a:lnTo>
                      <a:lnTo>
                        <a:pt x="342" y="814"/>
                      </a:lnTo>
                      <a:lnTo>
                        <a:pt x="305" y="823"/>
                      </a:lnTo>
                      <a:lnTo>
                        <a:pt x="226" y="778"/>
                      </a:lnTo>
                      <a:lnTo>
                        <a:pt x="179" y="723"/>
                      </a:lnTo>
                      <a:lnTo>
                        <a:pt x="171" y="657"/>
                      </a:lnTo>
                      <a:lnTo>
                        <a:pt x="137" y="612"/>
                      </a:lnTo>
                      <a:lnTo>
                        <a:pt x="58" y="549"/>
                      </a:lnTo>
                      <a:lnTo>
                        <a:pt x="0" y="483"/>
                      </a:lnTo>
                      <a:lnTo>
                        <a:pt x="0" y="455"/>
                      </a:lnTo>
                      <a:lnTo>
                        <a:pt x="189" y="457"/>
                      </a:lnTo>
                      <a:lnTo>
                        <a:pt x="342" y="470"/>
                      </a:lnTo>
                      <a:lnTo>
                        <a:pt x="361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99" name="Freeform 7"/>
                <p:cNvSpPr>
                  <a:spLocks/>
                </p:cNvSpPr>
                <p:nvPr/>
              </p:nvSpPr>
              <p:spPr bwMode="auto">
                <a:xfrm>
                  <a:off x="8284925" y="2590800"/>
                  <a:ext cx="401875" cy="677382"/>
                </a:xfrm>
                <a:custGeom>
                  <a:avLst/>
                  <a:gdLst>
                    <a:gd name="T0" fmla="*/ 2147483647 w 339"/>
                    <a:gd name="T1" fmla="*/ 2147483647 h 518"/>
                    <a:gd name="T2" fmla="*/ 2147483647 w 339"/>
                    <a:gd name="T3" fmla="*/ 2147483647 h 518"/>
                    <a:gd name="T4" fmla="*/ 2147483647 w 339"/>
                    <a:gd name="T5" fmla="*/ 2147483647 h 518"/>
                    <a:gd name="T6" fmla="*/ 2147483647 w 339"/>
                    <a:gd name="T7" fmla="*/ 2147483647 h 518"/>
                    <a:gd name="T8" fmla="*/ 2147483647 w 339"/>
                    <a:gd name="T9" fmla="*/ 2147483647 h 518"/>
                    <a:gd name="T10" fmla="*/ 2147483647 w 339"/>
                    <a:gd name="T11" fmla="*/ 2147483647 h 518"/>
                    <a:gd name="T12" fmla="*/ 2147483647 w 339"/>
                    <a:gd name="T13" fmla="*/ 2147483647 h 518"/>
                    <a:gd name="T14" fmla="*/ 0 w 339"/>
                    <a:gd name="T15" fmla="*/ 2147483647 h 518"/>
                    <a:gd name="T16" fmla="*/ 2147483647 w 339"/>
                    <a:gd name="T17" fmla="*/ 2147483647 h 518"/>
                    <a:gd name="T18" fmla="*/ 2147483647 w 339"/>
                    <a:gd name="T19" fmla="*/ 2147483647 h 518"/>
                    <a:gd name="T20" fmla="*/ 2147483647 w 339"/>
                    <a:gd name="T21" fmla="*/ 2147483647 h 518"/>
                    <a:gd name="T22" fmla="*/ 2147483647 w 339"/>
                    <a:gd name="T23" fmla="*/ 2147483647 h 518"/>
                    <a:gd name="T24" fmla="*/ 2147483647 w 339"/>
                    <a:gd name="T25" fmla="*/ 2147483647 h 518"/>
                    <a:gd name="T26" fmla="*/ 2147483647 w 339"/>
                    <a:gd name="T27" fmla="*/ 2147483647 h 518"/>
                    <a:gd name="T28" fmla="*/ 2147483647 w 339"/>
                    <a:gd name="T29" fmla="*/ 2147483647 h 518"/>
                    <a:gd name="T30" fmla="*/ 2147483647 w 339"/>
                    <a:gd name="T31" fmla="*/ 2147483647 h 518"/>
                    <a:gd name="T32" fmla="*/ 2147483647 w 339"/>
                    <a:gd name="T33" fmla="*/ 2147483647 h 518"/>
                    <a:gd name="T34" fmla="*/ 2147483647 w 339"/>
                    <a:gd name="T35" fmla="*/ 2147483647 h 518"/>
                    <a:gd name="T36" fmla="*/ 2147483647 w 339"/>
                    <a:gd name="T37" fmla="*/ 2147483647 h 518"/>
                    <a:gd name="T38" fmla="*/ 2147483647 w 339"/>
                    <a:gd name="T39" fmla="*/ 2147483647 h 518"/>
                    <a:gd name="T40" fmla="*/ 2147483647 w 339"/>
                    <a:gd name="T41" fmla="*/ 2147483647 h 518"/>
                    <a:gd name="T42" fmla="*/ 2147483647 w 339"/>
                    <a:gd name="T43" fmla="*/ 2147483647 h 518"/>
                    <a:gd name="T44" fmla="*/ 2147483647 w 339"/>
                    <a:gd name="T45" fmla="*/ 2147483647 h 518"/>
                    <a:gd name="T46" fmla="*/ 2147483647 w 339"/>
                    <a:gd name="T47" fmla="*/ 2147483647 h 518"/>
                    <a:gd name="T48" fmla="*/ 2147483647 w 339"/>
                    <a:gd name="T49" fmla="*/ 0 h 518"/>
                    <a:gd name="T50" fmla="*/ 2147483647 w 339"/>
                    <a:gd name="T51" fmla="*/ 2147483647 h 518"/>
                    <a:gd name="T52" fmla="*/ 2147483647 w 339"/>
                    <a:gd name="T53" fmla="*/ 2147483647 h 518"/>
                    <a:gd name="T54" fmla="*/ 2147483647 w 339"/>
                    <a:gd name="T55" fmla="*/ 2147483647 h 51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339"/>
                    <a:gd name="T85" fmla="*/ 0 h 518"/>
                    <a:gd name="T86" fmla="*/ 339 w 339"/>
                    <a:gd name="T87" fmla="*/ 518 h 518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339" h="518">
                      <a:moveTo>
                        <a:pt x="79" y="16"/>
                      </a:moveTo>
                      <a:lnTo>
                        <a:pt x="29" y="111"/>
                      </a:lnTo>
                      <a:lnTo>
                        <a:pt x="53" y="147"/>
                      </a:lnTo>
                      <a:lnTo>
                        <a:pt x="29" y="190"/>
                      </a:lnTo>
                      <a:lnTo>
                        <a:pt x="43" y="205"/>
                      </a:lnTo>
                      <a:lnTo>
                        <a:pt x="34" y="234"/>
                      </a:lnTo>
                      <a:lnTo>
                        <a:pt x="34" y="282"/>
                      </a:lnTo>
                      <a:lnTo>
                        <a:pt x="0" y="300"/>
                      </a:lnTo>
                      <a:lnTo>
                        <a:pt x="13" y="314"/>
                      </a:lnTo>
                      <a:lnTo>
                        <a:pt x="84" y="495"/>
                      </a:lnTo>
                      <a:lnTo>
                        <a:pt x="140" y="518"/>
                      </a:lnTo>
                      <a:lnTo>
                        <a:pt x="137" y="481"/>
                      </a:lnTo>
                      <a:lnTo>
                        <a:pt x="164" y="452"/>
                      </a:lnTo>
                      <a:lnTo>
                        <a:pt x="155" y="421"/>
                      </a:lnTo>
                      <a:lnTo>
                        <a:pt x="224" y="384"/>
                      </a:lnTo>
                      <a:lnTo>
                        <a:pt x="227" y="334"/>
                      </a:lnTo>
                      <a:lnTo>
                        <a:pt x="268" y="331"/>
                      </a:lnTo>
                      <a:lnTo>
                        <a:pt x="300" y="292"/>
                      </a:lnTo>
                      <a:lnTo>
                        <a:pt x="339" y="266"/>
                      </a:lnTo>
                      <a:lnTo>
                        <a:pt x="339" y="234"/>
                      </a:lnTo>
                      <a:lnTo>
                        <a:pt x="285" y="224"/>
                      </a:lnTo>
                      <a:lnTo>
                        <a:pt x="276" y="189"/>
                      </a:lnTo>
                      <a:lnTo>
                        <a:pt x="222" y="184"/>
                      </a:lnTo>
                      <a:lnTo>
                        <a:pt x="179" y="30"/>
                      </a:lnTo>
                      <a:lnTo>
                        <a:pt x="159" y="0"/>
                      </a:lnTo>
                      <a:lnTo>
                        <a:pt x="106" y="13"/>
                      </a:lnTo>
                      <a:lnTo>
                        <a:pt x="96" y="27"/>
                      </a:lnTo>
                      <a:lnTo>
                        <a:pt x="79" y="16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0" name="Freeform 8"/>
                <p:cNvSpPr>
                  <a:spLocks/>
                </p:cNvSpPr>
                <p:nvPr/>
              </p:nvSpPr>
              <p:spPr bwMode="auto">
                <a:xfrm>
                  <a:off x="7690650" y="3927349"/>
                  <a:ext cx="515721" cy="234522"/>
                </a:xfrm>
                <a:custGeom>
                  <a:avLst/>
                  <a:gdLst>
                    <a:gd name="T0" fmla="*/ 0 w 505"/>
                    <a:gd name="T1" fmla="*/ 2147483647 h 208"/>
                    <a:gd name="T2" fmla="*/ 2147483647 w 505"/>
                    <a:gd name="T3" fmla="*/ 0 h 208"/>
                    <a:gd name="T4" fmla="*/ 2147483647 w 505"/>
                    <a:gd name="T5" fmla="*/ 2147483647 h 208"/>
                    <a:gd name="T6" fmla="*/ 2147483647 w 505"/>
                    <a:gd name="T7" fmla="*/ 2147483647 h 208"/>
                    <a:gd name="T8" fmla="*/ 2147483647 w 505"/>
                    <a:gd name="T9" fmla="*/ 2147483647 h 208"/>
                    <a:gd name="T10" fmla="*/ 2147483647 w 505"/>
                    <a:gd name="T11" fmla="*/ 2147483647 h 208"/>
                    <a:gd name="T12" fmla="*/ 2147483647 w 505"/>
                    <a:gd name="T13" fmla="*/ 2147483647 h 208"/>
                    <a:gd name="T14" fmla="*/ 2147483647 w 505"/>
                    <a:gd name="T15" fmla="*/ 2147483647 h 208"/>
                    <a:gd name="T16" fmla="*/ 2147483647 w 505"/>
                    <a:gd name="T17" fmla="*/ 2147483647 h 208"/>
                    <a:gd name="T18" fmla="*/ 2147483647 w 505"/>
                    <a:gd name="T19" fmla="*/ 2147483647 h 208"/>
                    <a:gd name="T20" fmla="*/ 2147483647 w 505"/>
                    <a:gd name="T21" fmla="*/ 2147483647 h 208"/>
                    <a:gd name="T22" fmla="*/ 2147483647 w 505"/>
                    <a:gd name="T23" fmla="*/ 2147483647 h 208"/>
                    <a:gd name="T24" fmla="*/ 2147483647 w 505"/>
                    <a:gd name="T25" fmla="*/ 2147483647 h 208"/>
                    <a:gd name="T26" fmla="*/ 2147483647 w 505"/>
                    <a:gd name="T27" fmla="*/ 2147483647 h 208"/>
                    <a:gd name="T28" fmla="*/ 2147483647 w 505"/>
                    <a:gd name="T29" fmla="*/ 2147483647 h 208"/>
                    <a:gd name="T30" fmla="*/ 2147483647 w 505"/>
                    <a:gd name="T31" fmla="*/ 2147483647 h 208"/>
                    <a:gd name="T32" fmla="*/ 0 w 505"/>
                    <a:gd name="T33" fmla="*/ 2147483647 h 20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05"/>
                    <a:gd name="T52" fmla="*/ 0 h 208"/>
                    <a:gd name="T53" fmla="*/ 505 w 505"/>
                    <a:gd name="T54" fmla="*/ 208 h 20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05" h="208">
                      <a:moveTo>
                        <a:pt x="0" y="72"/>
                      </a:moveTo>
                      <a:lnTo>
                        <a:pt x="381" y="0"/>
                      </a:lnTo>
                      <a:lnTo>
                        <a:pt x="440" y="144"/>
                      </a:lnTo>
                      <a:lnTo>
                        <a:pt x="504" y="128"/>
                      </a:lnTo>
                      <a:lnTo>
                        <a:pt x="505" y="199"/>
                      </a:lnTo>
                      <a:lnTo>
                        <a:pt x="453" y="208"/>
                      </a:lnTo>
                      <a:lnTo>
                        <a:pt x="407" y="162"/>
                      </a:lnTo>
                      <a:lnTo>
                        <a:pt x="376" y="106"/>
                      </a:lnTo>
                      <a:lnTo>
                        <a:pt x="371" y="28"/>
                      </a:lnTo>
                      <a:lnTo>
                        <a:pt x="349" y="67"/>
                      </a:lnTo>
                      <a:lnTo>
                        <a:pt x="374" y="184"/>
                      </a:lnTo>
                      <a:lnTo>
                        <a:pt x="264" y="201"/>
                      </a:lnTo>
                      <a:lnTo>
                        <a:pt x="261" y="115"/>
                      </a:lnTo>
                      <a:lnTo>
                        <a:pt x="193" y="77"/>
                      </a:lnTo>
                      <a:lnTo>
                        <a:pt x="136" y="68"/>
                      </a:lnTo>
                      <a:lnTo>
                        <a:pt x="15" y="128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1" name="Freeform 9"/>
                <p:cNvSpPr>
                  <a:spLocks/>
                </p:cNvSpPr>
                <p:nvPr/>
              </p:nvSpPr>
              <p:spPr bwMode="auto">
                <a:xfrm>
                  <a:off x="3479496" y="2640892"/>
                  <a:ext cx="678521" cy="552152"/>
                </a:xfrm>
                <a:custGeom>
                  <a:avLst/>
                  <a:gdLst>
                    <a:gd name="T0" fmla="*/ 2147483647 w 574"/>
                    <a:gd name="T1" fmla="*/ 0 h 422"/>
                    <a:gd name="T2" fmla="*/ 2147483647 w 574"/>
                    <a:gd name="T3" fmla="*/ 2147483647 h 422"/>
                    <a:gd name="T4" fmla="*/ 2147483647 w 574"/>
                    <a:gd name="T5" fmla="*/ 2147483647 h 422"/>
                    <a:gd name="T6" fmla="*/ 2147483647 w 574"/>
                    <a:gd name="T7" fmla="*/ 2147483647 h 422"/>
                    <a:gd name="T8" fmla="*/ 2147483647 w 574"/>
                    <a:gd name="T9" fmla="*/ 2147483647 h 422"/>
                    <a:gd name="T10" fmla="*/ 2147483647 w 574"/>
                    <a:gd name="T11" fmla="*/ 2147483647 h 422"/>
                    <a:gd name="T12" fmla="*/ 2147483647 w 574"/>
                    <a:gd name="T13" fmla="*/ 2147483647 h 422"/>
                    <a:gd name="T14" fmla="*/ 2147483647 w 574"/>
                    <a:gd name="T15" fmla="*/ 2147483647 h 422"/>
                    <a:gd name="T16" fmla="*/ 2147483647 w 574"/>
                    <a:gd name="T17" fmla="*/ 2147483647 h 422"/>
                    <a:gd name="T18" fmla="*/ 2147483647 w 574"/>
                    <a:gd name="T19" fmla="*/ 2147483647 h 422"/>
                    <a:gd name="T20" fmla="*/ 2147483647 w 574"/>
                    <a:gd name="T21" fmla="*/ 2147483647 h 422"/>
                    <a:gd name="T22" fmla="*/ 2147483647 w 574"/>
                    <a:gd name="T23" fmla="*/ 2147483647 h 422"/>
                    <a:gd name="T24" fmla="*/ 2147483647 w 574"/>
                    <a:gd name="T25" fmla="*/ 2147483647 h 422"/>
                    <a:gd name="T26" fmla="*/ 2147483647 w 574"/>
                    <a:gd name="T27" fmla="*/ 2147483647 h 422"/>
                    <a:gd name="T28" fmla="*/ 2147483647 w 574"/>
                    <a:gd name="T29" fmla="*/ 2147483647 h 422"/>
                    <a:gd name="T30" fmla="*/ 2147483647 w 574"/>
                    <a:gd name="T31" fmla="*/ 2147483647 h 422"/>
                    <a:gd name="T32" fmla="*/ 2147483647 w 574"/>
                    <a:gd name="T33" fmla="*/ 2147483647 h 422"/>
                    <a:gd name="T34" fmla="*/ 2147483647 w 574"/>
                    <a:gd name="T35" fmla="*/ 2147483647 h 422"/>
                    <a:gd name="T36" fmla="*/ 2147483647 w 574"/>
                    <a:gd name="T37" fmla="*/ 2147483647 h 422"/>
                    <a:gd name="T38" fmla="*/ 2147483647 w 574"/>
                    <a:gd name="T39" fmla="*/ 2147483647 h 422"/>
                    <a:gd name="T40" fmla="*/ 0 w 574"/>
                    <a:gd name="T41" fmla="*/ 2147483647 h 422"/>
                    <a:gd name="T42" fmla="*/ 2147483647 w 574"/>
                    <a:gd name="T43" fmla="*/ 2147483647 h 422"/>
                    <a:gd name="T44" fmla="*/ 2147483647 w 574"/>
                    <a:gd name="T45" fmla="*/ 2147483647 h 422"/>
                    <a:gd name="T46" fmla="*/ 2147483647 w 574"/>
                    <a:gd name="T47" fmla="*/ 2147483647 h 422"/>
                    <a:gd name="T48" fmla="*/ 2147483647 w 574"/>
                    <a:gd name="T49" fmla="*/ 2147483647 h 422"/>
                    <a:gd name="T50" fmla="*/ 2147483647 w 574"/>
                    <a:gd name="T51" fmla="*/ 2147483647 h 422"/>
                    <a:gd name="T52" fmla="*/ 2147483647 w 574"/>
                    <a:gd name="T53" fmla="*/ 2147483647 h 422"/>
                    <a:gd name="T54" fmla="*/ 2147483647 w 574"/>
                    <a:gd name="T55" fmla="*/ 2147483647 h 422"/>
                    <a:gd name="T56" fmla="*/ 2147483647 w 574"/>
                    <a:gd name="T57" fmla="*/ 2147483647 h 422"/>
                    <a:gd name="T58" fmla="*/ 2147483647 w 574"/>
                    <a:gd name="T59" fmla="*/ 2147483647 h 422"/>
                    <a:gd name="T60" fmla="*/ 2147483647 w 574"/>
                    <a:gd name="T61" fmla="*/ 2147483647 h 422"/>
                    <a:gd name="T62" fmla="*/ 2147483647 w 574"/>
                    <a:gd name="T63" fmla="*/ 2147483647 h 422"/>
                    <a:gd name="T64" fmla="*/ 2147483647 w 574"/>
                    <a:gd name="T65" fmla="*/ 2147483647 h 422"/>
                    <a:gd name="T66" fmla="*/ 2147483647 w 574"/>
                    <a:gd name="T67" fmla="*/ 2147483647 h 422"/>
                    <a:gd name="T68" fmla="*/ 2147483647 w 574"/>
                    <a:gd name="T69" fmla="*/ 2147483647 h 422"/>
                    <a:gd name="T70" fmla="*/ 2147483647 w 574"/>
                    <a:gd name="T71" fmla="*/ 2147483647 h 422"/>
                    <a:gd name="T72" fmla="*/ 2147483647 w 574"/>
                    <a:gd name="T73" fmla="*/ 2147483647 h 422"/>
                    <a:gd name="T74" fmla="*/ 2147483647 w 574"/>
                    <a:gd name="T75" fmla="*/ 0 h 42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74"/>
                    <a:gd name="T115" fmla="*/ 0 h 422"/>
                    <a:gd name="T116" fmla="*/ 574 w 574"/>
                    <a:gd name="T117" fmla="*/ 422 h 42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74" h="422">
                      <a:moveTo>
                        <a:pt x="145" y="0"/>
                      </a:moveTo>
                      <a:lnTo>
                        <a:pt x="263" y="33"/>
                      </a:lnTo>
                      <a:lnTo>
                        <a:pt x="353" y="54"/>
                      </a:lnTo>
                      <a:lnTo>
                        <a:pt x="397" y="63"/>
                      </a:lnTo>
                      <a:lnTo>
                        <a:pt x="442" y="70"/>
                      </a:lnTo>
                      <a:lnTo>
                        <a:pt x="502" y="81"/>
                      </a:lnTo>
                      <a:lnTo>
                        <a:pt x="574" y="94"/>
                      </a:lnTo>
                      <a:lnTo>
                        <a:pt x="527" y="422"/>
                      </a:lnTo>
                      <a:lnTo>
                        <a:pt x="305" y="375"/>
                      </a:lnTo>
                      <a:lnTo>
                        <a:pt x="274" y="396"/>
                      </a:lnTo>
                      <a:lnTo>
                        <a:pt x="234" y="364"/>
                      </a:lnTo>
                      <a:lnTo>
                        <a:pt x="198" y="396"/>
                      </a:lnTo>
                      <a:lnTo>
                        <a:pt x="166" y="368"/>
                      </a:lnTo>
                      <a:lnTo>
                        <a:pt x="74" y="364"/>
                      </a:lnTo>
                      <a:lnTo>
                        <a:pt x="87" y="310"/>
                      </a:lnTo>
                      <a:lnTo>
                        <a:pt x="21" y="306"/>
                      </a:lnTo>
                      <a:lnTo>
                        <a:pt x="14" y="275"/>
                      </a:lnTo>
                      <a:lnTo>
                        <a:pt x="27" y="243"/>
                      </a:lnTo>
                      <a:lnTo>
                        <a:pt x="11" y="214"/>
                      </a:lnTo>
                      <a:lnTo>
                        <a:pt x="12" y="131"/>
                      </a:lnTo>
                      <a:lnTo>
                        <a:pt x="0" y="68"/>
                      </a:lnTo>
                      <a:lnTo>
                        <a:pt x="8" y="44"/>
                      </a:lnTo>
                      <a:lnTo>
                        <a:pt x="37" y="54"/>
                      </a:lnTo>
                      <a:lnTo>
                        <a:pt x="67" y="91"/>
                      </a:lnTo>
                      <a:lnTo>
                        <a:pt x="124" y="99"/>
                      </a:lnTo>
                      <a:lnTo>
                        <a:pt x="138" y="130"/>
                      </a:lnTo>
                      <a:lnTo>
                        <a:pt x="111" y="130"/>
                      </a:lnTo>
                      <a:lnTo>
                        <a:pt x="108" y="155"/>
                      </a:lnTo>
                      <a:lnTo>
                        <a:pt x="124" y="159"/>
                      </a:lnTo>
                      <a:lnTo>
                        <a:pt x="130" y="184"/>
                      </a:lnTo>
                      <a:lnTo>
                        <a:pt x="96" y="204"/>
                      </a:lnTo>
                      <a:lnTo>
                        <a:pt x="96" y="222"/>
                      </a:lnTo>
                      <a:lnTo>
                        <a:pt x="135" y="222"/>
                      </a:lnTo>
                      <a:lnTo>
                        <a:pt x="145" y="176"/>
                      </a:lnTo>
                      <a:lnTo>
                        <a:pt x="174" y="149"/>
                      </a:lnTo>
                      <a:lnTo>
                        <a:pt x="138" y="78"/>
                      </a:lnTo>
                      <a:lnTo>
                        <a:pt x="161" y="55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2" name="Freeform 10"/>
                <p:cNvSpPr>
                  <a:spLocks/>
                </p:cNvSpPr>
                <p:nvPr/>
              </p:nvSpPr>
              <p:spPr bwMode="auto">
                <a:xfrm>
                  <a:off x="3318974" y="3040491"/>
                  <a:ext cx="848150" cy="713812"/>
                </a:xfrm>
                <a:custGeom>
                  <a:avLst/>
                  <a:gdLst>
                    <a:gd name="T0" fmla="*/ 2147483647 w 717"/>
                    <a:gd name="T1" fmla="*/ 0 h 547"/>
                    <a:gd name="T2" fmla="*/ 2147483647 w 717"/>
                    <a:gd name="T3" fmla="*/ 2147483647 h 547"/>
                    <a:gd name="T4" fmla="*/ 2147483647 w 717"/>
                    <a:gd name="T5" fmla="*/ 2147483647 h 547"/>
                    <a:gd name="T6" fmla="*/ 2147483647 w 717"/>
                    <a:gd name="T7" fmla="*/ 2147483647 h 547"/>
                    <a:gd name="T8" fmla="*/ 2147483647 w 717"/>
                    <a:gd name="T9" fmla="*/ 2147483647 h 547"/>
                    <a:gd name="T10" fmla="*/ 2147483647 w 717"/>
                    <a:gd name="T11" fmla="*/ 2147483647 h 547"/>
                    <a:gd name="T12" fmla="*/ 2147483647 w 717"/>
                    <a:gd name="T13" fmla="*/ 2147483647 h 547"/>
                    <a:gd name="T14" fmla="*/ 2147483647 w 717"/>
                    <a:gd name="T15" fmla="*/ 2147483647 h 547"/>
                    <a:gd name="T16" fmla="*/ 2147483647 w 717"/>
                    <a:gd name="T17" fmla="*/ 2147483647 h 547"/>
                    <a:gd name="T18" fmla="*/ 0 w 717"/>
                    <a:gd name="T19" fmla="*/ 2147483647 h 547"/>
                    <a:gd name="T20" fmla="*/ 0 w 717"/>
                    <a:gd name="T21" fmla="*/ 2147483647 h 547"/>
                    <a:gd name="T22" fmla="*/ 2147483647 w 717"/>
                    <a:gd name="T23" fmla="*/ 2147483647 h 547"/>
                    <a:gd name="T24" fmla="*/ 2147483647 w 717"/>
                    <a:gd name="T25" fmla="*/ 2147483647 h 547"/>
                    <a:gd name="T26" fmla="*/ 2147483647 w 717"/>
                    <a:gd name="T27" fmla="*/ 2147483647 h 547"/>
                    <a:gd name="T28" fmla="*/ 2147483647 w 717"/>
                    <a:gd name="T29" fmla="*/ 2147483647 h 547"/>
                    <a:gd name="T30" fmla="*/ 2147483647 w 717"/>
                    <a:gd name="T31" fmla="*/ 2147483647 h 547"/>
                    <a:gd name="T32" fmla="*/ 2147483647 w 717"/>
                    <a:gd name="T33" fmla="*/ 2147483647 h 547"/>
                    <a:gd name="T34" fmla="*/ 2147483647 w 717"/>
                    <a:gd name="T35" fmla="*/ 2147483647 h 547"/>
                    <a:gd name="T36" fmla="*/ 2147483647 w 717"/>
                    <a:gd name="T37" fmla="*/ 2147483647 h 547"/>
                    <a:gd name="T38" fmla="*/ 2147483647 w 717"/>
                    <a:gd name="T39" fmla="*/ 2147483647 h 547"/>
                    <a:gd name="T40" fmla="*/ 2147483647 w 717"/>
                    <a:gd name="T41" fmla="*/ 2147483647 h 547"/>
                    <a:gd name="T42" fmla="*/ 2147483647 w 717"/>
                    <a:gd name="T43" fmla="*/ 2147483647 h 547"/>
                    <a:gd name="T44" fmla="*/ 2147483647 w 717"/>
                    <a:gd name="T45" fmla="*/ 2147483647 h 547"/>
                    <a:gd name="T46" fmla="*/ 2147483647 w 717"/>
                    <a:gd name="T47" fmla="*/ 2147483647 h 547"/>
                    <a:gd name="T48" fmla="*/ 2147483647 w 717"/>
                    <a:gd name="T49" fmla="*/ 2147483647 h 547"/>
                    <a:gd name="T50" fmla="*/ 2147483647 w 717"/>
                    <a:gd name="T51" fmla="*/ 2147483647 h 547"/>
                    <a:gd name="T52" fmla="*/ 2147483647 w 717"/>
                    <a:gd name="T53" fmla="*/ 0 h 54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17"/>
                    <a:gd name="T82" fmla="*/ 0 h 547"/>
                    <a:gd name="T83" fmla="*/ 717 w 717"/>
                    <a:gd name="T84" fmla="*/ 547 h 54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17" h="547">
                      <a:moveTo>
                        <a:pt x="157" y="0"/>
                      </a:moveTo>
                      <a:lnTo>
                        <a:pt x="136" y="11"/>
                      </a:lnTo>
                      <a:lnTo>
                        <a:pt x="123" y="59"/>
                      </a:lnTo>
                      <a:lnTo>
                        <a:pt x="110" y="100"/>
                      </a:lnTo>
                      <a:lnTo>
                        <a:pt x="100" y="132"/>
                      </a:lnTo>
                      <a:lnTo>
                        <a:pt x="87" y="167"/>
                      </a:lnTo>
                      <a:lnTo>
                        <a:pt x="73" y="203"/>
                      </a:lnTo>
                      <a:lnTo>
                        <a:pt x="53" y="242"/>
                      </a:lnTo>
                      <a:lnTo>
                        <a:pt x="27" y="287"/>
                      </a:lnTo>
                      <a:lnTo>
                        <a:pt x="0" y="330"/>
                      </a:lnTo>
                      <a:lnTo>
                        <a:pt x="0" y="426"/>
                      </a:lnTo>
                      <a:lnTo>
                        <a:pt x="402" y="508"/>
                      </a:lnTo>
                      <a:lnTo>
                        <a:pt x="588" y="547"/>
                      </a:lnTo>
                      <a:lnTo>
                        <a:pt x="626" y="356"/>
                      </a:lnTo>
                      <a:lnTo>
                        <a:pt x="651" y="340"/>
                      </a:lnTo>
                      <a:lnTo>
                        <a:pt x="628" y="298"/>
                      </a:lnTo>
                      <a:lnTo>
                        <a:pt x="639" y="255"/>
                      </a:lnTo>
                      <a:lnTo>
                        <a:pt x="717" y="182"/>
                      </a:lnTo>
                      <a:lnTo>
                        <a:pt x="663" y="116"/>
                      </a:lnTo>
                      <a:lnTo>
                        <a:pt x="441" y="69"/>
                      </a:lnTo>
                      <a:lnTo>
                        <a:pt x="410" y="88"/>
                      </a:lnTo>
                      <a:lnTo>
                        <a:pt x="370" y="56"/>
                      </a:lnTo>
                      <a:lnTo>
                        <a:pt x="334" y="90"/>
                      </a:lnTo>
                      <a:lnTo>
                        <a:pt x="300" y="56"/>
                      </a:lnTo>
                      <a:lnTo>
                        <a:pt x="211" y="58"/>
                      </a:lnTo>
                      <a:lnTo>
                        <a:pt x="223" y="4"/>
                      </a:lnTo>
                      <a:lnTo>
                        <a:pt x="157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3" name="Freeform 11"/>
                <p:cNvSpPr>
                  <a:spLocks/>
                </p:cNvSpPr>
                <p:nvPr/>
              </p:nvSpPr>
              <p:spPr bwMode="auto">
                <a:xfrm>
                  <a:off x="3250667" y="3591504"/>
                  <a:ext cx="892550" cy="1527809"/>
                </a:xfrm>
                <a:custGeom>
                  <a:avLst/>
                  <a:gdLst>
                    <a:gd name="T0" fmla="*/ 2147483647 w 755"/>
                    <a:gd name="T1" fmla="*/ 0 h 1168"/>
                    <a:gd name="T2" fmla="*/ 2147483647 w 755"/>
                    <a:gd name="T3" fmla="*/ 2147483647 h 1168"/>
                    <a:gd name="T4" fmla="*/ 2147483647 w 755"/>
                    <a:gd name="T5" fmla="*/ 2147483647 h 1168"/>
                    <a:gd name="T6" fmla="*/ 2147483647 w 755"/>
                    <a:gd name="T7" fmla="*/ 2147483647 h 1168"/>
                    <a:gd name="T8" fmla="*/ 2147483647 w 755"/>
                    <a:gd name="T9" fmla="*/ 2147483647 h 1168"/>
                    <a:gd name="T10" fmla="*/ 2147483647 w 755"/>
                    <a:gd name="T11" fmla="*/ 2147483647 h 1168"/>
                    <a:gd name="T12" fmla="*/ 2147483647 w 755"/>
                    <a:gd name="T13" fmla="*/ 2147483647 h 1168"/>
                    <a:gd name="T14" fmla="*/ 2147483647 w 755"/>
                    <a:gd name="T15" fmla="*/ 2147483647 h 1168"/>
                    <a:gd name="T16" fmla="*/ 2147483647 w 755"/>
                    <a:gd name="T17" fmla="*/ 2147483647 h 1168"/>
                    <a:gd name="T18" fmla="*/ 2147483647 w 755"/>
                    <a:gd name="T19" fmla="*/ 2147483647 h 1168"/>
                    <a:gd name="T20" fmla="*/ 2147483647 w 755"/>
                    <a:gd name="T21" fmla="*/ 2147483647 h 1168"/>
                    <a:gd name="T22" fmla="*/ 2147483647 w 755"/>
                    <a:gd name="T23" fmla="*/ 2147483647 h 1168"/>
                    <a:gd name="T24" fmla="*/ 2147483647 w 755"/>
                    <a:gd name="T25" fmla="*/ 2147483647 h 1168"/>
                    <a:gd name="T26" fmla="*/ 2147483647 w 755"/>
                    <a:gd name="T27" fmla="*/ 2147483647 h 1168"/>
                    <a:gd name="T28" fmla="*/ 2147483647 w 755"/>
                    <a:gd name="T29" fmla="*/ 2147483647 h 1168"/>
                    <a:gd name="T30" fmla="*/ 2147483647 w 755"/>
                    <a:gd name="T31" fmla="*/ 2147483647 h 1168"/>
                    <a:gd name="T32" fmla="*/ 2147483647 w 755"/>
                    <a:gd name="T33" fmla="*/ 2147483647 h 1168"/>
                    <a:gd name="T34" fmla="*/ 2147483647 w 755"/>
                    <a:gd name="T35" fmla="*/ 2147483647 h 1168"/>
                    <a:gd name="T36" fmla="*/ 2147483647 w 755"/>
                    <a:gd name="T37" fmla="*/ 2147483647 h 1168"/>
                    <a:gd name="T38" fmla="*/ 2147483647 w 755"/>
                    <a:gd name="T39" fmla="*/ 2147483647 h 1168"/>
                    <a:gd name="T40" fmla="*/ 2147483647 w 755"/>
                    <a:gd name="T41" fmla="*/ 2147483647 h 1168"/>
                    <a:gd name="T42" fmla="*/ 2147483647 w 755"/>
                    <a:gd name="T43" fmla="*/ 2147483647 h 1168"/>
                    <a:gd name="T44" fmla="*/ 2147483647 w 755"/>
                    <a:gd name="T45" fmla="*/ 2147483647 h 1168"/>
                    <a:gd name="T46" fmla="*/ 2147483647 w 755"/>
                    <a:gd name="T47" fmla="*/ 2147483647 h 1168"/>
                    <a:gd name="T48" fmla="*/ 2147483647 w 755"/>
                    <a:gd name="T49" fmla="*/ 2147483647 h 1168"/>
                    <a:gd name="T50" fmla="*/ 2147483647 w 755"/>
                    <a:gd name="T51" fmla="*/ 2147483647 h 1168"/>
                    <a:gd name="T52" fmla="*/ 2147483647 w 755"/>
                    <a:gd name="T53" fmla="*/ 2147483647 h 1168"/>
                    <a:gd name="T54" fmla="*/ 2147483647 w 755"/>
                    <a:gd name="T55" fmla="*/ 2147483647 h 1168"/>
                    <a:gd name="T56" fmla="*/ 2147483647 w 755"/>
                    <a:gd name="T57" fmla="*/ 2147483647 h 1168"/>
                    <a:gd name="T58" fmla="*/ 2147483647 w 755"/>
                    <a:gd name="T59" fmla="*/ 2147483647 h 1168"/>
                    <a:gd name="T60" fmla="*/ 2147483647 w 755"/>
                    <a:gd name="T61" fmla="*/ 2147483647 h 1168"/>
                    <a:gd name="T62" fmla="*/ 2147483647 w 755"/>
                    <a:gd name="T63" fmla="*/ 2147483647 h 1168"/>
                    <a:gd name="T64" fmla="*/ 2147483647 w 755"/>
                    <a:gd name="T65" fmla="*/ 2147483647 h 1168"/>
                    <a:gd name="T66" fmla="*/ 2147483647 w 755"/>
                    <a:gd name="T67" fmla="*/ 2147483647 h 1168"/>
                    <a:gd name="T68" fmla="*/ 2147483647 w 755"/>
                    <a:gd name="T69" fmla="*/ 2147483647 h 1168"/>
                    <a:gd name="T70" fmla="*/ 2147483647 w 755"/>
                    <a:gd name="T71" fmla="*/ 2147483647 h 1168"/>
                    <a:gd name="T72" fmla="*/ 2147483647 w 755"/>
                    <a:gd name="T73" fmla="*/ 2147483647 h 1168"/>
                    <a:gd name="T74" fmla="*/ 2147483647 w 755"/>
                    <a:gd name="T75" fmla="*/ 2147483647 h 1168"/>
                    <a:gd name="T76" fmla="*/ 2147483647 w 755"/>
                    <a:gd name="T77" fmla="*/ 2147483647 h 1168"/>
                    <a:gd name="T78" fmla="*/ 2147483647 w 755"/>
                    <a:gd name="T79" fmla="*/ 2147483647 h 1168"/>
                    <a:gd name="T80" fmla="*/ 2147483647 w 755"/>
                    <a:gd name="T81" fmla="*/ 2147483647 h 1168"/>
                    <a:gd name="T82" fmla="*/ 2147483647 w 755"/>
                    <a:gd name="T83" fmla="*/ 2147483647 h 1168"/>
                    <a:gd name="T84" fmla="*/ 2147483647 w 755"/>
                    <a:gd name="T85" fmla="*/ 2147483647 h 1168"/>
                    <a:gd name="T86" fmla="*/ 0 w 755"/>
                    <a:gd name="T87" fmla="*/ 2147483647 h 1168"/>
                    <a:gd name="T88" fmla="*/ 2147483647 w 755"/>
                    <a:gd name="T89" fmla="*/ 2147483647 h 1168"/>
                    <a:gd name="T90" fmla="*/ 2147483647 w 755"/>
                    <a:gd name="T91" fmla="*/ 2147483647 h 1168"/>
                    <a:gd name="T92" fmla="*/ 2147483647 w 755"/>
                    <a:gd name="T93" fmla="*/ 2147483647 h 1168"/>
                    <a:gd name="T94" fmla="*/ 2147483647 w 755"/>
                    <a:gd name="T95" fmla="*/ 0 h 116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755"/>
                    <a:gd name="T145" fmla="*/ 0 h 1168"/>
                    <a:gd name="T146" fmla="*/ 755 w 755"/>
                    <a:gd name="T147" fmla="*/ 1168 h 116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755" h="1168">
                      <a:moveTo>
                        <a:pt x="58" y="0"/>
                      </a:moveTo>
                      <a:lnTo>
                        <a:pt x="405" y="70"/>
                      </a:lnTo>
                      <a:lnTo>
                        <a:pt x="329" y="414"/>
                      </a:lnTo>
                      <a:lnTo>
                        <a:pt x="720" y="937"/>
                      </a:lnTo>
                      <a:lnTo>
                        <a:pt x="755" y="1003"/>
                      </a:lnTo>
                      <a:lnTo>
                        <a:pt x="718" y="1035"/>
                      </a:lnTo>
                      <a:lnTo>
                        <a:pt x="694" y="1093"/>
                      </a:lnTo>
                      <a:lnTo>
                        <a:pt x="671" y="1127"/>
                      </a:lnTo>
                      <a:lnTo>
                        <a:pt x="696" y="1158"/>
                      </a:lnTo>
                      <a:lnTo>
                        <a:pt x="655" y="1168"/>
                      </a:lnTo>
                      <a:lnTo>
                        <a:pt x="426" y="1160"/>
                      </a:lnTo>
                      <a:lnTo>
                        <a:pt x="412" y="1092"/>
                      </a:lnTo>
                      <a:lnTo>
                        <a:pt x="371" y="1042"/>
                      </a:lnTo>
                      <a:lnTo>
                        <a:pt x="342" y="1024"/>
                      </a:lnTo>
                      <a:lnTo>
                        <a:pt x="334" y="988"/>
                      </a:lnTo>
                      <a:lnTo>
                        <a:pt x="310" y="969"/>
                      </a:lnTo>
                      <a:lnTo>
                        <a:pt x="286" y="945"/>
                      </a:lnTo>
                      <a:lnTo>
                        <a:pt x="278" y="917"/>
                      </a:lnTo>
                      <a:lnTo>
                        <a:pt x="255" y="900"/>
                      </a:lnTo>
                      <a:lnTo>
                        <a:pt x="219" y="909"/>
                      </a:lnTo>
                      <a:lnTo>
                        <a:pt x="179" y="895"/>
                      </a:lnTo>
                      <a:lnTo>
                        <a:pt x="179" y="880"/>
                      </a:lnTo>
                      <a:lnTo>
                        <a:pt x="177" y="848"/>
                      </a:lnTo>
                      <a:lnTo>
                        <a:pt x="161" y="812"/>
                      </a:lnTo>
                      <a:lnTo>
                        <a:pt x="160" y="783"/>
                      </a:lnTo>
                      <a:lnTo>
                        <a:pt x="142" y="758"/>
                      </a:lnTo>
                      <a:lnTo>
                        <a:pt x="147" y="733"/>
                      </a:lnTo>
                      <a:lnTo>
                        <a:pt x="97" y="674"/>
                      </a:lnTo>
                      <a:lnTo>
                        <a:pt x="97" y="640"/>
                      </a:lnTo>
                      <a:lnTo>
                        <a:pt x="123" y="627"/>
                      </a:lnTo>
                      <a:lnTo>
                        <a:pt x="123" y="606"/>
                      </a:lnTo>
                      <a:lnTo>
                        <a:pt x="97" y="599"/>
                      </a:lnTo>
                      <a:lnTo>
                        <a:pt x="85" y="567"/>
                      </a:lnTo>
                      <a:lnTo>
                        <a:pt x="72" y="511"/>
                      </a:lnTo>
                      <a:lnTo>
                        <a:pt x="110" y="541"/>
                      </a:lnTo>
                      <a:lnTo>
                        <a:pt x="95" y="501"/>
                      </a:lnTo>
                      <a:lnTo>
                        <a:pt x="123" y="501"/>
                      </a:lnTo>
                      <a:lnTo>
                        <a:pt x="123" y="472"/>
                      </a:lnTo>
                      <a:lnTo>
                        <a:pt x="95" y="452"/>
                      </a:lnTo>
                      <a:lnTo>
                        <a:pt x="82" y="480"/>
                      </a:lnTo>
                      <a:lnTo>
                        <a:pt x="58" y="470"/>
                      </a:lnTo>
                      <a:lnTo>
                        <a:pt x="10" y="339"/>
                      </a:lnTo>
                      <a:lnTo>
                        <a:pt x="22" y="246"/>
                      </a:lnTo>
                      <a:lnTo>
                        <a:pt x="0" y="193"/>
                      </a:lnTo>
                      <a:lnTo>
                        <a:pt x="11" y="152"/>
                      </a:lnTo>
                      <a:lnTo>
                        <a:pt x="35" y="144"/>
                      </a:lnTo>
                      <a:lnTo>
                        <a:pt x="58" y="8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4" name="Freeform 12"/>
                <p:cNvSpPr>
                  <a:spLocks/>
                </p:cNvSpPr>
                <p:nvPr/>
              </p:nvSpPr>
              <p:spPr bwMode="auto">
                <a:xfrm>
                  <a:off x="3640019" y="3687135"/>
                  <a:ext cx="676244" cy="1128211"/>
                </a:xfrm>
                <a:custGeom>
                  <a:avLst/>
                  <a:gdLst>
                    <a:gd name="T0" fmla="*/ 2147483647 w 572"/>
                    <a:gd name="T1" fmla="*/ 0 h 864"/>
                    <a:gd name="T2" fmla="*/ 0 w 572"/>
                    <a:gd name="T3" fmla="*/ 2147483647 h 864"/>
                    <a:gd name="T4" fmla="*/ 2147483647 w 572"/>
                    <a:gd name="T5" fmla="*/ 2147483647 h 864"/>
                    <a:gd name="T6" fmla="*/ 2147483647 w 572"/>
                    <a:gd name="T7" fmla="*/ 2147483647 h 864"/>
                    <a:gd name="T8" fmla="*/ 2147483647 w 572"/>
                    <a:gd name="T9" fmla="*/ 2147483647 h 864"/>
                    <a:gd name="T10" fmla="*/ 2147483647 w 572"/>
                    <a:gd name="T11" fmla="*/ 2147483647 h 864"/>
                    <a:gd name="T12" fmla="*/ 2147483647 w 572"/>
                    <a:gd name="T13" fmla="*/ 2147483647 h 864"/>
                    <a:gd name="T14" fmla="*/ 2147483647 w 572"/>
                    <a:gd name="T15" fmla="*/ 2147483647 h 864"/>
                    <a:gd name="T16" fmla="*/ 2147483647 w 572"/>
                    <a:gd name="T17" fmla="*/ 2147483647 h 864"/>
                    <a:gd name="T18" fmla="*/ 2147483647 w 572"/>
                    <a:gd name="T19" fmla="*/ 2147483647 h 864"/>
                    <a:gd name="T20" fmla="*/ 2147483647 w 572"/>
                    <a:gd name="T21" fmla="*/ 2147483647 h 864"/>
                    <a:gd name="T22" fmla="*/ 2147483647 w 572"/>
                    <a:gd name="T23" fmla="*/ 0 h 86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72"/>
                    <a:gd name="T37" fmla="*/ 0 h 864"/>
                    <a:gd name="T38" fmla="*/ 572 w 572"/>
                    <a:gd name="T39" fmla="*/ 864 h 86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72" h="864">
                      <a:moveTo>
                        <a:pt x="73" y="0"/>
                      </a:moveTo>
                      <a:lnTo>
                        <a:pt x="0" y="342"/>
                      </a:lnTo>
                      <a:lnTo>
                        <a:pt x="389" y="864"/>
                      </a:lnTo>
                      <a:lnTo>
                        <a:pt x="413" y="841"/>
                      </a:lnTo>
                      <a:lnTo>
                        <a:pt x="412" y="738"/>
                      </a:lnTo>
                      <a:lnTo>
                        <a:pt x="460" y="746"/>
                      </a:lnTo>
                      <a:lnTo>
                        <a:pt x="510" y="429"/>
                      </a:lnTo>
                      <a:lnTo>
                        <a:pt x="544" y="215"/>
                      </a:lnTo>
                      <a:lnTo>
                        <a:pt x="554" y="150"/>
                      </a:lnTo>
                      <a:lnTo>
                        <a:pt x="572" y="92"/>
                      </a:lnTo>
                      <a:lnTo>
                        <a:pt x="315" y="52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5" name="Freeform 13"/>
                <p:cNvSpPr>
                  <a:spLocks/>
                </p:cNvSpPr>
                <p:nvPr/>
              </p:nvSpPr>
              <p:spPr bwMode="auto">
                <a:xfrm>
                  <a:off x="4012294" y="2761569"/>
                  <a:ext cx="607936" cy="1090642"/>
                </a:xfrm>
                <a:custGeom>
                  <a:avLst/>
                  <a:gdLst>
                    <a:gd name="T0" fmla="*/ 2147483647 w 515"/>
                    <a:gd name="T1" fmla="*/ 0 h 835"/>
                    <a:gd name="T2" fmla="*/ 2147483647 w 515"/>
                    <a:gd name="T3" fmla="*/ 2147483647 h 835"/>
                    <a:gd name="T4" fmla="*/ 2147483647 w 515"/>
                    <a:gd name="T5" fmla="*/ 2147483647 h 835"/>
                    <a:gd name="T6" fmla="*/ 2147483647 w 515"/>
                    <a:gd name="T7" fmla="*/ 2147483647 h 835"/>
                    <a:gd name="T8" fmla="*/ 2147483647 w 515"/>
                    <a:gd name="T9" fmla="*/ 2147483647 h 835"/>
                    <a:gd name="T10" fmla="*/ 2147483647 w 515"/>
                    <a:gd name="T11" fmla="*/ 2147483647 h 835"/>
                    <a:gd name="T12" fmla="*/ 2147483647 w 515"/>
                    <a:gd name="T13" fmla="*/ 2147483647 h 835"/>
                    <a:gd name="T14" fmla="*/ 0 w 515"/>
                    <a:gd name="T15" fmla="*/ 2147483647 h 835"/>
                    <a:gd name="T16" fmla="*/ 2147483647 w 515"/>
                    <a:gd name="T17" fmla="*/ 2147483647 h 835"/>
                    <a:gd name="T18" fmla="*/ 2147483647 w 515"/>
                    <a:gd name="T19" fmla="*/ 2147483647 h 835"/>
                    <a:gd name="T20" fmla="*/ 2147483647 w 515"/>
                    <a:gd name="T21" fmla="*/ 2147483647 h 835"/>
                    <a:gd name="T22" fmla="*/ 2147483647 w 515"/>
                    <a:gd name="T23" fmla="*/ 2147483647 h 835"/>
                    <a:gd name="T24" fmla="*/ 2147483647 w 515"/>
                    <a:gd name="T25" fmla="*/ 2147483647 h 835"/>
                    <a:gd name="T26" fmla="*/ 2147483647 w 515"/>
                    <a:gd name="T27" fmla="*/ 2147483647 h 835"/>
                    <a:gd name="T28" fmla="*/ 2147483647 w 515"/>
                    <a:gd name="T29" fmla="*/ 2147483647 h 835"/>
                    <a:gd name="T30" fmla="*/ 2147483647 w 515"/>
                    <a:gd name="T31" fmla="*/ 2147483647 h 835"/>
                    <a:gd name="T32" fmla="*/ 2147483647 w 515"/>
                    <a:gd name="T33" fmla="*/ 2147483647 h 835"/>
                    <a:gd name="T34" fmla="*/ 2147483647 w 515"/>
                    <a:gd name="T35" fmla="*/ 2147483647 h 835"/>
                    <a:gd name="T36" fmla="*/ 2147483647 w 515"/>
                    <a:gd name="T37" fmla="*/ 2147483647 h 835"/>
                    <a:gd name="T38" fmla="*/ 2147483647 w 515"/>
                    <a:gd name="T39" fmla="*/ 2147483647 h 835"/>
                    <a:gd name="T40" fmla="*/ 2147483647 w 515"/>
                    <a:gd name="T41" fmla="*/ 2147483647 h 835"/>
                    <a:gd name="T42" fmla="*/ 2147483647 w 515"/>
                    <a:gd name="T43" fmla="*/ 0 h 83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15"/>
                    <a:gd name="T67" fmla="*/ 0 h 835"/>
                    <a:gd name="T68" fmla="*/ 515 w 515"/>
                    <a:gd name="T69" fmla="*/ 835 h 83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15" h="835">
                      <a:moveTo>
                        <a:pt x="124" y="0"/>
                      </a:moveTo>
                      <a:lnTo>
                        <a:pt x="77" y="327"/>
                      </a:lnTo>
                      <a:lnTo>
                        <a:pt x="126" y="396"/>
                      </a:lnTo>
                      <a:lnTo>
                        <a:pt x="50" y="469"/>
                      </a:lnTo>
                      <a:lnTo>
                        <a:pt x="40" y="519"/>
                      </a:lnTo>
                      <a:lnTo>
                        <a:pt x="61" y="554"/>
                      </a:lnTo>
                      <a:lnTo>
                        <a:pt x="40" y="572"/>
                      </a:lnTo>
                      <a:lnTo>
                        <a:pt x="0" y="761"/>
                      </a:lnTo>
                      <a:lnTo>
                        <a:pt x="245" y="804"/>
                      </a:lnTo>
                      <a:lnTo>
                        <a:pt x="478" y="835"/>
                      </a:lnTo>
                      <a:lnTo>
                        <a:pt x="502" y="662"/>
                      </a:lnTo>
                      <a:lnTo>
                        <a:pt x="515" y="567"/>
                      </a:lnTo>
                      <a:lnTo>
                        <a:pt x="492" y="533"/>
                      </a:lnTo>
                      <a:lnTo>
                        <a:pt x="439" y="543"/>
                      </a:lnTo>
                      <a:lnTo>
                        <a:pt x="370" y="551"/>
                      </a:lnTo>
                      <a:lnTo>
                        <a:pt x="357" y="473"/>
                      </a:lnTo>
                      <a:lnTo>
                        <a:pt x="273" y="410"/>
                      </a:lnTo>
                      <a:lnTo>
                        <a:pt x="284" y="370"/>
                      </a:lnTo>
                      <a:lnTo>
                        <a:pt x="292" y="299"/>
                      </a:lnTo>
                      <a:lnTo>
                        <a:pt x="184" y="146"/>
                      </a:lnTo>
                      <a:lnTo>
                        <a:pt x="199" y="10"/>
                      </a:lnTo>
                      <a:lnTo>
                        <a:pt x="124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6" name="Freeform 14"/>
                <p:cNvSpPr>
                  <a:spLocks/>
                </p:cNvSpPr>
                <p:nvPr/>
              </p:nvSpPr>
              <p:spPr bwMode="auto">
                <a:xfrm>
                  <a:off x="4199001" y="3808949"/>
                  <a:ext cx="564675" cy="806028"/>
                </a:xfrm>
                <a:custGeom>
                  <a:avLst/>
                  <a:gdLst>
                    <a:gd name="T0" fmla="*/ 2147483647 w 478"/>
                    <a:gd name="T1" fmla="*/ 0 h 616"/>
                    <a:gd name="T2" fmla="*/ 2147483647 w 478"/>
                    <a:gd name="T3" fmla="*/ 2147483647 h 616"/>
                    <a:gd name="T4" fmla="*/ 2147483647 w 478"/>
                    <a:gd name="T5" fmla="*/ 2147483647 h 616"/>
                    <a:gd name="T6" fmla="*/ 2147483647 w 478"/>
                    <a:gd name="T7" fmla="*/ 2147483647 h 616"/>
                    <a:gd name="T8" fmla="*/ 2147483647 w 478"/>
                    <a:gd name="T9" fmla="*/ 2147483647 h 616"/>
                    <a:gd name="T10" fmla="*/ 0 w 478"/>
                    <a:gd name="T11" fmla="*/ 2147483647 h 616"/>
                    <a:gd name="T12" fmla="*/ 2147483647 w 478"/>
                    <a:gd name="T13" fmla="*/ 2147483647 h 616"/>
                    <a:gd name="T14" fmla="*/ 2147483647 w 478"/>
                    <a:gd name="T15" fmla="*/ 0 h 6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78"/>
                    <a:gd name="T25" fmla="*/ 0 h 616"/>
                    <a:gd name="T26" fmla="*/ 478 w 478"/>
                    <a:gd name="T27" fmla="*/ 616 h 61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78" h="616">
                      <a:moveTo>
                        <a:pt x="89" y="0"/>
                      </a:moveTo>
                      <a:lnTo>
                        <a:pt x="323" y="32"/>
                      </a:lnTo>
                      <a:lnTo>
                        <a:pt x="307" y="150"/>
                      </a:lnTo>
                      <a:lnTo>
                        <a:pt x="478" y="166"/>
                      </a:lnTo>
                      <a:lnTo>
                        <a:pt x="431" y="616"/>
                      </a:lnTo>
                      <a:lnTo>
                        <a:pt x="0" y="570"/>
                      </a:lnTo>
                      <a:lnTo>
                        <a:pt x="44" y="282"/>
                      </a:lnTo>
                      <a:lnTo>
                        <a:pt x="89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7" name="Freeform 506"/>
                <p:cNvSpPr>
                  <a:spLocks/>
                </p:cNvSpPr>
                <p:nvPr/>
              </p:nvSpPr>
              <p:spPr bwMode="auto">
                <a:xfrm>
                  <a:off x="4557616" y="3415043"/>
                  <a:ext cx="724059" cy="656890"/>
                </a:xfrm>
                <a:custGeom>
                  <a:avLst/>
                  <a:gdLst>
                    <a:gd name="T0" fmla="*/ 2147483647 w 614"/>
                    <a:gd name="T1" fmla="*/ 0 h 502"/>
                    <a:gd name="T2" fmla="*/ 2147483647 w 614"/>
                    <a:gd name="T3" fmla="*/ 2147483647 h 502"/>
                    <a:gd name="T4" fmla="*/ 0 w 614"/>
                    <a:gd name="T5" fmla="*/ 2147483647 h 502"/>
                    <a:gd name="T6" fmla="*/ 2147483647 w 614"/>
                    <a:gd name="T7" fmla="*/ 2147483647 h 502"/>
                    <a:gd name="T8" fmla="*/ 2147483647 w 614"/>
                    <a:gd name="T9" fmla="*/ 2147483647 h 502"/>
                    <a:gd name="T10" fmla="*/ 2147483647 w 614"/>
                    <a:gd name="T11" fmla="*/ 2147483647 h 502"/>
                    <a:gd name="T12" fmla="*/ 2147483647 w 614"/>
                    <a:gd name="T13" fmla="*/ 0 h 50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14"/>
                    <a:gd name="T22" fmla="*/ 0 h 502"/>
                    <a:gd name="T23" fmla="*/ 614 w 614"/>
                    <a:gd name="T24" fmla="*/ 502 h 50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14" h="502">
                      <a:moveTo>
                        <a:pt x="60" y="0"/>
                      </a:moveTo>
                      <a:lnTo>
                        <a:pt x="37" y="187"/>
                      </a:lnTo>
                      <a:lnTo>
                        <a:pt x="0" y="455"/>
                      </a:lnTo>
                      <a:lnTo>
                        <a:pt x="178" y="470"/>
                      </a:lnTo>
                      <a:lnTo>
                        <a:pt x="593" y="502"/>
                      </a:lnTo>
                      <a:lnTo>
                        <a:pt x="614" y="52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8" name="Freeform 507"/>
                <p:cNvSpPr>
                  <a:spLocks/>
                </p:cNvSpPr>
                <p:nvPr/>
              </p:nvSpPr>
              <p:spPr bwMode="auto">
                <a:xfrm>
                  <a:off x="4702200" y="4027533"/>
                  <a:ext cx="755936" cy="622736"/>
                </a:xfrm>
                <a:custGeom>
                  <a:avLst/>
                  <a:gdLst>
                    <a:gd name="T0" fmla="*/ 2147483647 w 640"/>
                    <a:gd name="T1" fmla="*/ 0 h 476"/>
                    <a:gd name="T2" fmla="*/ 2147483647 w 640"/>
                    <a:gd name="T3" fmla="*/ 2147483647 h 476"/>
                    <a:gd name="T4" fmla="*/ 0 w 640"/>
                    <a:gd name="T5" fmla="*/ 2147483647 h 476"/>
                    <a:gd name="T6" fmla="*/ 2147483647 w 640"/>
                    <a:gd name="T7" fmla="*/ 2147483647 h 476"/>
                    <a:gd name="T8" fmla="*/ 2147483647 w 640"/>
                    <a:gd name="T9" fmla="*/ 2147483647 h 476"/>
                    <a:gd name="T10" fmla="*/ 2147483647 w 640"/>
                    <a:gd name="T11" fmla="*/ 2147483647 h 476"/>
                    <a:gd name="T12" fmla="*/ 2147483647 w 640"/>
                    <a:gd name="T13" fmla="*/ 2147483647 h 476"/>
                    <a:gd name="T14" fmla="*/ 2147483647 w 640"/>
                    <a:gd name="T15" fmla="*/ 2147483647 h 476"/>
                    <a:gd name="T16" fmla="*/ 2147483647 w 640"/>
                    <a:gd name="T17" fmla="*/ 0 h 4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40"/>
                    <a:gd name="T28" fmla="*/ 0 h 476"/>
                    <a:gd name="T29" fmla="*/ 640 w 640"/>
                    <a:gd name="T30" fmla="*/ 476 h 47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40" h="476">
                      <a:moveTo>
                        <a:pt x="54" y="0"/>
                      </a:moveTo>
                      <a:lnTo>
                        <a:pt x="21" y="286"/>
                      </a:lnTo>
                      <a:lnTo>
                        <a:pt x="0" y="450"/>
                      </a:lnTo>
                      <a:lnTo>
                        <a:pt x="320" y="467"/>
                      </a:lnTo>
                      <a:lnTo>
                        <a:pt x="625" y="476"/>
                      </a:lnTo>
                      <a:lnTo>
                        <a:pt x="635" y="253"/>
                      </a:lnTo>
                      <a:lnTo>
                        <a:pt x="640" y="36"/>
                      </a:lnTo>
                      <a:lnTo>
                        <a:pt x="465" y="32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9" name="Freeform 508"/>
                <p:cNvSpPr>
                  <a:spLocks/>
                </p:cNvSpPr>
                <p:nvPr/>
              </p:nvSpPr>
              <p:spPr bwMode="auto">
                <a:xfrm>
                  <a:off x="4023679" y="4548946"/>
                  <a:ext cx="684213" cy="842458"/>
                </a:xfrm>
                <a:custGeom>
                  <a:avLst/>
                  <a:gdLst>
                    <a:gd name="T0" fmla="*/ 2147483647 w 579"/>
                    <a:gd name="T1" fmla="*/ 0 h 644"/>
                    <a:gd name="T2" fmla="*/ 2147483647 w 579"/>
                    <a:gd name="T3" fmla="*/ 2147483647 h 644"/>
                    <a:gd name="T4" fmla="*/ 2147483647 w 579"/>
                    <a:gd name="T5" fmla="*/ 2147483647 h 644"/>
                    <a:gd name="T6" fmla="*/ 2147483647 w 579"/>
                    <a:gd name="T7" fmla="*/ 2147483647 h 644"/>
                    <a:gd name="T8" fmla="*/ 2147483647 w 579"/>
                    <a:gd name="T9" fmla="*/ 2147483647 h 644"/>
                    <a:gd name="T10" fmla="*/ 2147483647 w 579"/>
                    <a:gd name="T11" fmla="*/ 2147483647 h 644"/>
                    <a:gd name="T12" fmla="*/ 2147483647 w 579"/>
                    <a:gd name="T13" fmla="*/ 2147483647 h 644"/>
                    <a:gd name="T14" fmla="*/ 2147483647 w 579"/>
                    <a:gd name="T15" fmla="*/ 2147483647 h 644"/>
                    <a:gd name="T16" fmla="*/ 2147483647 w 579"/>
                    <a:gd name="T17" fmla="*/ 2147483647 h 644"/>
                    <a:gd name="T18" fmla="*/ 2147483647 w 579"/>
                    <a:gd name="T19" fmla="*/ 2147483647 h 644"/>
                    <a:gd name="T20" fmla="*/ 2147483647 w 579"/>
                    <a:gd name="T21" fmla="*/ 2147483647 h 644"/>
                    <a:gd name="T22" fmla="*/ 0 w 579"/>
                    <a:gd name="T23" fmla="*/ 2147483647 h 644"/>
                    <a:gd name="T24" fmla="*/ 2147483647 w 579"/>
                    <a:gd name="T25" fmla="*/ 2147483647 h 644"/>
                    <a:gd name="T26" fmla="*/ 2147483647 w 579"/>
                    <a:gd name="T27" fmla="*/ 2147483647 h 644"/>
                    <a:gd name="T28" fmla="*/ 2147483647 w 579"/>
                    <a:gd name="T29" fmla="*/ 2147483647 h 644"/>
                    <a:gd name="T30" fmla="*/ 2147483647 w 579"/>
                    <a:gd name="T31" fmla="*/ 0 h 64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79"/>
                    <a:gd name="T49" fmla="*/ 0 h 644"/>
                    <a:gd name="T50" fmla="*/ 579 w 579"/>
                    <a:gd name="T51" fmla="*/ 644 h 64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79" h="644">
                      <a:moveTo>
                        <a:pt x="147" y="0"/>
                      </a:moveTo>
                      <a:lnTo>
                        <a:pt x="135" y="84"/>
                      </a:lnTo>
                      <a:lnTo>
                        <a:pt x="85" y="75"/>
                      </a:lnTo>
                      <a:lnTo>
                        <a:pt x="88" y="183"/>
                      </a:lnTo>
                      <a:lnTo>
                        <a:pt x="64" y="204"/>
                      </a:lnTo>
                      <a:lnTo>
                        <a:pt x="100" y="270"/>
                      </a:lnTo>
                      <a:lnTo>
                        <a:pt x="64" y="299"/>
                      </a:lnTo>
                      <a:lnTo>
                        <a:pt x="45" y="347"/>
                      </a:lnTo>
                      <a:lnTo>
                        <a:pt x="17" y="394"/>
                      </a:lnTo>
                      <a:lnTo>
                        <a:pt x="37" y="422"/>
                      </a:lnTo>
                      <a:lnTo>
                        <a:pt x="3" y="433"/>
                      </a:lnTo>
                      <a:lnTo>
                        <a:pt x="0" y="477"/>
                      </a:lnTo>
                      <a:lnTo>
                        <a:pt x="326" y="641"/>
                      </a:lnTo>
                      <a:lnTo>
                        <a:pt x="510" y="644"/>
                      </a:lnTo>
                      <a:lnTo>
                        <a:pt x="579" y="50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0" name="Freeform 509"/>
                <p:cNvSpPr>
                  <a:spLocks/>
                </p:cNvSpPr>
                <p:nvPr/>
              </p:nvSpPr>
              <p:spPr bwMode="auto">
                <a:xfrm>
                  <a:off x="4620231" y="4609285"/>
                  <a:ext cx="727475" cy="796920"/>
                </a:xfrm>
                <a:custGeom>
                  <a:avLst/>
                  <a:gdLst>
                    <a:gd name="T0" fmla="*/ 2147483647 w 615"/>
                    <a:gd name="T1" fmla="*/ 0 h 610"/>
                    <a:gd name="T2" fmla="*/ 2147483647 w 615"/>
                    <a:gd name="T3" fmla="*/ 2147483647 h 610"/>
                    <a:gd name="T4" fmla="*/ 2147483647 w 615"/>
                    <a:gd name="T5" fmla="*/ 2147483647 h 610"/>
                    <a:gd name="T6" fmla="*/ 2147483647 w 615"/>
                    <a:gd name="T7" fmla="*/ 2147483647 h 610"/>
                    <a:gd name="T8" fmla="*/ 2147483647 w 615"/>
                    <a:gd name="T9" fmla="*/ 2147483647 h 610"/>
                    <a:gd name="T10" fmla="*/ 2147483647 w 615"/>
                    <a:gd name="T11" fmla="*/ 2147483647 h 610"/>
                    <a:gd name="T12" fmla="*/ 2147483647 w 615"/>
                    <a:gd name="T13" fmla="*/ 2147483647 h 610"/>
                    <a:gd name="T14" fmla="*/ 2147483647 w 615"/>
                    <a:gd name="T15" fmla="*/ 2147483647 h 610"/>
                    <a:gd name="T16" fmla="*/ 0 w 615"/>
                    <a:gd name="T17" fmla="*/ 2147483647 h 610"/>
                    <a:gd name="T18" fmla="*/ 2147483647 w 615"/>
                    <a:gd name="T19" fmla="*/ 2147483647 h 610"/>
                    <a:gd name="T20" fmla="*/ 2147483647 w 615"/>
                    <a:gd name="T21" fmla="*/ 0 h 61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15"/>
                    <a:gd name="T34" fmla="*/ 0 h 610"/>
                    <a:gd name="T35" fmla="*/ 615 w 615"/>
                    <a:gd name="T36" fmla="*/ 610 h 61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15" h="610">
                      <a:moveTo>
                        <a:pt x="74" y="0"/>
                      </a:moveTo>
                      <a:lnTo>
                        <a:pt x="615" y="24"/>
                      </a:lnTo>
                      <a:lnTo>
                        <a:pt x="589" y="563"/>
                      </a:lnTo>
                      <a:lnTo>
                        <a:pt x="413" y="553"/>
                      </a:lnTo>
                      <a:lnTo>
                        <a:pt x="249" y="548"/>
                      </a:lnTo>
                      <a:lnTo>
                        <a:pt x="249" y="569"/>
                      </a:lnTo>
                      <a:lnTo>
                        <a:pt x="111" y="569"/>
                      </a:lnTo>
                      <a:lnTo>
                        <a:pt x="103" y="610"/>
                      </a:lnTo>
                      <a:lnTo>
                        <a:pt x="0" y="597"/>
                      </a:lnTo>
                      <a:lnTo>
                        <a:pt x="58" y="140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1" name="Freeform 510"/>
                <p:cNvSpPr>
                  <a:spLocks/>
                </p:cNvSpPr>
                <p:nvPr/>
              </p:nvSpPr>
              <p:spPr bwMode="auto">
                <a:xfrm>
                  <a:off x="5282813" y="2889076"/>
                  <a:ext cx="710397" cy="456522"/>
                </a:xfrm>
                <a:custGeom>
                  <a:avLst/>
                  <a:gdLst>
                    <a:gd name="T0" fmla="*/ 2147483647 w 601"/>
                    <a:gd name="T1" fmla="*/ 0 h 352"/>
                    <a:gd name="T2" fmla="*/ 2147483647 w 601"/>
                    <a:gd name="T3" fmla="*/ 2147483647 h 352"/>
                    <a:gd name="T4" fmla="*/ 2147483647 w 601"/>
                    <a:gd name="T5" fmla="*/ 2147483647 h 352"/>
                    <a:gd name="T6" fmla="*/ 2147483647 w 601"/>
                    <a:gd name="T7" fmla="*/ 2147483647 h 352"/>
                    <a:gd name="T8" fmla="*/ 2147483647 w 601"/>
                    <a:gd name="T9" fmla="*/ 2147483647 h 352"/>
                    <a:gd name="T10" fmla="*/ 2147483647 w 601"/>
                    <a:gd name="T11" fmla="*/ 2147483647 h 352"/>
                    <a:gd name="T12" fmla="*/ 2147483647 w 601"/>
                    <a:gd name="T13" fmla="*/ 2147483647 h 352"/>
                    <a:gd name="T14" fmla="*/ 0 w 601"/>
                    <a:gd name="T15" fmla="*/ 2147483647 h 352"/>
                    <a:gd name="T16" fmla="*/ 2147483647 w 601"/>
                    <a:gd name="T17" fmla="*/ 0 h 35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01"/>
                    <a:gd name="T28" fmla="*/ 0 h 352"/>
                    <a:gd name="T29" fmla="*/ 601 w 601"/>
                    <a:gd name="T30" fmla="*/ 352 h 35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01" h="352">
                      <a:moveTo>
                        <a:pt x="2" y="0"/>
                      </a:moveTo>
                      <a:lnTo>
                        <a:pt x="504" y="12"/>
                      </a:lnTo>
                      <a:lnTo>
                        <a:pt x="541" y="115"/>
                      </a:lnTo>
                      <a:lnTo>
                        <a:pt x="577" y="194"/>
                      </a:lnTo>
                      <a:lnTo>
                        <a:pt x="601" y="323"/>
                      </a:lnTo>
                      <a:lnTo>
                        <a:pt x="586" y="352"/>
                      </a:lnTo>
                      <a:lnTo>
                        <a:pt x="401" y="347"/>
                      </a:lnTo>
                      <a:lnTo>
                        <a:pt x="0" y="34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2" name="Freeform 511"/>
                <p:cNvSpPr>
                  <a:spLocks/>
                </p:cNvSpPr>
                <p:nvPr/>
              </p:nvSpPr>
              <p:spPr bwMode="auto">
                <a:xfrm>
                  <a:off x="5262321" y="3330797"/>
                  <a:ext cx="746828" cy="537352"/>
                </a:xfrm>
                <a:custGeom>
                  <a:avLst/>
                  <a:gdLst>
                    <a:gd name="T0" fmla="*/ 2147483647 w 631"/>
                    <a:gd name="T1" fmla="*/ 0 h 412"/>
                    <a:gd name="T2" fmla="*/ 2147483647 w 631"/>
                    <a:gd name="T3" fmla="*/ 2147483647 h 412"/>
                    <a:gd name="T4" fmla="*/ 0 w 631"/>
                    <a:gd name="T5" fmla="*/ 2147483647 h 412"/>
                    <a:gd name="T6" fmla="*/ 2147483647 w 631"/>
                    <a:gd name="T7" fmla="*/ 2147483647 h 412"/>
                    <a:gd name="T8" fmla="*/ 2147483647 w 631"/>
                    <a:gd name="T9" fmla="*/ 2147483647 h 412"/>
                    <a:gd name="T10" fmla="*/ 2147483647 w 631"/>
                    <a:gd name="T11" fmla="*/ 2147483647 h 412"/>
                    <a:gd name="T12" fmla="*/ 2147483647 w 631"/>
                    <a:gd name="T13" fmla="*/ 2147483647 h 412"/>
                    <a:gd name="T14" fmla="*/ 2147483647 w 631"/>
                    <a:gd name="T15" fmla="*/ 2147483647 h 412"/>
                    <a:gd name="T16" fmla="*/ 2147483647 w 631"/>
                    <a:gd name="T17" fmla="*/ 2147483647 h 412"/>
                    <a:gd name="T18" fmla="*/ 2147483647 w 631"/>
                    <a:gd name="T19" fmla="*/ 2147483647 h 412"/>
                    <a:gd name="T20" fmla="*/ 2147483647 w 631"/>
                    <a:gd name="T21" fmla="*/ 2147483647 h 412"/>
                    <a:gd name="T22" fmla="*/ 2147483647 w 631"/>
                    <a:gd name="T23" fmla="*/ 2147483647 h 412"/>
                    <a:gd name="T24" fmla="*/ 2147483647 w 631"/>
                    <a:gd name="T25" fmla="*/ 2147483647 h 412"/>
                    <a:gd name="T26" fmla="*/ 2147483647 w 631"/>
                    <a:gd name="T27" fmla="*/ 0 h 41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31"/>
                    <a:gd name="T43" fmla="*/ 0 h 412"/>
                    <a:gd name="T44" fmla="*/ 631 w 631"/>
                    <a:gd name="T45" fmla="*/ 412 h 41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31" h="412">
                      <a:moveTo>
                        <a:pt x="11" y="0"/>
                      </a:moveTo>
                      <a:lnTo>
                        <a:pt x="10" y="160"/>
                      </a:lnTo>
                      <a:lnTo>
                        <a:pt x="0" y="347"/>
                      </a:lnTo>
                      <a:lnTo>
                        <a:pt x="459" y="354"/>
                      </a:lnTo>
                      <a:lnTo>
                        <a:pt x="507" y="380"/>
                      </a:lnTo>
                      <a:lnTo>
                        <a:pt x="541" y="344"/>
                      </a:lnTo>
                      <a:lnTo>
                        <a:pt x="631" y="412"/>
                      </a:lnTo>
                      <a:lnTo>
                        <a:pt x="618" y="341"/>
                      </a:lnTo>
                      <a:lnTo>
                        <a:pt x="626" y="286"/>
                      </a:lnTo>
                      <a:lnTo>
                        <a:pt x="631" y="99"/>
                      </a:lnTo>
                      <a:lnTo>
                        <a:pt x="591" y="58"/>
                      </a:lnTo>
                      <a:lnTo>
                        <a:pt x="607" y="7"/>
                      </a:lnTo>
                      <a:lnTo>
                        <a:pt x="307" y="5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3" name="Freeform 512"/>
                <p:cNvSpPr>
                  <a:spLocks/>
                </p:cNvSpPr>
                <p:nvPr/>
              </p:nvSpPr>
              <p:spPr bwMode="auto">
                <a:xfrm>
                  <a:off x="5252075" y="3778211"/>
                  <a:ext cx="890274" cy="442859"/>
                </a:xfrm>
                <a:custGeom>
                  <a:avLst/>
                  <a:gdLst>
                    <a:gd name="T0" fmla="*/ 2147483647 w 753"/>
                    <a:gd name="T1" fmla="*/ 0 h 339"/>
                    <a:gd name="T2" fmla="*/ 0 w 753"/>
                    <a:gd name="T3" fmla="*/ 2147483647 h 339"/>
                    <a:gd name="T4" fmla="*/ 2147483647 w 753"/>
                    <a:gd name="T5" fmla="*/ 2147483647 h 339"/>
                    <a:gd name="T6" fmla="*/ 2147483647 w 753"/>
                    <a:gd name="T7" fmla="*/ 2147483647 h 339"/>
                    <a:gd name="T8" fmla="*/ 2147483647 w 753"/>
                    <a:gd name="T9" fmla="*/ 2147483647 h 339"/>
                    <a:gd name="T10" fmla="*/ 2147483647 w 753"/>
                    <a:gd name="T11" fmla="*/ 2147483647 h 339"/>
                    <a:gd name="T12" fmla="*/ 2147483647 w 753"/>
                    <a:gd name="T13" fmla="*/ 2147483647 h 339"/>
                    <a:gd name="T14" fmla="*/ 2147483647 w 753"/>
                    <a:gd name="T15" fmla="*/ 2147483647 h 339"/>
                    <a:gd name="T16" fmla="*/ 2147483647 w 753"/>
                    <a:gd name="T17" fmla="*/ 2147483647 h 339"/>
                    <a:gd name="T18" fmla="*/ 2147483647 w 753"/>
                    <a:gd name="T19" fmla="*/ 2147483647 h 339"/>
                    <a:gd name="T20" fmla="*/ 2147483647 w 753"/>
                    <a:gd name="T21" fmla="*/ 2147483647 h 339"/>
                    <a:gd name="T22" fmla="*/ 2147483647 w 753"/>
                    <a:gd name="T23" fmla="*/ 2147483647 h 339"/>
                    <a:gd name="T24" fmla="*/ 2147483647 w 753"/>
                    <a:gd name="T25" fmla="*/ 2147483647 h 339"/>
                    <a:gd name="T26" fmla="*/ 2147483647 w 753"/>
                    <a:gd name="T27" fmla="*/ 2147483647 h 339"/>
                    <a:gd name="T28" fmla="*/ 2147483647 w 753"/>
                    <a:gd name="T29" fmla="*/ 0 h 33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53"/>
                    <a:gd name="T46" fmla="*/ 0 h 339"/>
                    <a:gd name="T47" fmla="*/ 753 w 753"/>
                    <a:gd name="T48" fmla="*/ 339 h 339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53" h="339">
                      <a:moveTo>
                        <a:pt x="8" y="0"/>
                      </a:moveTo>
                      <a:lnTo>
                        <a:pt x="0" y="224"/>
                      </a:lnTo>
                      <a:lnTo>
                        <a:pt x="170" y="229"/>
                      </a:lnTo>
                      <a:lnTo>
                        <a:pt x="168" y="339"/>
                      </a:lnTo>
                      <a:lnTo>
                        <a:pt x="397" y="335"/>
                      </a:lnTo>
                      <a:lnTo>
                        <a:pt x="603" y="332"/>
                      </a:lnTo>
                      <a:lnTo>
                        <a:pt x="753" y="335"/>
                      </a:lnTo>
                      <a:lnTo>
                        <a:pt x="706" y="240"/>
                      </a:lnTo>
                      <a:lnTo>
                        <a:pt x="674" y="151"/>
                      </a:lnTo>
                      <a:lnTo>
                        <a:pt x="638" y="59"/>
                      </a:lnTo>
                      <a:lnTo>
                        <a:pt x="552" y="1"/>
                      </a:lnTo>
                      <a:lnTo>
                        <a:pt x="514" y="35"/>
                      </a:lnTo>
                      <a:lnTo>
                        <a:pt x="467" y="11"/>
                      </a:lnTo>
                      <a:lnTo>
                        <a:pt x="262" y="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4" name="Freeform 513"/>
                <p:cNvSpPr>
                  <a:spLocks/>
                </p:cNvSpPr>
                <p:nvPr/>
              </p:nvSpPr>
              <p:spPr bwMode="auto">
                <a:xfrm>
                  <a:off x="5439920" y="4208548"/>
                  <a:ext cx="785536" cy="442859"/>
                </a:xfrm>
                <a:custGeom>
                  <a:avLst/>
                  <a:gdLst>
                    <a:gd name="T0" fmla="*/ 2147483647 w 662"/>
                    <a:gd name="T1" fmla="*/ 2147483647 h 338"/>
                    <a:gd name="T2" fmla="*/ 2147483647 w 662"/>
                    <a:gd name="T3" fmla="*/ 2147483647 h 338"/>
                    <a:gd name="T4" fmla="*/ 0 w 662"/>
                    <a:gd name="T5" fmla="*/ 2147483647 h 338"/>
                    <a:gd name="T6" fmla="*/ 2147483647 w 662"/>
                    <a:gd name="T7" fmla="*/ 2147483647 h 338"/>
                    <a:gd name="T8" fmla="*/ 2147483647 w 662"/>
                    <a:gd name="T9" fmla="*/ 2147483647 h 338"/>
                    <a:gd name="T10" fmla="*/ 2147483647 w 662"/>
                    <a:gd name="T11" fmla="*/ 2147483647 h 338"/>
                    <a:gd name="T12" fmla="*/ 2147483647 w 662"/>
                    <a:gd name="T13" fmla="*/ 2147483647 h 338"/>
                    <a:gd name="T14" fmla="*/ 2147483647 w 662"/>
                    <a:gd name="T15" fmla="*/ 2147483647 h 338"/>
                    <a:gd name="T16" fmla="*/ 2147483647 w 662"/>
                    <a:gd name="T17" fmla="*/ 0 h 338"/>
                    <a:gd name="T18" fmla="*/ 2147483647 w 662"/>
                    <a:gd name="T19" fmla="*/ 2147483647 h 338"/>
                    <a:gd name="T20" fmla="*/ 2147483647 w 662"/>
                    <a:gd name="T21" fmla="*/ 2147483647 h 3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62"/>
                    <a:gd name="T34" fmla="*/ 0 h 338"/>
                    <a:gd name="T35" fmla="*/ 662 w 662"/>
                    <a:gd name="T36" fmla="*/ 338 h 3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62" h="338">
                      <a:moveTo>
                        <a:pt x="7" y="4"/>
                      </a:moveTo>
                      <a:lnTo>
                        <a:pt x="5" y="197"/>
                      </a:lnTo>
                      <a:lnTo>
                        <a:pt x="0" y="335"/>
                      </a:lnTo>
                      <a:lnTo>
                        <a:pt x="662" y="338"/>
                      </a:lnTo>
                      <a:lnTo>
                        <a:pt x="649" y="162"/>
                      </a:lnTo>
                      <a:lnTo>
                        <a:pt x="649" y="96"/>
                      </a:lnTo>
                      <a:lnTo>
                        <a:pt x="596" y="55"/>
                      </a:lnTo>
                      <a:lnTo>
                        <a:pt x="612" y="20"/>
                      </a:lnTo>
                      <a:lnTo>
                        <a:pt x="589" y="0"/>
                      </a:lnTo>
                      <a:lnTo>
                        <a:pt x="289" y="4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5" name="Freeform 514"/>
                <p:cNvSpPr>
                  <a:spLocks/>
                </p:cNvSpPr>
                <p:nvPr/>
              </p:nvSpPr>
              <p:spPr bwMode="auto">
                <a:xfrm>
                  <a:off x="5335182" y="4640023"/>
                  <a:ext cx="913043" cy="484983"/>
                </a:xfrm>
                <a:custGeom>
                  <a:avLst/>
                  <a:gdLst>
                    <a:gd name="T0" fmla="*/ 2147483647 w 772"/>
                    <a:gd name="T1" fmla="*/ 0 h 371"/>
                    <a:gd name="T2" fmla="*/ 0 w 772"/>
                    <a:gd name="T3" fmla="*/ 2147483647 h 371"/>
                    <a:gd name="T4" fmla="*/ 2147483647 w 772"/>
                    <a:gd name="T5" fmla="*/ 2147483647 h 371"/>
                    <a:gd name="T6" fmla="*/ 2147483647 w 772"/>
                    <a:gd name="T7" fmla="*/ 2147483647 h 371"/>
                    <a:gd name="T8" fmla="*/ 2147483647 w 772"/>
                    <a:gd name="T9" fmla="*/ 2147483647 h 371"/>
                    <a:gd name="T10" fmla="*/ 2147483647 w 772"/>
                    <a:gd name="T11" fmla="*/ 2147483647 h 371"/>
                    <a:gd name="T12" fmla="*/ 2147483647 w 772"/>
                    <a:gd name="T13" fmla="*/ 2147483647 h 371"/>
                    <a:gd name="T14" fmla="*/ 2147483647 w 772"/>
                    <a:gd name="T15" fmla="*/ 2147483647 h 371"/>
                    <a:gd name="T16" fmla="*/ 2147483647 w 772"/>
                    <a:gd name="T17" fmla="*/ 2147483647 h 371"/>
                    <a:gd name="T18" fmla="*/ 2147483647 w 772"/>
                    <a:gd name="T19" fmla="*/ 2147483647 h 371"/>
                    <a:gd name="T20" fmla="*/ 2147483647 w 772"/>
                    <a:gd name="T21" fmla="*/ 2147483647 h 371"/>
                    <a:gd name="T22" fmla="*/ 2147483647 w 772"/>
                    <a:gd name="T23" fmla="*/ 2147483647 h 371"/>
                    <a:gd name="T24" fmla="*/ 2147483647 w 772"/>
                    <a:gd name="T25" fmla="*/ 0 h 37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772"/>
                    <a:gd name="T40" fmla="*/ 0 h 371"/>
                    <a:gd name="T41" fmla="*/ 772 w 772"/>
                    <a:gd name="T42" fmla="*/ 371 h 37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772" h="371">
                      <a:moveTo>
                        <a:pt x="5" y="0"/>
                      </a:moveTo>
                      <a:lnTo>
                        <a:pt x="0" y="66"/>
                      </a:lnTo>
                      <a:lnTo>
                        <a:pt x="275" y="76"/>
                      </a:lnTo>
                      <a:lnTo>
                        <a:pt x="276" y="287"/>
                      </a:lnTo>
                      <a:lnTo>
                        <a:pt x="417" y="345"/>
                      </a:lnTo>
                      <a:lnTo>
                        <a:pt x="456" y="324"/>
                      </a:lnTo>
                      <a:lnTo>
                        <a:pt x="544" y="371"/>
                      </a:lnTo>
                      <a:lnTo>
                        <a:pt x="603" y="369"/>
                      </a:lnTo>
                      <a:lnTo>
                        <a:pt x="709" y="324"/>
                      </a:lnTo>
                      <a:lnTo>
                        <a:pt x="772" y="368"/>
                      </a:lnTo>
                      <a:lnTo>
                        <a:pt x="772" y="139"/>
                      </a:lnTo>
                      <a:lnTo>
                        <a:pt x="753" y="5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6" name="Freeform 515"/>
                <p:cNvSpPr>
                  <a:spLocks/>
                </p:cNvSpPr>
                <p:nvPr/>
              </p:nvSpPr>
              <p:spPr bwMode="auto">
                <a:xfrm>
                  <a:off x="6232286" y="4665069"/>
                  <a:ext cx="511168" cy="528244"/>
                </a:xfrm>
                <a:custGeom>
                  <a:avLst/>
                  <a:gdLst>
                    <a:gd name="T0" fmla="*/ 0 w 434"/>
                    <a:gd name="T1" fmla="*/ 2147483647 h 405"/>
                    <a:gd name="T2" fmla="*/ 2147483647 w 434"/>
                    <a:gd name="T3" fmla="*/ 2147483647 h 405"/>
                    <a:gd name="T4" fmla="*/ 2147483647 w 434"/>
                    <a:gd name="T5" fmla="*/ 0 h 405"/>
                    <a:gd name="T6" fmla="*/ 2147483647 w 434"/>
                    <a:gd name="T7" fmla="*/ 2147483647 h 405"/>
                    <a:gd name="T8" fmla="*/ 2147483647 w 434"/>
                    <a:gd name="T9" fmla="*/ 2147483647 h 405"/>
                    <a:gd name="T10" fmla="*/ 2147483647 w 434"/>
                    <a:gd name="T11" fmla="*/ 2147483647 h 405"/>
                    <a:gd name="T12" fmla="*/ 2147483647 w 434"/>
                    <a:gd name="T13" fmla="*/ 2147483647 h 405"/>
                    <a:gd name="T14" fmla="*/ 2147483647 w 434"/>
                    <a:gd name="T15" fmla="*/ 2147483647 h 405"/>
                    <a:gd name="T16" fmla="*/ 2147483647 w 434"/>
                    <a:gd name="T17" fmla="*/ 2147483647 h 405"/>
                    <a:gd name="T18" fmla="*/ 2147483647 w 434"/>
                    <a:gd name="T19" fmla="*/ 2147483647 h 405"/>
                    <a:gd name="T20" fmla="*/ 2147483647 w 434"/>
                    <a:gd name="T21" fmla="*/ 2147483647 h 405"/>
                    <a:gd name="T22" fmla="*/ 2147483647 w 434"/>
                    <a:gd name="T23" fmla="*/ 2147483647 h 405"/>
                    <a:gd name="T24" fmla="*/ 2147483647 w 434"/>
                    <a:gd name="T25" fmla="*/ 2147483647 h 405"/>
                    <a:gd name="T26" fmla="*/ 2147483647 w 434"/>
                    <a:gd name="T27" fmla="*/ 2147483647 h 405"/>
                    <a:gd name="T28" fmla="*/ 2147483647 w 434"/>
                    <a:gd name="T29" fmla="*/ 2147483647 h 405"/>
                    <a:gd name="T30" fmla="*/ 0 w 434"/>
                    <a:gd name="T31" fmla="*/ 2147483647 h 40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34"/>
                    <a:gd name="T49" fmla="*/ 0 h 405"/>
                    <a:gd name="T50" fmla="*/ 434 w 434"/>
                    <a:gd name="T51" fmla="*/ 405 h 405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34" h="405">
                      <a:moveTo>
                        <a:pt x="0" y="37"/>
                      </a:moveTo>
                      <a:lnTo>
                        <a:pt x="171" y="16"/>
                      </a:lnTo>
                      <a:lnTo>
                        <a:pt x="382" y="0"/>
                      </a:lnTo>
                      <a:lnTo>
                        <a:pt x="371" y="53"/>
                      </a:lnTo>
                      <a:lnTo>
                        <a:pt x="418" y="41"/>
                      </a:lnTo>
                      <a:lnTo>
                        <a:pt x="434" y="77"/>
                      </a:lnTo>
                      <a:lnTo>
                        <a:pt x="385" y="109"/>
                      </a:lnTo>
                      <a:lnTo>
                        <a:pt x="397" y="166"/>
                      </a:lnTo>
                      <a:lnTo>
                        <a:pt x="347" y="259"/>
                      </a:lnTo>
                      <a:lnTo>
                        <a:pt x="309" y="318"/>
                      </a:lnTo>
                      <a:lnTo>
                        <a:pt x="330" y="392"/>
                      </a:lnTo>
                      <a:lnTo>
                        <a:pt x="62" y="405"/>
                      </a:lnTo>
                      <a:lnTo>
                        <a:pt x="61" y="359"/>
                      </a:lnTo>
                      <a:lnTo>
                        <a:pt x="8" y="350"/>
                      </a:lnTo>
                      <a:lnTo>
                        <a:pt x="8" y="109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7" name="Freeform 516"/>
                <p:cNvSpPr>
                  <a:spLocks/>
                </p:cNvSpPr>
                <p:nvPr/>
              </p:nvSpPr>
              <p:spPr bwMode="auto">
                <a:xfrm>
                  <a:off x="6304009" y="5172821"/>
                  <a:ext cx="627290" cy="556706"/>
                </a:xfrm>
                <a:custGeom>
                  <a:avLst/>
                  <a:gdLst>
                    <a:gd name="T0" fmla="*/ 0 w 530"/>
                    <a:gd name="T1" fmla="*/ 2147483647 h 425"/>
                    <a:gd name="T2" fmla="*/ 2147483647 w 530"/>
                    <a:gd name="T3" fmla="*/ 0 h 425"/>
                    <a:gd name="T4" fmla="*/ 2147483647 w 530"/>
                    <a:gd name="T5" fmla="*/ 2147483647 h 425"/>
                    <a:gd name="T6" fmla="*/ 2147483647 w 530"/>
                    <a:gd name="T7" fmla="*/ 2147483647 h 425"/>
                    <a:gd name="T8" fmla="*/ 2147483647 w 530"/>
                    <a:gd name="T9" fmla="*/ 2147483647 h 425"/>
                    <a:gd name="T10" fmla="*/ 2147483647 w 530"/>
                    <a:gd name="T11" fmla="*/ 2147483647 h 425"/>
                    <a:gd name="T12" fmla="*/ 2147483647 w 530"/>
                    <a:gd name="T13" fmla="*/ 2147483647 h 425"/>
                    <a:gd name="T14" fmla="*/ 2147483647 w 530"/>
                    <a:gd name="T15" fmla="*/ 2147483647 h 425"/>
                    <a:gd name="T16" fmla="*/ 2147483647 w 530"/>
                    <a:gd name="T17" fmla="*/ 2147483647 h 425"/>
                    <a:gd name="T18" fmla="*/ 2147483647 w 530"/>
                    <a:gd name="T19" fmla="*/ 2147483647 h 425"/>
                    <a:gd name="T20" fmla="*/ 2147483647 w 530"/>
                    <a:gd name="T21" fmla="*/ 2147483647 h 425"/>
                    <a:gd name="T22" fmla="*/ 2147483647 w 530"/>
                    <a:gd name="T23" fmla="*/ 2147483647 h 425"/>
                    <a:gd name="T24" fmla="*/ 2147483647 w 530"/>
                    <a:gd name="T25" fmla="*/ 2147483647 h 425"/>
                    <a:gd name="T26" fmla="*/ 2147483647 w 530"/>
                    <a:gd name="T27" fmla="*/ 2147483647 h 425"/>
                    <a:gd name="T28" fmla="*/ 2147483647 w 530"/>
                    <a:gd name="T29" fmla="*/ 2147483647 h 425"/>
                    <a:gd name="T30" fmla="*/ 2147483647 w 530"/>
                    <a:gd name="T31" fmla="*/ 2147483647 h 425"/>
                    <a:gd name="T32" fmla="*/ 2147483647 w 530"/>
                    <a:gd name="T33" fmla="*/ 2147483647 h 425"/>
                    <a:gd name="T34" fmla="*/ 2147483647 w 530"/>
                    <a:gd name="T35" fmla="*/ 2147483647 h 425"/>
                    <a:gd name="T36" fmla="*/ 2147483647 w 530"/>
                    <a:gd name="T37" fmla="*/ 2147483647 h 425"/>
                    <a:gd name="T38" fmla="*/ 2147483647 w 530"/>
                    <a:gd name="T39" fmla="*/ 2147483647 h 425"/>
                    <a:gd name="T40" fmla="*/ 2147483647 w 530"/>
                    <a:gd name="T41" fmla="*/ 2147483647 h 425"/>
                    <a:gd name="T42" fmla="*/ 2147483647 w 530"/>
                    <a:gd name="T43" fmla="*/ 2147483647 h 425"/>
                    <a:gd name="T44" fmla="*/ 2147483647 w 530"/>
                    <a:gd name="T45" fmla="*/ 2147483647 h 425"/>
                    <a:gd name="T46" fmla="*/ 2147483647 w 530"/>
                    <a:gd name="T47" fmla="*/ 2147483647 h 425"/>
                    <a:gd name="T48" fmla="*/ 2147483647 w 530"/>
                    <a:gd name="T49" fmla="*/ 2147483647 h 425"/>
                    <a:gd name="T50" fmla="*/ 2147483647 w 530"/>
                    <a:gd name="T51" fmla="*/ 2147483647 h 425"/>
                    <a:gd name="T52" fmla="*/ 2147483647 w 530"/>
                    <a:gd name="T53" fmla="*/ 2147483647 h 425"/>
                    <a:gd name="T54" fmla="*/ 2147483647 w 530"/>
                    <a:gd name="T55" fmla="*/ 2147483647 h 425"/>
                    <a:gd name="T56" fmla="*/ 2147483647 w 530"/>
                    <a:gd name="T57" fmla="*/ 2147483647 h 425"/>
                    <a:gd name="T58" fmla="*/ 2147483647 w 530"/>
                    <a:gd name="T59" fmla="*/ 2147483647 h 425"/>
                    <a:gd name="T60" fmla="*/ 2147483647 w 530"/>
                    <a:gd name="T61" fmla="*/ 2147483647 h 425"/>
                    <a:gd name="T62" fmla="*/ 2147483647 w 530"/>
                    <a:gd name="T63" fmla="*/ 2147483647 h 425"/>
                    <a:gd name="T64" fmla="*/ 2147483647 w 530"/>
                    <a:gd name="T65" fmla="*/ 2147483647 h 425"/>
                    <a:gd name="T66" fmla="*/ 2147483647 w 530"/>
                    <a:gd name="T67" fmla="*/ 2147483647 h 425"/>
                    <a:gd name="T68" fmla="*/ 0 w 530"/>
                    <a:gd name="T69" fmla="*/ 2147483647 h 42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530"/>
                    <a:gd name="T106" fmla="*/ 0 h 425"/>
                    <a:gd name="T107" fmla="*/ 530 w 530"/>
                    <a:gd name="T108" fmla="*/ 425 h 42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530" h="425">
                      <a:moveTo>
                        <a:pt x="0" y="10"/>
                      </a:moveTo>
                      <a:lnTo>
                        <a:pt x="265" y="0"/>
                      </a:lnTo>
                      <a:lnTo>
                        <a:pt x="312" y="87"/>
                      </a:lnTo>
                      <a:lnTo>
                        <a:pt x="272" y="191"/>
                      </a:lnTo>
                      <a:lnTo>
                        <a:pt x="259" y="237"/>
                      </a:lnTo>
                      <a:lnTo>
                        <a:pt x="436" y="218"/>
                      </a:lnTo>
                      <a:lnTo>
                        <a:pt x="448" y="286"/>
                      </a:lnTo>
                      <a:lnTo>
                        <a:pt x="394" y="279"/>
                      </a:lnTo>
                      <a:lnTo>
                        <a:pt x="370" y="308"/>
                      </a:lnTo>
                      <a:lnTo>
                        <a:pt x="398" y="328"/>
                      </a:lnTo>
                      <a:lnTo>
                        <a:pt x="446" y="305"/>
                      </a:lnTo>
                      <a:lnTo>
                        <a:pt x="448" y="338"/>
                      </a:lnTo>
                      <a:lnTo>
                        <a:pt x="477" y="310"/>
                      </a:lnTo>
                      <a:lnTo>
                        <a:pt x="496" y="310"/>
                      </a:lnTo>
                      <a:lnTo>
                        <a:pt x="474" y="367"/>
                      </a:lnTo>
                      <a:lnTo>
                        <a:pt x="517" y="376"/>
                      </a:lnTo>
                      <a:lnTo>
                        <a:pt x="530" y="407"/>
                      </a:lnTo>
                      <a:lnTo>
                        <a:pt x="511" y="417"/>
                      </a:lnTo>
                      <a:lnTo>
                        <a:pt x="483" y="397"/>
                      </a:lnTo>
                      <a:lnTo>
                        <a:pt x="432" y="383"/>
                      </a:lnTo>
                      <a:lnTo>
                        <a:pt x="443" y="420"/>
                      </a:lnTo>
                      <a:lnTo>
                        <a:pt x="417" y="425"/>
                      </a:lnTo>
                      <a:lnTo>
                        <a:pt x="396" y="391"/>
                      </a:lnTo>
                      <a:lnTo>
                        <a:pt x="383" y="412"/>
                      </a:lnTo>
                      <a:lnTo>
                        <a:pt x="306" y="412"/>
                      </a:lnTo>
                      <a:lnTo>
                        <a:pt x="306" y="391"/>
                      </a:lnTo>
                      <a:lnTo>
                        <a:pt x="277" y="367"/>
                      </a:lnTo>
                      <a:lnTo>
                        <a:pt x="218" y="363"/>
                      </a:lnTo>
                      <a:lnTo>
                        <a:pt x="267" y="391"/>
                      </a:lnTo>
                      <a:lnTo>
                        <a:pt x="199" y="405"/>
                      </a:lnTo>
                      <a:lnTo>
                        <a:pt x="93" y="386"/>
                      </a:lnTo>
                      <a:lnTo>
                        <a:pt x="52" y="391"/>
                      </a:lnTo>
                      <a:lnTo>
                        <a:pt x="67" y="249"/>
                      </a:lnTo>
                      <a:lnTo>
                        <a:pt x="2" y="136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8" name="Freeform 517"/>
                <p:cNvSpPr>
                  <a:spLocks/>
                </p:cNvSpPr>
                <p:nvPr/>
              </p:nvSpPr>
              <p:spPr bwMode="auto">
                <a:xfrm>
                  <a:off x="5875949" y="2833292"/>
                  <a:ext cx="697874" cy="867504"/>
                </a:xfrm>
                <a:custGeom>
                  <a:avLst/>
                  <a:gdLst>
                    <a:gd name="T0" fmla="*/ 0 w 591"/>
                    <a:gd name="T1" fmla="*/ 2147483647 h 665"/>
                    <a:gd name="T2" fmla="*/ 2147483647 w 591"/>
                    <a:gd name="T3" fmla="*/ 2147483647 h 665"/>
                    <a:gd name="T4" fmla="*/ 2147483647 w 591"/>
                    <a:gd name="T5" fmla="*/ 0 h 665"/>
                    <a:gd name="T6" fmla="*/ 2147483647 w 591"/>
                    <a:gd name="T7" fmla="*/ 2147483647 h 665"/>
                    <a:gd name="T8" fmla="*/ 2147483647 w 591"/>
                    <a:gd name="T9" fmla="*/ 2147483647 h 665"/>
                    <a:gd name="T10" fmla="*/ 2147483647 w 591"/>
                    <a:gd name="T11" fmla="*/ 2147483647 h 665"/>
                    <a:gd name="T12" fmla="*/ 2147483647 w 591"/>
                    <a:gd name="T13" fmla="*/ 2147483647 h 665"/>
                    <a:gd name="T14" fmla="*/ 2147483647 w 591"/>
                    <a:gd name="T15" fmla="*/ 2147483647 h 665"/>
                    <a:gd name="T16" fmla="*/ 2147483647 w 591"/>
                    <a:gd name="T17" fmla="*/ 2147483647 h 665"/>
                    <a:gd name="T18" fmla="*/ 2147483647 w 591"/>
                    <a:gd name="T19" fmla="*/ 2147483647 h 665"/>
                    <a:gd name="T20" fmla="*/ 2147483647 w 591"/>
                    <a:gd name="T21" fmla="*/ 2147483647 h 665"/>
                    <a:gd name="T22" fmla="*/ 2147483647 w 591"/>
                    <a:gd name="T23" fmla="*/ 2147483647 h 665"/>
                    <a:gd name="T24" fmla="*/ 2147483647 w 591"/>
                    <a:gd name="T25" fmla="*/ 2147483647 h 665"/>
                    <a:gd name="T26" fmla="*/ 2147483647 w 591"/>
                    <a:gd name="T27" fmla="*/ 2147483647 h 665"/>
                    <a:gd name="T28" fmla="*/ 2147483647 w 591"/>
                    <a:gd name="T29" fmla="*/ 2147483647 h 665"/>
                    <a:gd name="T30" fmla="*/ 2147483647 w 591"/>
                    <a:gd name="T31" fmla="*/ 2147483647 h 665"/>
                    <a:gd name="T32" fmla="*/ 2147483647 w 591"/>
                    <a:gd name="T33" fmla="*/ 2147483647 h 665"/>
                    <a:gd name="T34" fmla="*/ 2147483647 w 591"/>
                    <a:gd name="T35" fmla="*/ 2147483647 h 665"/>
                    <a:gd name="T36" fmla="*/ 2147483647 w 591"/>
                    <a:gd name="T37" fmla="*/ 2147483647 h 665"/>
                    <a:gd name="T38" fmla="*/ 2147483647 w 591"/>
                    <a:gd name="T39" fmla="*/ 2147483647 h 665"/>
                    <a:gd name="T40" fmla="*/ 2147483647 w 591"/>
                    <a:gd name="T41" fmla="*/ 2147483647 h 665"/>
                    <a:gd name="T42" fmla="*/ 2147483647 w 591"/>
                    <a:gd name="T43" fmla="*/ 2147483647 h 665"/>
                    <a:gd name="T44" fmla="*/ 2147483647 w 591"/>
                    <a:gd name="T45" fmla="*/ 2147483647 h 665"/>
                    <a:gd name="T46" fmla="*/ 2147483647 w 591"/>
                    <a:gd name="T47" fmla="*/ 2147483647 h 665"/>
                    <a:gd name="T48" fmla="*/ 2147483647 w 591"/>
                    <a:gd name="T49" fmla="*/ 2147483647 h 665"/>
                    <a:gd name="T50" fmla="*/ 2147483647 w 591"/>
                    <a:gd name="T51" fmla="*/ 2147483647 h 665"/>
                    <a:gd name="T52" fmla="*/ 2147483647 w 591"/>
                    <a:gd name="T53" fmla="*/ 2147483647 h 665"/>
                    <a:gd name="T54" fmla="*/ 2147483647 w 591"/>
                    <a:gd name="T55" fmla="*/ 2147483647 h 665"/>
                    <a:gd name="T56" fmla="*/ 2147483647 w 591"/>
                    <a:gd name="T57" fmla="*/ 2147483647 h 665"/>
                    <a:gd name="T58" fmla="*/ 2147483647 w 591"/>
                    <a:gd name="T59" fmla="*/ 2147483647 h 665"/>
                    <a:gd name="T60" fmla="*/ 0 w 591"/>
                    <a:gd name="T61" fmla="*/ 2147483647 h 66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1"/>
                    <a:gd name="T94" fmla="*/ 0 h 665"/>
                    <a:gd name="T95" fmla="*/ 591 w 591"/>
                    <a:gd name="T96" fmla="*/ 665 h 665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1" h="665">
                      <a:moveTo>
                        <a:pt x="0" y="52"/>
                      </a:moveTo>
                      <a:lnTo>
                        <a:pt x="155" y="52"/>
                      </a:lnTo>
                      <a:lnTo>
                        <a:pt x="154" y="0"/>
                      </a:lnTo>
                      <a:lnTo>
                        <a:pt x="188" y="15"/>
                      </a:lnTo>
                      <a:lnTo>
                        <a:pt x="194" y="55"/>
                      </a:lnTo>
                      <a:lnTo>
                        <a:pt x="268" y="99"/>
                      </a:lnTo>
                      <a:lnTo>
                        <a:pt x="291" y="79"/>
                      </a:lnTo>
                      <a:lnTo>
                        <a:pt x="334" y="79"/>
                      </a:lnTo>
                      <a:lnTo>
                        <a:pt x="368" y="118"/>
                      </a:lnTo>
                      <a:lnTo>
                        <a:pt x="391" y="104"/>
                      </a:lnTo>
                      <a:lnTo>
                        <a:pt x="456" y="120"/>
                      </a:lnTo>
                      <a:lnTo>
                        <a:pt x="478" y="91"/>
                      </a:lnTo>
                      <a:lnTo>
                        <a:pt x="518" y="113"/>
                      </a:lnTo>
                      <a:lnTo>
                        <a:pt x="591" y="110"/>
                      </a:lnTo>
                      <a:lnTo>
                        <a:pt x="473" y="192"/>
                      </a:lnTo>
                      <a:lnTo>
                        <a:pt x="415" y="265"/>
                      </a:lnTo>
                      <a:lnTo>
                        <a:pt x="426" y="370"/>
                      </a:lnTo>
                      <a:lnTo>
                        <a:pt x="386" y="414"/>
                      </a:lnTo>
                      <a:lnTo>
                        <a:pt x="402" y="444"/>
                      </a:lnTo>
                      <a:lnTo>
                        <a:pt x="402" y="522"/>
                      </a:lnTo>
                      <a:lnTo>
                        <a:pt x="443" y="522"/>
                      </a:lnTo>
                      <a:lnTo>
                        <a:pt x="502" y="578"/>
                      </a:lnTo>
                      <a:lnTo>
                        <a:pt x="527" y="646"/>
                      </a:lnTo>
                      <a:lnTo>
                        <a:pt x="108" y="665"/>
                      </a:lnTo>
                      <a:lnTo>
                        <a:pt x="110" y="481"/>
                      </a:lnTo>
                      <a:lnTo>
                        <a:pt x="73" y="441"/>
                      </a:lnTo>
                      <a:lnTo>
                        <a:pt x="86" y="393"/>
                      </a:lnTo>
                      <a:lnTo>
                        <a:pt x="99" y="365"/>
                      </a:lnTo>
                      <a:lnTo>
                        <a:pt x="73" y="238"/>
                      </a:lnTo>
                      <a:lnTo>
                        <a:pt x="37" y="154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9" name="Freeform 518"/>
                <p:cNvSpPr>
                  <a:spLocks/>
                </p:cNvSpPr>
                <p:nvPr/>
              </p:nvSpPr>
              <p:spPr bwMode="auto">
                <a:xfrm>
                  <a:off x="6329055" y="3133844"/>
                  <a:ext cx="529382" cy="684212"/>
                </a:xfrm>
                <a:custGeom>
                  <a:avLst/>
                  <a:gdLst>
                    <a:gd name="T0" fmla="*/ 2147483647 w 449"/>
                    <a:gd name="T1" fmla="*/ 2147483647 h 524"/>
                    <a:gd name="T2" fmla="*/ 2147483647 w 449"/>
                    <a:gd name="T3" fmla="*/ 2147483647 h 524"/>
                    <a:gd name="T4" fmla="*/ 2147483647 w 449"/>
                    <a:gd name="T5" fmla="*/ 2147483647 h 524"/>
                    <a:gd name="T6" fmla="*/ 2147483647 w 449"/>
                    <a:gd name="T7" fmla="*/ 0 h 524"/>
                    <a:gd name="T8" fmla="*/ 2147483647 w 449"/>
                    <a:gd name="T9" fmla="*/ 2147483647 h 524"/>
                    <a:gd name="T10" fmla="*/ 2147483647 w 449"/>
                    <a:gd name="T11" fmla="*/ 2147483647 h 524"/>
                    <a:gd name="T12" fmla="*/ 2147483647 w 449"/>
                    <a:gd name="T13" fmla="*/ 2147483647 h 524"/>
                    <a:gd name="T14" fmla="*/ 2147483647 w 449"/>
                    <a:gd name="T15" fmla="*/ 2147483647 h 524"/>
                    <a:gd name="T16" fmla="*/ 2147483647 w 449"/>
                    <a:gd name="T17" fmla="*/ 2147483647 h 524"/>
                    <a:gd name="T18" fmla="*/ 2147483647 w 449"/>
                    <a:gd name="T19" fmla="*/ 2147483647 h 524"/>
                    <a:gd name="T20" fmla="*/ 2147483647 w 449"/>
                    <a:gd name="T21" fmla="*/ 2147483647 h 524"/>
                    <a:gd name="T22" fmla="*/ 2147483647 w 449"/>
                    <a:gd name="T23" fmla="*/ 2147483647 h 524"/>
                    <a:gd name="T24" fmla="*/ 2147483647 w 449"/>
                    <a:gd name="T25" fmla="*/ 2147483647 h 524"/>
                    <a:gd name="T26" fmla="*/ 2147483647 w 449"/>
                    <a:gd name="T27" fmla="*/ 2147483647 h 524"/>
                    <a:gd name="T28" fmla="*/ 2147483647 w 449"/>
                    <a:gd name="T29" fmla="*/ 2147483647 h 524"/>
                    <a:gd name="T30" fmla="*/ 2147483647 w 449"/>
                    <a:gd name="T31" fmla="*/ 2147483647 h 524"/>
                    <a:gd name="T32" fmla="*/ 2147483647 w 449"/>
                    <a:gd name="T33" fmla="*/ 2147483647 h 524"/>
                    <a:gd name="T34" fmla="*/ 2147483647 w 449"/>
                    <a:gd name="T35" fmla="*/ 2147483647 h 524"/>
                    <a:gd name="T36" fmla="*/ 2147483647 w 449"/>
                    <a:gd name="T37" fmla="*/ 2147483647 h 524"/>
                    <a:gd name="T38" fmla="*/ 2147483647 w 449"/>
                    <a:gd name="T39" fmla="*/ 2147483647 h 524"/>
                    <a:gd name="T40" fmla="*/ 2147483647 w 449"/>
                    <a:gd name="T41" fmla="*/ 2147483647 h 524"/>
                    <a:gd name="T42" fmla="*/ 2147483647 w 449"/>
                    <a:gd name="T43" fmla="*/ 2147483647 h 524"/>
                    <a:gd name="T44" fmla="*/ 2147483647 w 449"/>
                    <a:gd name="T45" fmla="*/ 2147483647 h 524"/>
                    <a:gd name="T46" fmla="*/ 2147483647 w 449"/>
                    <a:gd name="T47" fmla="*/ 2147483647 h 524"/>
                    <a:gd name="T48" fmla="*/ 2147483647 w 449"/>
                    <a:gd name="T49" fmla="*/ 2147483647 h 524"/>
                    <a:gd name="T50" fmla="*/ 2147483647 w 449"/>
                    <a:gd name="T51" fmla="*/ 2147483647 h 524"/>
                    <a:gd name="T52" fmla="*/ 2147483647 w 449"/>
                    <a:gd name="T53" fmla="*/ 2147483647 h 524"/>
                    <a:gd name="T54" fmla="*/ 2147483647 w 449"/>
                    <a:gd name="T55" fmla="*/ 2147483647 h 524"/>
                    <a:gd name="T56" fmla="*/ 2147483647 w 449"/>
                    <a:gd name="T57" fmla="*/ 2147483647 h 524"/>
                    <a:gd name="T58" fmla="*/ 2147483647 w 449"/>
                    <a:gd name="T59" fmla="*/ 2147483647 h 524"/>
                    <a:gd name="T60" fmla="*/ 2147483647 w 449"/>
                    <a:gd name="T61" fmla="*/ 2147483647 h 524"/>
                    <a:gd name="T62" fmla="*/ 2147483647 w 449"/>
                    <a:gd name="T63" fmla="*/ 2147483647 h 524"/>
                    <a:gd name="T64" fmla="*/ 2147483647 w 449"/>
                    <a:gd name="T65" fmla="*/ 2147483647 h 524"/>
                    <a:gd name="T66" fmla="*/ 0 w 449"/>
                    <a:gd name="T67" fmla="*/ 2147483647 h 524"/>
                    <a:gd name="T68" fmla="*/ 2147483647 w 449"/>
                    <a:gd name="T69" fmla="*/ 2147483647 h 524"/>
                    <a:gd name="T70" fmla="*/ 2147483647 w 449"/>
                    <a:gd name="T71" fmla="*/ 2147483647 h 524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49"/>
                    <a:gd name="T109" fmla="*/ 0 h 524"/>
                    <a:gd name="T110" fmla="*/ 449 w 449"/>
                    <a:gd name="T111" fmla="*/ 524 h 524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49" h="524">
                      <a:moveTo>
                        <a:pt x="32" y="35"/>
                      </a:moveTo>
                      <a:lnTo>
                        <a:pt x="66" y="30"/>
                      </a:lnTo>
                      <a:lnTo>
                        <a:pt x="97" y="30"/>
                      </a:lnTo>
                      <a:lnTo>
                        <a:pt x="116" y="0"/>
                      </a:lnTo>
                      <a:lnTo>
                        <a:pt x="131" y="38"/>
                      </a:lnTo>
                      <a:lnTo>
                        <a:pt x="179" y="38"/>
                      </a:lnTo>
                      <a:lnTo>
                        <a:pt x="205" y="74"/>
                      </a:lnTo>
                      <a:lnTo>
                        <a:pt x="255" y="64"/>
                      </a:lnTo>
                      <a:lnTo>
                        <a:pt x="289" y="87"/>
                      </a:lnTo>
                      <a:lnTo>
                        <a:pt x="352" y="103"/>
                      </a:lnTo>
                      <a:lnTo>
                        <a:pt x="363" y="130"/>
                      </a:lnTo>
                      <a:lnTo>
                        <a:pt x="395" y="132"/>
                      </a:lnTo>
                      <a:lnTo>
                        <a:pt x="386" y="159"/>
                      </a:lnTo>
                      <a:lnTo>
                        <a:pt x="397" y="190"/>
                      </a:lnTo>
                      <a:lnTo>
                        <a:pt x="376" y="229"/>
                      </a:lnTo>
                      <a:lnTo>
                        <a:pt x="391" y="237"/>
                      </a:lnTo>
                      <a:lnTo>
                        <a:pt x="426" y="195"/>
                      </a:lnTo>
                      <a:lnTo>
                        <a:pt x="424" y="180"/>
                      </a:lnTo>
                      <a:lnTo>
                        <a:pt x="439" y="174"/>
                      </a:lnTo>
                      <a:lnTo>
                        <a:pt x="449" y="195"/>
                      </a:lnTo>
                      <a:lnTo>
                        <a:pt x="421" y="224"/>
                      </a:lnTo>
                      <a:lnTo>
                        <a:pt x="410" y="290"/>
                      </a:lnTo>
                      <a:lnTo>
                        <a:pt x="410" y="402"/>
                      </a:lnTo>
                      <a:lnTo>
                        <a:pt x="426" y="421"/>
                      </a:lnTo>
                      <a:lnTo>
                        <a:pt x="420" y="490"/>
                      </a:lnTo>
                      <a:lnTo>
                        <a:pt x="206" y="524"/>
                      </a:lnTo>
                      <a:lnTo>
                        <a:pt x="153" y="492"/>
                      </a:lnTo>
                      <a:lnTo>
                        <a:pt x="165" y="450"/>
                      </a:lnTo>
                      <a:lnTo>
                        <a:pt x="139" y="405"/>
                      </a:lnTo>
                      <a:lnTo>
                        <a:pt x="116" y="348"/>
                      </a:lnTo>
                      <a:lnTo>
                        <a:pt x="56" y="292"/>
                      </a:lnTo>
                      <a:lnTo>
                        <a:pt x="19" y="292"/>
                      </a:lnTo>
                      <a:lnTo>
                        <a:pt x="19" y="214"/>
                      </a:lnTo>
                      <a:lnTo>
                        <a:pt x="0" y="185"/>
                      </a:lnTo>
                      <a:lnTo>
                        <a:pt x="42" y="140"/>
                      </a:lnTo>
                      <a:lnTo>
                        <a:pt x="32" y="35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0" name="Freeform 519"/>
                <p:cNvSpPr>
                  <a:spLocks/>
                </p:cNvSpPr>
                <p:nvPr/>
              </p:nvSpPr>
              <p:spPr bwMode="auto">
                <a:xfrm>
                  <a:off x="5993210" y="3673473"/>
                  <a:ext cx="615906" cy="445136"/>
                </a:xfrm>
                <a:custGeom>
                  <a:avLst/>
                  <a:gdLst>
                    <a:gd name="T0" fmla="*/ 2147483647 w 521"/>
                    <a:gd name="T1" fmla="*/ 2147483647 h 339"/>
                    <a:gd name="T2" fmla="*/ 0 w 521"/>
                    <a:gd name="T3" fmla="*/ 2147483647 h 339"/>
                    <a:gd name="T4" fmla="*/ 2147483647 w 521"/>
                    <a:gd name="T5" fmla="*/ 2147483647 h 339"/>
                    <a:gd name="T6" fmla="*/ 2147483647 w 521"/>
                    <a:gd name="T7" fmla="*/ 2147483647 h 339"/>
                    <a:gd name="T8" fmla="*/ 2147483647 w 521"/>
                    <a:gd name="T9" fmla="*/ 2147483647 h 339"/>
                    <a:gd name="T10" fmla="*/ 2147483647 w 521"/>
                    <a:gd name="T11" fmla="*/ 2147483647 h 339"/>
                    <a:gd name="T12" fmla="*/ 2147483647 w 521"/>
                    <a:gd name="T13" fmla="*/ 2147483647 h 339"/>
                    <a:gd name="T14" fmla="*/ 2147483647 w 521"/>
                    <a:gd name="T15" fmla="*/ 2147483647 h 339"/>
                    <a:gd name="T16" fmla="*/ 2147483647 w 521"/>
                    <a:gd name="T17" fmla="*/ 2147483647 h 339"/>
                    <a:gd name="T18" fmla="*/ 2147483647 w 521"/>
                    <a:gd name="T19" fmla="*/ 2147483647 h 339"/>
                    <a:gd name="T20" fmla="*/ 2147483647 w 521"/>
                    <a:gd name="T21" fmla="*/ 2147483647 h 339"/>
                    <a:gd name="T22" fmla="*/ 2147483647 w 521"/>
                    <a:gd name="T23" fmla="*/ 2147483647 h 339"/>
                    <a:gd name="T24" fmla="*/ 2147483647 w 521"/>
                    <a:gd name="T25" fmla="*/ 2147483647 h 339"/>
                    <a:gd name="T26" fmla="*/ 2147483647 w 521"/>
                    <a:gd name="T27" fmla="*/ 2147483647 h 339"/>
                    <a:gd name="T28" fmla="*/ 2147483647 w 521"/>
                    <a:gd name="T29" fmla="*/ 0 h 339"/>
                    <a:gd name="T30" fmla="*/ 2147483647 w 521"/>
                    <a:gd name="T31" fmla="*/ 2147483647 h 339"/>
                    <a:gd name="T32" fmla="*/ 2147483647 w 521"/>
                    <a:gd name="T33" fmla="*/ 2147483647 h 339"/>
                    <a:gd name="T34" fmla="*/ 2147483647 w 521"/>
                    <a:gd name="T35" fmla="*/ 2147483647 h 33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21"/>
                    <a:gd name="T55" fmla="*/ 0 h 339"/>
                    <a:gd name="T56" fmla="*/ 521 w 521"/>
                    <a:gd name="T57" fmla="*/ 339 h 33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21" h="339">
                      <a:moveTo>
                        <a:pt x="8" y="18"/>
                      </a:moveTo>
                      <a:lnTo>
                        <a:pt x="0" y="78"/>
                      </a:lnTo>
                      <a:lnTo>
                        <a:pt x="11" y="141"/>
                      </a:lnTo>
                      <a:lnTo>
                        <a:pt x="59" y="270"/>
                      </a:lnTo>
                      <a:lnTo>
                        <a:pt x="87" y="339"/>
                      </a:lnTo>
                      <a:lnTo>
                        <a:pt x="394" y="323"/>
                      </a:lnTo>
                      <a:lnTo>
                        <a:pt x="444" y="339"/>
                      </a:lnTo>
                      <a:lnTo>
                        <a:pt x="474" y="273"/>
                      </a:lnTo>
                      <a:lnTo>
                        <a:pt x="463" y="226"/>
                      </a:lnTo>
                      <a:lnTo>
                        <a:pt x="515" y="217"/>
                      </a:lnTo>
                      <a:lnTo>
                        <a:pt x="521" y="142"/>
                      </a:lnTo>
                      <a:lnTo>
                        <a:pt x="490" y="110"/>
                      </a:lnTo>
                      <a:lnTo>
                        <a:pt x="437" y="78"/>
                      </a:lnTo>
                      <a:lnTo>
                        <a:pt x="449" y="33"/>
                      </a:lnTo>
                      <a:lnTo>
                        <a:pt x="426" y="0"/>
                      </a:lnTo>
                      <a:lnTo>
                        <a:pt x="311" y="5"/>
                      </a:lnTo>
                      <a:lnTo>
                        <a:pt x="195" y="10"/>
                      </a:lnTo>
                      <a:lnTo>
                        <a:pt x="8" y="18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1" name="Freeform 520"/>
                <p:cNvSpPr>
                  <a:spLocks/>
                </p:cNvSpPr>
                <p:nvPr/>
              </p:nvSpPr>
              <p:spPr bwMode="auto">
                <a:xfrm>
                  <a:off x="6537393" y="3034798"/>
                  <a:ext cx="569229" cy="273230"/>
                </a:xfrm>
                <a:custGeom>
                  <a:avLst/>
                  <a:gdLst>
                    <a:gd name="T0" fmla="*/ 0 w 483"/>
                    <a:gd name="T1" fmla="*/ 2147483647 h 209"/>
                    <a:gd name="T2" fmla="*/ 2147483647 w 483"/>
                    <a:gd name="T3" fmla="*/ 0 h 209"/>
                    <a:gd name="T4" fmla="*/ 2147483647 w 483"/>
                    <a:gd name="T5" fmla="*/ 2147483647 h 209"/>
                    <a:gd name="T6" fmla="*/ 2147483647 w 483"/>
                    <a:gd name="T7" fmla="*/ 2147483647 h 209"/>
                    <a:gd name="T8" fmla="*/ 2147483647 w 483"/>
                    <a:gd name="T9" fmla="*/ 2147483647 h 209"/>
                    <a:gd name="T10" fmla="*/ 2147483647 w 483"/>
                    <a:gd name="T11" fmla="*/ 2147483647 h 209"/>
                    <a:gd name="T12" fmla="*/ 2147483647 w 483"/>
                    <a:gd name="T13" fmla="*/ 2147483647 h 209"/>
                    <a:gd name="T14" fmla="*/ 2147483647 w 483"/>
                    <a:gd name="T15" fmla="*/ 2147483647 h 209"/>
                    <a:gd name="T16" fmla="*/ 2147483647 w 483"/>
                    <a:gd name="T17" fmla="*/ 2147483647 h 209"/>
                    <a:gd name="T18" fmla="*/ 2147483647 w 483"/>
                    <a:gd name="T19" fmla="*/ 2147483647 h 209"/>
                    <a:gd name="T20" fmla="*/ 2147483647 w 483"/>
                    <a:gd name="T21" fmla="*/ 2147483647 h 209"/>
                    <a:gd name="T22" fmla="*/ 2147483647 w 483"/>
                    <a:gd name="T23" fmla="*/ 2147483647 h 209"/>
                    <a:gd name="T24" fmla="*/ 2147483647 w 483"/>
                    <a:gd name="T25" fmla="*/ 2147483647 h 209"/>
                    <a:gd name="T26" fmla="*/ 2147483647 w 483"/>
                    <a:gd name="T27" fmla="*/ 2147483647 h 209"/>
                    <a:gd name="T28" fmla="*/ 2147483647 w 483"/>
                    <a:gd name="T29" fmla="*/ 2147483647 h 209"/>
                    <a:gd name="T30" fmla="*/ 2147483647 w 483"/>
                    <a:gd name="T31" fmla="*/ 2147483647 h 209"/>
                    <a:gd name="T32" fmla="*/ 2147483647 w 483"/>
                    <a:gd name="T33" fmla="*/ 2147483647 h 209"/>
                    <a:gd name="T34" fmla="*/ 2147483647 w 483"/>
                    <a:gd name="T35" fmla="*/ 2147483647 h 209"/>
                    <a:gd name="T36" fmla="*/ 2147483647 w 483"/>
                    <a:gd name="T37" fmla="*/ 2147483647 h 209"/>
                    <a:gd name="T38" fmla="*/ 2147483647 w 483"/>
                    <a:gd name="T39" fmla="*/ 2147483647 h 209"/>
                    <a:gd name="T40" fmla="*/ 2147483647 w 483"/>
                    <a:gd name="T41" fmla="*/ 2147483647 h 209"/>
                    <a:gd name="T42" fmla="*/ 2147483647 w 483"/>
                    <a:gd name="T43" fmla="*/ 2147483647 h 209"/>
                    <a:gd name="T44" fmla="*/ 2147483647 w 483"/>
                    <a:gd name="T45" fmla="*/ 2147483647 h 209"/>
                    <a:gd name="T46" fmla="*/ 2147483647 w 483"/>
                    <a:gd name="T47" fmla="*/ 2147483647 h 209"/>
                    <a:gd name="T48" fmla="*/ 0 w 483"/>
                    <a:gd name="T49" fmla="*/ 2147483647 h 20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483"/>
                    <a:gd name="T76" fmla="*/ 0 h 209"/>
                    <a:gd name="T77" fmla="*/ 483 w 483"/>
                    <a:gd name="T78" fmla="*/ 209 h 20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483" h="209">
                      <a:moveTo>
                        <a:pt x="0" y="115"/>
                      </a:moveTo>
                      <a:lnTo>
                        <a:pt x="108" y="0"/>
                      </a:lnTo>
                      <a:lnTo>
                        <a:pt x="89" y="47"/>
                      </a:lnTo>
                      <a:lnTo>
                        <a:pt x="103" y="62"/>
                      </a:lnTo>
                      <a:lnTo>
                        <a:pt x="137" y="42"/>
                      </a:lnTo>
                      <a:lnTo>
                        <a:pt x="211" y="71"/>
                      </a:lnTo>
                      <a:lnTo>
                        <a:pt x="244" y="47"/>
                      </a:lnTo>
                      <a:lnTo>
                        <a:pt x="344" y="34"/>
                      </a:lnTo>
                      <a:lnTo>
                        <a:pt x="363" y="63"/>
                      </a:lnTo>
                      <a:lnTo>
                        <a:pt x="402" y="57"/>
                      </a:lnTo>
                      <a:lnTo>
                        <a:pt x="478" y="87"/>
                      </a:lnTo>
                      <a:lnTo>
                        <a:pt x="483" y="110"/>
                      </a:lnTo>
                      <a:lnTo>
                        <a:pt x="400" y="129"/>
                      </a:lnTo>
                      <a:lnTo>
                        <a:pt x="376" y="115"/>
                      </a:lnTo>
                      <a:lnTo>
                        <a:pt x="334" y="120"/>
                      </a:lnTo>
                      <a:lnTo>
                        <a:pt x="286" y="149"/>
                      </a:lnTo>
                      <a:lnTo>
                        <a:pt x="263" y="150"/>
                      </a:lnTo>
                      <a:lnTo>
                        <a:pt x="245" y="129"/>
                      </a:lnTo>
                      <a:lnTo>
                        <a:pt x="218" y="207"/>
                      </a:lnTo>
                      <a:lnTo>
                        <a:pt x="187" y="209"/>
                      </a:lnTo>
                      <a:lnTo>
                        <a:pt x="174" y="178"/>
                      </a:lnTo>
                      <a:lnTo>
                        <a:pt x="110" y="163"/>
                      </a:lnTo>
                      <a:lnTo>
                        <a:pt x="79" y="141"/>
                      </a:lnTo>
                      <a:lnTo>
                        <a:pt x="26" y="149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2" name="Freeform 521"/>
                <p:cNvSpPr>
                  <a:spLocks/>
                </p:cNvSpPr>
                <p:nvPr/>
              </p:nvSpPr>
              <p:spPr bwMode="auto">
                <a:xfrm>
                  <a:off x="6931299" y="3227198"/>
                  <a:ext cx="408707" cy="611351"/>
                </a:xfrm>
                <a:custGeom>
                  <a:avLst/>
                  <a:gdLst>
                    <a:gd name="T0" fmla="*/ 2147483647 w 345"/>
                    <a:gd name="T1" fmla="*/ 2147483647 h 468"/>
                    <a:gd name="T2" fmla="*/ 2147483647 w 345"/>
                    <a:gd name="T3" fmla="*/ 2147483647 h 468"/>
                    <a:gd name="T4" fmla="*/ 2147483647 w 345"/>
                    <a:gd name="T5" fmla="*/ 2147483647 h 468"/>
                    <a:gd name="T6" fmla="*/ 2147483647 w 345"/>
                    <a:gd name="T7" fmla="*/ 2147483647 h 468"/>
                    <a:gd name="T8" fmla="*/ 2147483647 w 345"/>
                    <a:gd name="T9" fmla="*/ 2147483647 h 468"/>
                    <a:gd name="T10" fmla="*/ 2147483647 w 345"/>
                    <a:gd name="T11" fmla="*/ 2147483647 h 468"/>
                    <a:gd name="T12" fmla="*/ 0 w 345"/>
                    <a:gd name="T13" fmla="*/ 2147483647 h 468"/>
                    <a:gd name="T14" fmla="*/ 2147483647 w 345"/>
                    <a:gd name="T15" fmla="*/ 2147483647 h 468"/>
                    <a:gd name="T16" fmla="*/ 2147483647 w 345"/>
                    <a:gd name="T17" fmla="*/ 2147483647 h 468"/>
                    <a:gd name="T18" fmla="*/ 2147483647 w 345"/>
                    <a:gd name="T19" fmla="*/ 2147483647 h 468"/>
                    <a:gd name="T20" fmla="*/ 2147483647 w 345"/>
                    <a:gd name="T21" fmla="*/ 2147483647 h 468"/>
                    <a:gd name="T22" fmla="*/ 2147483647 w 345"/>
                    <a:gd name="T23" fmla="*/ 2147483647 h 468"/>
                    <a:gd name="T24" fmla="*/ 2147483647 w 345"/>
                    <a:gd name="T25" fmla="*/ 2147483647 h 468"/>
                    <a:gd name="T26" fmla="*/ 2147483647 w 345"/>
                    <a:gd name="T27" fmla="*/ 2147483647 h 468"/>
                    <a:gd name="T28" fmla="*/ 2147483647 w 345"/>
                    <a:gd name="T29" fmla="*/ 2147483647 h 468"/>
                    <a:gd name="T30" fmla="*/ 2147483647 w 345"/>
                    <a:gd name="T31" fmla="*/ 2147483647 h 468"/>
                    <a:gd name="T32" fmla="*/ 2147483647 w 345"/>
                    <a:gd name="T33" fmla="*/ 2147483647 h 468"/>
                    <a:gd name="T34" fmla="*/ 2147483647 w 345"/>
                    <a:gd name="T35" fmla="*/ 2147483647 h 468"/>
                    <a:gd name="T36" fmla="*/ 2147483647 w 345"/>
                    <a:gd name="T37" fmla="*/ 2147483647 h 468"/>
                    <a:gd name="T38" fmla="*/ 2147483647 w 345"/>
                    <a:gd name="T39" fmla="*/ 2147483647 h 468"/>
                    <a:gd name="T40" fmla="*/ 2147483647 w 345"/>
                    <a:gd name="T41" fmla="*/ 2147483647 h 468"/>
                    <a:gd name="T42" fmla="*/ 2147483647 w 345"/>
                    <a:gd name="T43" fmla="*/ 2147483647 h 468"/>
                    <a:gd name="T44" fmla="*/ 2147483647 w 345"/>
                    <a:gd name="T45" fmla="*/ 2147483647 h 468"/>
                    <a:gd name="T46" fmla="*/ 2147483647 w 345"/>
                    <a:gd name="T47" fmla="*/ 2147483647 h 468"/>
                    <a:gd name="T48" fmla="*/ 2147483647 w 345"/>
                    <a:gd name="T49" fmla="*/ 2147483647 h 468"/>
                    <a:gd name="T50" fmla="*/ 2147483647 w 345"/>
                    <a:gd name="T51" fmla="*/ 2147483647 h 468"/>
                    <a:gd name="T52" fmla="*/ 2147483647 w 345"/>
                    <a:gd name="T53" fmla="*/ 2147483647 h 468"/>
                    <a:gd name="T54" fmla="*/ 2147483647 w 345"/>
                    <a:gd name="T55" fmla="*/ 2147483647 h 468"/>
                    <a:gd name="T56" fmla="*/ 2147483647 w 345"/>
                    <a:gd name="T57" fmla="*/ 2147483647 h 468"/>
                    <a:gd name="T58" fmla="*/ 2147483647 w 345"/>
                    <a:gd name="T59" fmla="*/ 2147483647 h 468"/>
                    <a:gd name="T60" fmla="*/ 2147483647 w 345"/>
                    <a:gd name="T61" fmla="*/ 2147483647 h 468"/>
                    <a:gd name="T62" fmla="*/ 2147483647 w 345"/>
                    <a:gd name="T63" fmla="*/ 2147483647 h 468"/>
                    <a:gd name="T64" fmla="*/ 2147483647 w 345"/>
                    <a:gd name="T65" fmla="*/ 2147483647 h 468"/>
                    <a:gd name="T66" fmla="*/ 2147483647 w 345"/>
                    <a:gd name="T67" fmla="*/ 2147483647 h 468"/>
                    <a:gd name="T68" fmla="*/ 2147483647 w 345"/>
                    <a:gd name="T69" fmla="*/ 2147483647 h 468"/>
                    <a:gd name="T70" fmla="*/ 2147483647 w 345"/>
                    <a:gd name="T71" fmla="*/ 2147483647 h 468"/>
                    <a:gd name="T72" fmla="*/ 2147483647 w 345"/>
                    <a:gd name="T73" fmla="*/ 2147483647 h 468"/>
                    <a:gd name="T74" fmla="*/ 2147483647 w 345"/>
                    <a:gd name="T75" fmla="*/ 2147483647 h 468"/>
                    <a:gd name="T76" fmla="*/ 2147483647 w 345"/>
                    <a:gd name="T77" fmla="*/ 2147483647 h 468"/>
                    <a:gd name="T78" fmla="*/ 2147483647 w 345"/>
                    <a:gd name="T79" fmla="*/ 2147483647 h 468"/>
                    <a:gd name="T80" fmla="*/ 2147483647 w 345"/>
                    <a:gd name="T81" fmla="*/ 2147483647 h 468"/>
                    <a:gd name="T82" fmla="*/ 2147483647 w 345"/>
                    <a:gd name="T83" fmla="*/ 0 h 468"/>
                    <a:gd name="T84" fmla="*/ 2147483647 w 345"/>
                    <a:gd name="T85" fmla="*/ 2147483647 h 46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345"/>
                    <a:gd name="T130" fmla="*/ 0 h 468"/>
                    <a:gd name="T131" fmla="*/ 345 w 345"/>
                    <a:gd name="T132" fmla="*/ 468 h 468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345" h="468">
                      <a:moveTo>
                        <a:pt x="87" y="20"/>
                      </a:moveTo>
                      <a:lnTo>
                        <a:pt x="100" y="49"/>
                      </a:lnTo>
                      <a:lnTo>
                        <a:pt x="76" y="66"/>
                      </a:lnTo>
                      <a:lnTo>
                        <a:pt x="74" y="141"/>
                      </a:lnTo>
                      <a:lnTo>
                        <a:pt x="61" y="92"/>
                      </a:lnTo>
                      <a:lnTo>
                        <a:pt x="11" y="139"/>
                      </a:lnTo>
                      <a:lnTo>
                        <a:pt x="0" y="273"/>
                      </a:lnTo>
                      <a:lnTo>
                        <a:pt x="32" y="339"/>
                      </a:lnTo>
                      <a:lnTo>
                        <a:pt x="36" y="373"/>
                      </a:lnTo>
                      <a:lnTo>
                        <a:pt x="37" y="401"/>
                      </a:lnTo>
                      <a:lnTo>
                        <a:pt x="36" y="425"/>
                      </a:lnTo>
                      <a:lnTo>
                        <a:pt x="29" y="468"/>
                      </a:lnTo>
                      <a:lnTo>
                        <a:pt x="165" y="460"/>
                      </a:lnTo>
                      <a:lnTo>
                        <a:pt x="344" y="444"/>
                      </a:lnTo>
                      <a:lnTo>
                        <a:pt x="312" y="434"/>
                      </a:lnTo>
                      <a:lnTo>
                        <a:pt x="294" y="410"/>
                      </a:lnTo>
                      <a:lnTo>
                        <a:pt x="321" y="389"/>
                      </a:lnTo>
                      <a:lnTo>
                        <a:pt x="321" y="363"/>
                      </a:lnTo>
                      <a:lnTo>
                        <a:pt x="308" y="341"/>
                      </a:lnTo>
                      <a:lnTo>
                        <a:pt x="321" y="325"/>
                      </a:lnTo>
                      <a:lnTo>
                        <a:pt x="345" y="326"/>
                      </a:lnTo>
                      <a:lnTo>
                        <a:pt x="341" y="262"/>
                      </a:lnTo>
                      <a:lnTo>
                        <a:pt x="334" y="223"/>
                      </a:lnTo>
                      <a:lnTo>
                        <a:pt x="320" y="199"/>
                      </a:lnTo>
                      <a:lnTo>
                        <a:pt x="305" y="184"/>
                      </a:lnTo>
                      <a:lnTo>
                        <a:pt x="283" y="179"/>
                      </a:lnTo>
                      <a:lnTo>
                        <a:pt x="262" y="179"/>
                      </a:lnTo>
                      <a:lnTo>
                        <a:pt x="239" y="210"/>
                      </a:lnTo>
                      <a:lnTo>
                        <a:pt x="224" y="220"/>
                      </a:lnTo>
                      <a:lnTo>
                        <a:pt x="215" y="223"/>
                      </a:lnTo>
                      <a:lnTo>
                        <a:pt x="203" y="218"/>
                      </a:lnTo>
                      <a:lnTo>
                        <a:pt x="200" y="204"/>
                      </a:lnTo>
                      <a:lnTo>
                        <a:pt x="203" y="194"/>
                      </a:lnTo>
                      <a:lnTo>
                        <a:pt x="213" y="184"/>
                      </a:lnTo>
                      <a:lnTo>
                        <a:pt x="223" y="179"/>
                      </a:lnTo>
                      <a:lnTo>
                        <a:pt x="232" y="178"/>
                      </a:lnTo>
                      <a:lnTo>
                        <a:pt x="232" y="160"/>
                      </a:lnTo>
                      <a:lnTo>
                        <a:pt x="258" y="141"/>
                      </a:lnTo>
                      <a:lnTo>
                        <a:pt x="232" y="79"/>
                      </a:lnTo>
                      <a:lnTo>
                        <a:pt x="232" y="50"/>
                      </a:lnTo>
                      <a:lnTo>
                        <a:pt x="189" y="39"/>
                      </a:lnTo>
                      <a:lnTo>
                        <a:pt x="126" y="0"/>
                      </a:lnTo>
                      <a:lnTo>
                        <a:pt x="87" y="2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3" name="Freeform 522"/>
                <p:cNvSpPr>
                  <a:spLocks/>
                </p:cNvSpPr>
                <p:nvPr/>
              </p:nvSpPr>
              <p:spPr bwMode="auto">
                <a:xfrm>
                  <a:off x="6486162" y="3769104"/>
                  <a:ext cx="441721" cy="808305"/>
                </a:xfrm>
                <a:custGeom>
                  <a:avLst/>
                  <a:gdLst>
                    <a:gd name="T0" fmla="*/ 2147483647 w 374"/>
                    <a:gd name="T1" fmla="*/ 2147483647 h 618"/>
                    <a:gd name="T2" fmla="*/ 2147483647 w 374"/>
                    <a:gd name="T3" fmla="*/ 0 h 618"/>
                    <a:gd name="T4" fmla="*/ 2147483647 w 374"/>
                    <a:gd name="T5" fmla="*/ 2147483647 h 618"/>
                    <a:gd name="T6" fmla="*/ 2147483647 w 374"/>
                    <a:gd name="T7" fmla="*/ 2147483647 h 618"/>
                    <a:gd name="T8" fmla="*/ 2147483647 w 374"/>
                    <a:gd name="T9" fmla="*/ 2147483647 h 618"/>
                    <a:gd name="T10" fmla="*/ 2147483647 w 374"/>
                    <a:gd name="T11" fmla="*/ 2147483647 h 618"/>
                    <a:gd name="T12" fmla="*/ 2147483647 w 374"/>
                    <a:gd name="T13" fmla="*/ 2147483647 h 618"/>
                    <a:gd name="T14" fmla="*/ 2147483647 w 374"/>
                    <a:gd name="T15" fmla="*/ 2147483647 h 618"/>
                    <a:gd name="T16" fmla="*/ 2147483647 w 374"/>
                    <a:gd name="T17" fmla="*/ 2147483647 h 618"/>
                    <a:gd name="T18" fmla="*/ 2147483647 w 374"/>
                    <a:gd name="T19" fmla="*/ 2147483647 h 618"/>
                    <a:gd name="T20" fmla="*/ 2147483647 w 374"/>
                    <a:gd name="T21" fmla="*/ 2147483647 h 618"/>
                    <a:gd name="T22" fmla="*/ 2147483647 w 374"/>
                    <a:gd name="T23" fmla="*/ 2147483647 h 618"/>
                    <a:gd name="T24" fmla="*/ 2147483647 w 374"/>
                    <a:gd name="T25" fmla="*/ 2147483647 h 618"/>
                    <a:gd name="T26" fmla="*/ 2147483647 w 374"/>
                    <a:gd name="T27" fmla="*/ 2147483647 h 618"/>
                    <a:gd name="T28" fmla="*/ 2147483647 w 374"/>
                    <a:gd name="T29" fmla="*/ 2147483647 h 618"/>
                    <a:gd name="T30" fmla="*/ 2147483647 w 374"/>
                    <a:gd name="T31" fmla="*/ 2147483647 h 618"/>
                    <a:gd name="T32" fmla="*/ 2147483647 w 374"/>
                    <a:gd name="T33" fmla="*/ 2147483647 h 618"/>
                    <a:gd name="T34" fmla="*/ 0 w 374"/>
                    <a:gd name="T35" fmla="*/ 2147483647 h 618"/>
                    <a:gd name="T36" fmla="*/ 2147483647 w 374"/>
                    <a:gd name="T37" fmla="*/ 2147483647 h 618"/>
                    <a:gd name="T38" fmla="*/ 2147483647 w 374"/>
                    <a:gd name="T39" fmla="*/ 2147483647 h 618"/>
                    <a:gd name="T40" fmla="*/ 2147483647 w 374"/>
                    <a:gd name="T41" fmla="*/ 2147483647 h 618"/>
                    <a:gd name="T42" fmla="*/ 2147483647 w 374"/>
                    <a:gd name="T43" fmla="*/ 2147483647 h 618"/>
                    <a:gd name="T44" fmla="*/ 2147483647 w 374"/>
                    <a:gd name="T45" fmla="*/ 2147483647 h 61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74"/>
                    <a:gd name="T70" fmla="*/ 0 h 618"/>
                    <a:gd name="T71" fmla="*/ 374 w 374"/>
                    <a:gd name="T72" fmla="*/ 618 h 61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74" h="618">
                      <a:moveTo>
                        <a:pt x="69" y="36"/>
                      </a:moveTo>
                      <a:lnTo>
                        <a:pt x="284" y="0"/>
                      </a:lnTo>
                      <a:lnTo>
                        <a:pt x="318" y="76"/>
                      </a:lnTo>
                      <a:lnTo>
                        <a:pt x="361" y="392"/>
                      </a:lnTo>
                      <a:lnTo>
                        <a:pt x="374" y="434"/>
                      </a:lnTo>
                      <a:lnTo>
                        <a:pt x="340" y="518"/>
                      </a:lnTo>
                      <a:lnTo>
                        <a:pt x="340" y="576"/>
                      </a:lnTo>
                      <a:lnTo>
                        <a:pt x="302" y="570"/>
                      </a:lnTo>
                      <a:lnTo>
                        <a:pt x="303" y="618"/>
                      </a:lnTo>
                      <a:lnTo>
                        <a:pt x="263" y="599"/>
                      </a:lnTo>
                      <a:lnTo>
                        <a:pt x="242" y="605"/>
                      </a:lnTo>
                      <a:lnTo>
                        <a:pt x="211" y="601"/>
                      </a:lnTo>
                      <a:lnTo>
                        <a:pt x="189" y="526"/>
                      </a:lnTo>
                      <a:lnTo>
                        <a:pt x="145" y="504"/>
                      </a:lnTo>
                      <a:lnTo>
                        <a:pt x="145" y="425"/>
                      </a:lnTo>
                      <a:lnTo>
                        <a:pt x="102" y="434"/>
                      </a:lnTo>
                      <a:lnTo>
                        <a:pt x="77" y="376"/>
                      </a:lnTo>
                      <a:lnTo>
                        <a:pt x="0" y="308"/>
                      </a:lnTo>
                      <a:lnTo>
                        <a:pt x="56" y="202"/>
                      </a:lnTo>
                      <a:lnTo>
                        <a:pt x="40" y="152"/>
                      </a:lnTo>
                      <a:lnTo>
                        <a:pt x="97" y="142"/>
                      </a:lnTo>
                      <a:lnTo>
                        <a:pt x="102" y="73"/>
                      </a:lnTo>
                      <a:lnTo>
                        <a:pt x="69" y="36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4" name="Freeform 523"/>
                <p:cNvSpPr>
                  <a:spLocks/>
                </p:cNvSpPr>
                <p:nvPr/>
              </p:nvSpPr>
              <p:spPr bwMode="auto">
                <a:xfrm>
                  <a:off x="6097948" y="4096979"/>
                  <a:ext cx="701290" cy="638674"/>
                </a:xfrm>
                <a:custGeom>
                  <a:avLst/>
                  <a:gdLst>
                    <a:gd name="T0" fmla="*/ 0 w 594"/>
                    <a:gd name="T1" fmla="*/ 2147483647 h 489"/>
                    <a:gd name="T2" fmla="*/ 2147483647 w 594"/>
                    <a:gd name="T3" fmla="*/ 0 h 489"/>
                    <a:gd name="T4" fmla="*/ 2147483647 w 594"/>
                    <a:gd name="T5" fmla="*/ 0 h 489"/>
                    <a:gd name="T6" fmla="*/ 2147483647 w 594"/>
                    <a:gd name="T7" fmla="*/ 2147483647 h 489"/>
                    <a:gd name="T8" fmla="*/ 2147483647 w 594"/>
                    <a:gd name="T9" fmla="*/ 2147483647 h 489"/>
                    <a:gd name="T10" fmla="*/ 2147483647 w 594"/>
                    <a:gd name="T11" fmla="*/ 2147483647 h 489"/>
                    <a:gd name="T12" fmla="*/ 2147483647 w 594"/>
                    <a:gd name="T13" fmla="*/ 2147483647 h 489"/>
                    <a:gd name="T14" fmla="*/ 2147483647 w 594"/>
                    <a:gd name="T15" fmla="*/ 2147483647 h 489"/>
                    <a:gd name="T16" fmla="*/ 2147483647 w 594"/>
                    <a:gd name="T17" fmla="*/ 2147483647 h 489"/>
                    <a:gd name="T18" fmla="*/ 2147483647 w 594"/>
                    <a:gd name="T19" fmla="*/ 2147483647 h 489"/>
                    <a:gd name="T20" fmla="*/ 2147483647 w 594"/>
                    <a:gd name="T21" fmla="*/ 2147483647 h 489"/>
                    <a:gd name="T22" fmla="*/ 2147483647 w 594"/>
                    <a:gd name="T23" fmla="*/ 2147483647 h 489"/>
                    <a:gd name="T24" fmla="*/ 2147483647 w 594"/>
                    <a:gd name="T25" fmla="*/ 2147483647 h 489"/>
                    <a:gd name="T26" fmla="*/ 2147483647 w 594"/>
                    <a:gd name="T27" fmla="*/ 2147483647 h 489"/>
                    <a:gd name="T28" fmla="*/ 2147483647 w 594"/>
                    <a:gd name="T29" fmla="*/ 2147483647 h 489"/>
                    <a:gd name="T30" fmla="*/ 2147483647 w 594"/>
                    <a:gd name="T31" fmla="*/ 2147483647 h 489"/>
                    <a:gd name="T32" fmla="*/ 2147483647 w 594"/>
                    <a:gd name="T33" fmla="*/ 2147483647 h 489"/>
                    <a:gd name="T34" fmla="*/ 2147483647 w 594"/>
                    <a:gd name="T35" fmla="*/ 2147483647 h 489"/>
                    <a:gd name="T36" fmla="*/ 2147483647 w 594"/>
                    <a:gd name="T37" fmla="*/ 2147483647 h 489"/>
                    <a:gd name="T38" fmla="*/ 2147483647 w 594"/>
                    <a:gd name="T39" fmla="*/ 2147483647 h 489"/>
                    <a:gd name="T40" fmla="*/ 2147483647 w 594"/>
                    <a:gd name="T41" fmla="*/ 2147483647 h 489"/>
                    <a:gd name="T42" fmla="*/ 2147483647 w 594"/>
                    <a:gd name="T43" fmla="*/ 2147483647 h 489"/>
                    <a:gd name="T44" fmla="*/ 2147483647 w 594"/>
                    <a:gd name="T45" fmla="*/ 2147483647 h 489"/>
                    <a:gd name="T46" fmla="*/ 2147483647 w 594"/>
                    <a:gd name="T47" fmla="*/ 2147483647 h 489"/>
                    <a:gd name="T48" fmla="*/ 2147483647 w 594"/>
                    <a:gd name="T49" fmla="*/ 2147483647 h 489"/>
                    <a:gd name="T50" fmla="*/ 0 w 594"/>
                    <a:gd name="T51" fmla="*/ 2147483647 h 48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594"/>
                    <a:gd name="T79" fmla="*/ 0 h 489"/>
                    <a:gd name="T80" fmla="*/ 594 w 594"/>
                    <a:gd name="T81" fmla="*/ 489 h 489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594" h="489">
                      <a:moveTo>
                        <a:pt x="0" y="16"/>
                      </a:moveTo>
                      <a:lnTo>
                        <a:pt x="260" y="0"/>
                      </a:lnTo>
                      <a:lnTo>
                        <a:pt x="315" y="0"/>
                      </a:lnTo>
                      <a:lnTo>
                        <a:pt x="357" y="15"/>
                      </a:lnTo>
                      <a:lnTo>
                        <a:pt x="334" y="57"/>
                      </a:lnTo>
                      <a:lnTo>
                        <a:pt x="410" y="126"/>
                      </a:lnTo>
                      <a:lnTo>
                        <a:pt x="435" y="184"/>
                      </a:lnTo>
                      <a:lnTo>
                        <a:pt x="480" y="170"/>
                      </a:lnTo>
                      <a:lnTo>
                        <a:pt x="478" y="252"/>
                      </a:lnTo>
                      <a:lnTo>
                        <a:pt x="523" y="276"/>
                      </a:lnTo>
                      <a:lnTo>
                        <a:pt x="544" y="349"/>
                      </a:lnTo>
                      <a:lnTo>
                        <a:pt x="577" y="355"/>
                      </a:lnTo>
                      <a:lnTo>
                        <a:pt x="594" y="386"/>
                      </a:lnTo>
                      <a:lnTo>
                        <a:pt x="554" y="428"/>
                      </a:lnTo>
                      <a:lnTo>
                        <a:pt x="541" y="476"/>
                      </a:lnTo>
                      <a:lnTo>
                        <a:pt x="485" y="489"/>
                      </a:lnTo>
                      <a:lnTo>
                        <a:pt x="499" y="436"/>
                      </a:lnTo>
                      <a:lnTo>
                        <a:pt x="276" y="455"/>
                      </a:lnTo>
                      <a:lnTo>
                        <a:pt x="117" y="475"/>
                      </a:lnTo>
                      <a:lnTo>
                        <a:pt x="107" y="423"/>
                      </a:lnTo>
                      <a:lnTo>
                        <a:pt x="96" y="267"/>
                      </a:lnTo>
                      <a:lnTo>
                        <a:pt x="94" y="181"/>
                      </a:lnTo>
                      <a:lnTo>
                        <a:pt x="41" y="142"/>
                      </a:lnTo>
                      <a:lnTo>
                        <a:pt x="60" y="107"/>
                      </a:lnTo>
                      <a:lnTo>
                        <a:pt x="34" y="87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5" name="Freeform 524"/>
                <p:cNvSpPr>
                  <a:spLocks/>
                </p:cNvSpPr>
                <p:nvPr/>
              </p:nvSpPr>
              <p:spPr bwMode="auto">
                <a:xfrm>
                  <a:off x="6862991" y="3824888"/>
                  <a:ext cx="342676" cy="625013"/>
                </a:xfrm>
                <a:custGeom>
                  <a:avLst/>
                  <a:gdLst>
                    <a:gd name="T0" fmla="*/ 0 w 290"/>
                    <a:gd name="T1" fmla="*/ 2147483647 h 477"/>
                    <a:gd name="T2" fmla="*/ 2147483647 w 290"/>
                    <a:gd name="T3" fmla="*/ 2147483647 h 477"/>
                    <a:gd name="T4" fmla="*/ 2147483647 w 290"/>
                    <a:gd name="T5" fmla="*/ 2147483647 h 477"/>
                    <a:gd name="T6" fmla="*/ 2147483647 w 290"/>
                    <a:gd name="T7" fmla="*/ 2147483647 h 477"/>
                    <a:gd name="T8" fmla="*/ 2147483647 w 290"/>
                    <a:gd name="T9" fmla="*/ 2147483647 h 477"/>
                    <a:gd name="T10" fmla="*/ 2147483647 w 290"/>
                    <a:gd name="T11" fmla="*/ 0 h 477"/>
                    <a:gd name="T12" fmla="*/ 2147483647 w 290"/>
                    <a:gd name="T13" fmla="*/ 2147483647 h 477"/>
                    <a:gd name="T14" fmla="*/ 2147483647 w 290"/>
                    <a:gd name="T15" fmla="*/ 2147483647 h 477"/>
                    <a:gd name="T16" fmla="*/ 2147483647 w 290"/>
                    <a:gd name="T17" fmla="*/ 2147483647 h 477"/>
                    <a:gd name="T18" fmla="*/ 2147483647 w 290"/>
                    <a:gd name="T19" fmla="*/ 2147483647 h 477"/>
                    <a:gd name="T20" fmla="*/ 2147483647 w 290"/>
                    <a:gd name="T21" fmla="*/ 2147483647 h 477"/>
                    <a:gd name="T22" fmla="*/ 2147483647 w 290"/>
                    <a:gd name="T23" fmla="*/ 2147483647 h 477"/>
                    <a:gd name="T24" fmla="*/ 2147483647 w 290"/>
                    <a:gd name="T25" fmla="*/ 2147483647 h 477"/>
                    <a:gd name="T26" fmla="*/ 2147483647 w 290"/>
                    <a:gd name="T27" fmla="*/ 2147483647 h 477"/>
                    <a:gd name="T28" fmla="*/ 2147483647 w 290"/>
                    <a:gd name="T29" fmla="*/ 2147483647 h 477"/>
                    <a:gd name="T30" fmla="*/ 0 w 290"/>
                    <a:gd name="T31" fmla="*/ 2147483647 h 47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90"/>
                    <a:gd name="T49" fmla="*/ 0 h 477"/>
                    <a:gd name="T50" fmla="*/ 290 w 290"/>
                    <a:gd name="T51" fmla="*/ 477 h 477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90" h="477">
                      <a:moveTo>
                        <a:pt x="0" y="34"/>
                      </a:moveTo>
                      <a:lnTo>
                        <a:pt x="34" y="51"/>
                      </a:lnTo>
                      <a:lnTo>
                        <a:pt x="66" y="48"/>
                      </a:lnTo>
                      <a:lnTo>
                        <a:pt x="77" y="38"/>
                      </a:lnTo>
                      <a:lnTo>
                        <a:pt x="85" y="9"/>
                      </a:lnTo>
                      <a:lnTo>
                        <a:pt x="226" y="0"/>
                      </a:lnTo>
                      <a:lnTo>
                        <a:pt x="290" y="337"/>
                      </a:lnTo>
                      <a:lnTo>
                        <a:pt x="286" y="334"/>
                      </a:lnTo>
                      <a:lnTo>
                        <a:pt x="237" y="353"/>
                      </a:lnTo>
                      <a:lnTo>
                        <a:pt x="203" y="444"/>
                      </a:lnTo>
                      <a:lnTo>
                        <a:pt x="153" y="431"/>
                      </a:lnTo>
                      <a:lnTo>
                        <a:pt x="95" y="465"/>
                      </a:lnTo>
                      <a:lnTo>
                        <a:pt x="19" y="477"/>
                      </a:lnTo>
                      <a:lnTo>
                        <a:pt x="53" y="389"/>
                      </a:lnTo>
                      <a:lnTo>
                        <a:pt x="39" y="339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6" name="Freeform 525"/>
                <p:cNvSpPr>
                  <a:spLocks/>
                </p:cNvSpPr>
                <p:nvPr/>
              </p:nvSpPr>
              <p:spPr bwMode="auto">
                <a:xfrm>
                  <a:off x="7130529" y="3699657"/>
                  <a:ext cx="440583" cy="562398"/>
                </a:xfrm>
                <a:custGeom>
                  <a:avLst/>
                  <a:gdLst>
                    <a:gd name="T0" fmla="*/ 0 w 432"/>
                    <a:gd name="T1" fmla="*/ 2147483647 h 499"/>
                    <a:gd name="T2" fmla="*/ 2147483647 w 432"/>
                    <a:gd name="T3" fmla="*/ 2147483647 h 499"/>
                    <a:gd name="T4" fmla="*/ 2147483647 w 432"/>
                    <a:gd name="T5" fmla="*/ 2147483647 h 499"/>
                    <a:gd name="T6" fmla="*/ 2147483647 w 432"/>
                    <a:gd name="T7" fmla="*/ 2147483647 h 499"/>
                    <a:gd name="T8" fmla="*/ 2147483647 w 432"/>
                    <a:gd name="T9" fmla="*/ 2147483647 h 499"/>
                    <a:gd name="T10" fmla="*/ 2147483647 w 432"/>
                    <a:gd name="T11" fmla="*/ 0 h 499"/>
                    <a:gd name="T12" fmla="*/ 2147483647 w 432"/>
                    <a:gd name="T13" fmla="*/ 2147483647 h 499"/>
                    <a:gd name="T14" fmla="*/ 2147483647 w 432"/>
                    <a:gd name="T15" fmla="*/ 2147483647 h 499"/>
                    <a:gd name="T16" fmla="*/ 2147483647 w 432"/>
                    <a:gd name="T17" fmla="*/ 2147483647 h 499"/>
                    <a:gd name="T18" fmla="*/ 2147483647 w 432"/>
                    <a:gd name="T19" fmla="*/ 2147483647 h 499"/>
                    <a:gd name="T20" fmla="*/ 2147483647 w 432"/>
                    <a:gd name="T21" fmla="*/ 2147483647 h 499"/>
                    <a:gd name="T22" fmla="*/ 2147483647 w 432"/>
                    <a:gd name="T23" fmla="*/ 2147483647 h 499"/>
                    <a:gd name="T24" fmla="*/ 2147483647 w 432"/>
                    <a:gd name="T25" fmla="*/ 2147483647 h 499"/>
                    <a:gd name="T26" fmla="*/ 2147483647 w 432"/>
                    <a:gd name="T27" fmla="*/ 2147483647 h 499"/>
                    <a:gd name="T28" fmla="*/ 2147483647 w 432"/>
                    <a:gd name="T29" fmla="*/ 2147483647 h 499"/>
                    <a:gd name="T30" fmla="*/ 2147483647 w 432"/>
                    <a:gd name="T31" fmla="*/ 2147483647 h 499"/>
                    <a:gd name="T32" fmla="*/ 2147483647 w 432"/>
                    <a:gd name="T33" fmla="*/ 2147483647 h 499"/>
                    <a:gd name="T34" fmla="*/ 2147483647 w 432"/>
                    <a:gd name="T35" fmla="*/ 2147483647 h 499"/>
                    <a:gd name="T36" fmla="*/ 0 w 432"/>
                    <a:gd name="T37" fmla="*/ 2147483647 h 49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32"/>
                    <a:gd name="T58" fmla="*/ 0 h 499"/>
                    <a:gd name="T59" fmla="*/ 432 w 432"/>
                    <a:gd name="T60" fmla="*/ 499 h 499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32" h="499">
                      <a:moveTo>
                        <a:pt x="0" y="112"/>
                      </a:moveTo>
                      <a:lnTo>
                        <a:pt x="195" y="94"/>
                      </a:lnTo>
                      <a:lnTo>
                        <a:pt x="235" y="101"/>
                      </a:lnTo>
                      <a:lnTo>
                        <a:pt x="327" y="58"/>
                      </a:lnTo>
                      <a:lnTo>
                        <a:pt x="347" y="19"/>
                      </a:lnTo>
                      <a:lnTo>
                        <a:pt x="402" y="0"/>
                      </a:lnTo>
                      <a:lnTo>
                        <a:pt x="432" y="189"/>
                      </a:lnTo>
                      <a:lnTo>
                        <a:pt x="409" y="210"/>
                      </a:lnTo>
                      <a:lnTo>
                        <a:pt x="415" y="340"/>
                      </a:lnTo>
                      <a:lnTo>
                        <a:pt x="372" y="351"/>
                      </a:lnTo>
                      <a:lnTo>
                        <a:pt x="347" y="424"/>
                      </a:lnTo>
                      <a:lnTo>
                        <a:pt x="314" y="414"/>
                      </a:lnTo>
                      <a:lnTo>
                        <a:pt x="302" y="499"/>
                      </a:lnTo>
                      <a:lnTo>
                        <a:pt x="254" y="463"/>
                      </a:lnTo>
                      <a:lnTo>
                        <a:pt x="159" y="485"/>
                      </a:lnTo>
                      <a:lnTo>
                        <a:pt x="115" y="452"/>
                      </a:lnTo>
                      <a:lnTo>
                        <a:pt x="64" y="452"/>
                      </a:lnTo>
                      <a:lnTo>
                        <a:pt x="36" y="311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7" name="Freeform 526"/>
                <p:cNvSpPr>
                  <a:spLocks/>
                </p:cNvSpPr>
                <p:nvPr/>
              </p:nvSpPr>
              <p:spPr bwMode="auto">
                <a:xfrm>
                  <a:off x="6735484" y="4208548"/>
                  <a:ext cx="778705" cy="477013"/>
                </a:xfrm>
                <a:custGeom>
                  <a:avLst/>
                  <a:gdLst>
                    <a:gd name="T0" fmla="*/ 0 w 761"/>
                    <a:gd name="T1" fmla="*/ 2147483647 h 422"/>
                    <a:gd name="T2" fmla="*/ 2147483647 w 761"/>
                    <a:gd name="T3" fmla="*/ 2147483647 h 422"/>
                    <a:gd name="T4" fmla="*/ 2147483647 w 761"/>
                    <a:gd name="T5" fmla="*/ 2147483647 h 422"/>
                    <a:gd name="T6" fmla="*/ 2147483647 w 761"/>
                    <a:gd name="T7" fmla="*/ 2147483647 h 422"/>
                    <a:gd name="T8" fmla="*/ 2147483647 w 761"/>
                    <a:gd name="T9" fmla="*/ 2147483647 h 422"/>
                    <a:gd name="T10" fmla="*/ 2147483647 w 761"/>
                    <a:gd name="T11" fmla="*/ 2147483647 h 422"/>
                    <a:gd name="T12" fmla="*/ 2147483647 w 761"/>
                    <a:gd name="T13" fmla="*/ 2147483647 h 422"/>
                    <a:gd name="T14" fmla="*/ 2147483647 w 761"/>
                    <a:gd name="T15" fmla="*/ 2147483647 h 422"/>
                    <a:gd name="T16" fmla="*/ 2147483647 w 761"/>
                    <a:gd name="T17" fmla="*/ 2147483647 h 422"/>
                    <a:gd name="T18" fmla="*/ 2147483647 w 761"/>
                    <a:gd name="T19" fmla="*/ 2147483647 h 422"/>
                    <a:gd name="T20" fmla="*/ 2147483647 w 761"/>
                    <a:gd name="T21" fmla="*/ 2147483647 h 422"/>
                    <a:gd name="T22" fmla="*/ 2147483647 w 761"/>
                    <a:gd name="T23" fmla="*/ 2147483647 h 422"/>
                    <a:gd name="T24" fmla="*/ 2147483647 w 761"/>
                    <a:gd name="T25" fmla="*/ 2147483647 h 422"/>
                    <a:gd name="T26" fmla="*/ 2147483647 w 761"/>
                    <a:gd name="T27" fmla="*/ 2147483647 h 422"/>
                    <a:gd name="T28" fmla="*/ 2147483647 w 761"/>
                    <a:gd name="T29" fmla="*/ 0 h 422"/>
                    <a:gd name="T30" fmla="*/ 2147483647 w 761"/>
                    <a:gd name="T31" fmla="*/ 2147483647 h 422"/>
                    <a:gd name="T32" fmla="*/ 2147483647 w 761"/>
                    <a:gd name="T33" fmla="*/ 2147483647 h 422"/>
                    <a:gd name="T34" fmla="*/ 2147483647 w 761"/>
                    <a:gd name="T35" fmla="*/ 2147483647 h 422"/>
                    <a:gd name="T36" fmla="*/ 2147483647 w 761"/>
                    <a:gd name="T37" fmla="*/ 2147483647 h 422"/>
                    <a:gd name="T38" fmla="*/ 2147483647 w 761"/>
                    <a:gd name="T39" fmla="*/ 2147483647 h 422"/>
                    <a:gd name="T40" fmla="*/ 2147483647 w 761"/>
                    <a:gd name="T41" fmla="*/ 2147483647 h 422"/>
                    <a:gd name="T42" fmla="*/ 2147483647 w 761"/>
                    <a:gd name="T43" fmla="*/ 2147483647 h 422"/>
                    <a:gd name="T44" fmla="*/ 2147483647 w 761"/>
                    <a:gd name="T45" fmla="*/ 2147483647 h 422"/>
                    <a:gd name="T46" fmla="*/ 2147483647 w 761"/>
                    <a:gd name="T47" fmla="*/ 2147483647 h 422"/>
                    <a:gd name="T48" fmla="*/ 2147483647 w 761"/>
                    <a:gd name="T49" fmla="*/ 2147483647 h 422"/>
                    <a:gd name="T50" fmla="*/ 2147483647 w 761"/>
                    <a:gd name="T51" fmla="*/ 2147483647 h 422"/>
                    <a:gd name="T52" fmla="*/ 2147483647 w 761"/>
                    <a:gd name="T53" fmla="*/ 2147483647 h 422"/>
                    <a:gd name="T54" fmla="*/ 2147483647 w 761"/>
                    <a:gd name="T55" fmla="*/ 2147483647 h 422"/>
                    <a:gd name="T56" fmla="*/ 0 w 761"/>
                    <a:gd name="T57" fmla="*/ 2147483647 h 42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761"/>
                    <a:gd name="T88" fmla="*/ 0 h 422"/>
                    <a:gd name="T89" fmla="*/ 761 w 761"/>
                    <a:gd name="T90" fmla="*/ 422 h 422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761" h="422">
                      <a:moveTo>
                        <a:pt x="0" y="422"/>
                      </a:moveTo>
                      <a:lnTo>
                        <a:pt x="185" y="395"/>
                      </a:lnTo>
                      <a:lnTo>
                        <a:pt x="185" y="377"/>
                      </a:lnTo>
                      <a:lnTo>
                        <a:pt x="632" y="316"/>
                      </a:lnTo>
                      <a:lnTo>
                        <a:pt x="639" y="283"/>
                      </a:lnTo>
                      <a:lnTo>
                        <a:pt x="705" y="259"/>
                      </a:lnTo>
                      <a:lnTo>
                        <a:pt x="712" y="225"/>
                      </a:lnTo>
                      <a:lnTo>
                        <a:pt x="741" y="214"/>
                      </a:lnTo>
                      <a:lnTo>
                        <a:pt x="761" y="164"/>
                      </a:lnTo>
                      <a:lnTo>
                        <a:pt x="700" y="113"/>
                      </a:lnTo>
                      <a:lnTo>
                        <a:pt x="688" y="46"/>
                      </a:lnTo>
                      <a:lnTo>
                        <a:pt x="639" y="13"/>
                      </a:lnTo>
                      <a:lnTo>
                        <a:pt x="541" y="31"/>
                      </a:lnTo>
                      <a:lnTo>
                        <a:pt x="501" y="3"/>
                      </a:lnTo>
                      <a:lnTo>
                        <a:pt x="449" y="0"/>
                      </a:lnTo>
                      <a:lnTo>
                        <a:pt x="459" y="46"/>
                      </a:lnTo>
                      <a:lnTo>
                        <a:pt x="397" y="71"/>
                      </a:lnTo>
                      <a:lnTo>
                        <a:pt x="356" y="176"/>
                      </a:lnTo>
                      <a:lnTo>
                        <a:pt x="300" y="158"/>
                      </a:lnTo>
                      <a:lnTo>
                        <a:pt x="233" y="198"/>
                      </a:lnTo>
                      <a:lnTo>
                        <a:pt x="146" y="213"/>
                      </a:lnTo>
                      <a:lnTo>
                        <a:pt x="146" y="273"/>
                      </a:lnTo>
                      <a:lnTo>
                        <a:pt x="103" y="271"/>
                      </a:lnTo>
                      <a:lnTo>
                        <a:pt x="105" y="323"/>
                      </a:lnTo>
                      <a:lnTo>
                        <a:pt x="60" y="302"/>
                      </a:lnTo>
                      <a:lnTo>
                        <a:pt x="34" y="311"/>
                      </a:lnTo>
                      <a:lnTo>
                        <a:pt x="57" y="347"/>
                      </a:lnTo>
                      <a:lnTo>
                        <a:pt x="9" y="393"/>
                      </a:lnTo>
                      <a:lnTo>
                        <a:pt x="0" y="42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8" name="Freeform 527"/>
                <p:cNvSpPr>
                  <a:spLocks/>
                </p:cNvSpPr>
                <p:nvPr/>
              </p:nvSpPr>
              <p:spPr bwMode="auto">
                <a:xfrm>
                  <a:off x="6685392" y="4517069"/>
                  <a:ext cx="895966" cy="360891"/>
                </a:xfrm>
                <a:custGeom>
                  <a:avLst/>
                  <a:gdLst>
                    <a:gd name="T0" fmla="*/ 2147483647 w 757"/>
                    <a:gd name="T1" fmla="*/ 2147483647 h 276"/>
                    <a:gd name="T2" fmla="*/ 2147483647 w 757"/>
                    <a:gd name="T3" fmla="*/ 2147483647 h 276"/>
                    <a:gd name="T4" fmla="*/ 2147483647 w 757"/>
                    <a:gd name="T5" fmla="*/ 2147483647 h 276"/>
                    <a:gd name="T6" fmla="*/ 2147483647 w 757"/>
                    <a:gd name="T7" fmla="*/ 2147483647 h 276"/>
                    <a:gd name="T8" fmla="*/ 0 w 757"/>
                    <a:gd name="T9" fmla="*/ 2147483647 h 276"/>
                    <a:gd name="T10" fmla="*/ 2147483647 w 757"/>
                    <a:gd name="T11" fmla="*/ 2147483647 h 276"/>
                    <a:gd name="T12" fmla="*/ 2147483647 w 757"/>
                    <a:gd name="T13" fmla="*/ 2147483647 h 276"/>
                    <a:gd name="T14" fmla="*/ 2147483647 w 757"/>
                    <a:gd name="T15" fmla="*/ 2147483647 h 276"/>
                    <a:gd name="T16" fmla="*/ 2147483647 w 757"/>
                    <a:gd name="T17" fmla="*/ 2147483647 h 276"/>
                    <a:gd name="T18" fmla="*/ 2147483647 w 757"/>
                    <a:gd name="T19" fmla="*/ 2147483647 h 276"/>
                    <a:gd name="T20" fmla="*/ 2147483647 w 757"/>
                    <a:gd name="T21" fmla="*/ 2147483647 h 276"/>
                    <a:gd name="T22" fmla="*/ 2147483647 w 757"/>
                    <a:gd name="T23" fmla="*/ 0 h 276"/>
                    <a:gd name="T24" fmla="*/ 2147483647 w 757"/>
                    <a:gd name="T25" fmla="*/ 2147483647 h 276"/>
                    <a:gd name="T26" fmla="*/ 2147483647 w 757"/>
                    <a:gd name="T27" fmla="*/ 2147483647 h 276"/>
                    <a:gd name="T28" fmla="*/ 2147483647 w 757"/>
                    <a:gd name="T29" fmla="*/ 2147483647 h 276"/>
                    <a:gd name="T30" fmla="*/ 2147483647 w 757"/>
                    <a:gd name="T31" fmla="*/ 2147483647 h 27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757"/>
                    <a:gd name="T49" fmla="*/ 0 h 276"/>
                    <a:gd name="T50" fmla="*/ 757 w 757"/>
                    <a:gd name="T51" fmla="*/ 276 h 27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757" h="276">
                      <a:moveTo>
                        <a:pt x="45" y="125"/>
                      </a:moveTo>
                      <a:lnTo>
                        <a:pt x="45" y="130"/>
                      </a:lnTo>
                      <a:lnTo>
                        <a:pt x="32" y="156"/>
                      </a:lnTo>
                      <a:lnTo>
                        <a:pt x="47" y="192"/>
                      </a:lnTo>
                      <a:lnTo>
                        <a:pt x="0" y="222"/>
                      </a:lnTo>
                      <a:lnTo>
                        <a:pt x="9" y="276"/>
                      </a:lnTo>
                      <a:lnTo>
                        <a:pt x="208" y="259"/>
                      </a:lnTo>
                      <a:lnTo>
                        <a:pt x="444" y="232"/>
                      </a:lnTo>
                      <a:lnTo>
                        <a:pt x="562" y="211"/>
                      </a:lnTo>
                      <a:lnTo>
                        <a:pt x="586" y="140"/>
                      </a:lnTo>
                      <a:lnTo>
                        <a:pt x="628" y="137"/>
                      </a:lnTo>
                      <a:lnTo>
                        <a:pt x="757" y="0"/>
                      </a:lnTo>
                      <a:lnTo>
                        <a:pt x="589" y="33"/>
                      </a:lnTo>
                      <a:lnTo>
                        <a:pt x="198" y="90"/>
                      </a:lnTo>
                      <a:lnTo>
                        <a:pt x="202" y="106"/>
                      </a:lnTo>
                      <a:lnTo>
                        <a:pt x="45" y="125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9" name="Freeform 528"/>
                <p:cNvSpPr>
                  <a:spLocks/>
                </p:cNvSpPr>
                <p:nvPr/>
              </p:nvSpPr>
              <p:spPr bwMode="auto">
                <a:xfrm>
                  <a:off x="6598869" y="4848361"/>
                  <a:ext cx="365445" cy="706982"/>
                </a:xfrm>
                <a:custGeom>
                  <a:avLst/>
                  <a:gdLst>
                    <a:gd name="T0" fmla="*/ 2147483647 w 310"/>
                    <a:gd name="T1" fmla="*/ 2147483647 h 540"/>
                    <a:gd name="T2" fmla="*/ 2147483647 w 310"/>
                    <a:gd name="T3" fmla="*/ 2147483647 h 540"/>
                    <a:gd name="T4" fmla="*/ 0 w 310"/>
                    <a:gd name="T5" fmla="*/ 2147483647 h 540"/>
                    <a:gd name="T6" fmla="*/ 2147483647 w 310"/>
                    <a:gd name="T7" fmla="*/ 2147483647 h 540"/>
                    <a:gd name="T8" fmla="*/ 2147483647 w 310"/>
                    <a:gd name="T9" fmla="*/ 2147483647 h 540"/>
                    <a:gd name="T10" fmla="*/ 2147483647 w 310"/>
                    <a:gd name="T11" fmla="*/ 2147483647 h 540"/>
                    <a:gd name="T12" fmla="*/ 2147483647 w 310"/>
                    <a:gd name="T13" fmla="*/ 2147483647 h 540"/>
                    <a:gd name="T14" fmla="*/ 2147483647 w 310"/>
                    <a:gd name="T15" fmla="*/ 2147483647 h 540"/>
                    <a:gd name="T16" fmla="*/ 2147483647 w 310"/>
                    <a:gd name="T17" fmla="*/ 2147483647 h 540"/>
                    <a:gd name="T18" fmla="*/ 2147483647 w 310"/>
                    <a:gd name="T19" fmla="*/ 2147483647 h 540"/>
                    <a:gd name="T20" fmla="*/ 2147483647 w 310"/>
                    <a:gd name="T21" fmla="*/ 2147483647 h 540"/>
                    <a:gd name="T22" fmla="*/ 2147483647 w 310"/>
                    <a:gd name="T23" fmla="*/ 2147483647 h 540"/>
                    <a:gd name="T24" fmla="*/ 2147483647 w 310"/>
                    <a:gd name="T25" fmla="*/ 2147483647 h 540"/>
                    <a:gd name="T26" fmla="*/ 2147483647 w 310"/>
                    <a:gd name="T27" fmla="*/ 0 h 540"/>
                    <a:gd name="T28" fmla="*/ 2147483647 w 310"/>
                    <a:gd name="T29" fmla="*/ 2147483647 h 54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10"/>
                    <a:gd name="T46" fmla="*/ 0 h 540"/>
                    <a:gd name="T47" fmla="*/ 310 w 310"/>
                    <a:gd name="T48" fmla="*/ 540 h 54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10" h="540">
                      <a:moveTo>
                        <a:pt x="88" y="17"/>
                      </a:moveTo>
                      <a:lnTo>
                        <a:pt x="41" y="109"/>
                      </a:lnTo>
                      <a:lnTo>
                        <a:pt x="0" y="169"/>
                      </a:lnTo>
                      <a:lnTo>
                        <a:pt x="13" y="240"/>
                      </a:lnTo>
                      <a:lnTo>
                        <a:pt x="62" y="337"/>
                      </a:lnTo>
                      <a:lnTo>
                        <a:pt x="25" y="435"/>
                      </a:lnTo>
                      <a:lnTo>
                        <a:pt x="9" y="487"/>
                      </a:lnTo>
                      <a:lnTo>
                        <a:pt x="189" y="466"/>
                      </a:lnTo>
                      <a:lnTo>
                        <a:pt x="197" y="532"/>
                      </a:lnTo>
                      <a:lnTo>
                        <a:pt x="235" y="540"/>
                      </a:lnTo>
                      <a:lnTo>
                        <a:pt x="244" y="506"/>
                      </a:lnTo>
                      <a:lnTo>
                        <a:pt x="310" y="497"/>
                      </a:lnTo>
                      <a:lnTo>
                        <a:pt x="296" y="387"/>
                      </a:lnTo>
                      <a:lnTo>
                        <a:pt x="293" y="0"/>
                      </a:lnTo>
                      <a:lnTo>
                        <a:pt x="88" y="17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0" name="Freeform 529"/>
                <p:cNvSpPr>
                  <a:spLocks/>
                </p:cNvSpPr>
                <p:nvPr/>
              </p:nvSpPr>
              <p:spPr bwMode="auto">
                <a:xfrm>
                  <a:off x="6941545" y="4815345"/>
                  <a:ext cx="412122" cy="712674"/>
                </a:xfrm>
                <a:custGeom>
                  <a:avLst/>
                  <a:gdLst>
                    <a:gd name="T0" fmla="*/ 0 w 350"/>
                    <a:gd name="T1" fmla="*/ 2147483647 h 545"/>
                    <a:gd name="T2" fmla="*/ 2147483647 w 350"/>
                    <a:gd name="T3" fmla="*/ 0 h 545"/>
                    <a:gd name="T4" fmla="*/ 2147483647 w 350"/>
                    <a:gd name="T5" fmla="*/ 2147483647 h 545"/>
                    <a:gd name="T6" fmla="*/ 2147483647 w 350"/>
                    <a:gd name="T7" fmla="*/ 2147483647 h 545"/>
                    <a:gd name="T8" fmla="*/ 2147483647 w 350"/>
                    <a:gd name="T9" fmla="*/ 2147483647 h 545"/>
                    <a:gd name="T10" fmla="*/ 2147483647 w 350"/>
                    <a:gd name="T11" fmla="*/ 2147483647 h 545"/>
                    <a:gd name="T12" fmla="*/ 2147483647 w 350"/>
                    <a:gd name="T13" fmla="*/ 2147483647 h 545"/>
                    <a:gd name="T14" fmla="*/ 2147483647 w 350"/>
                    <a:gd name="T15" fmla="*/ 2147483647 h 545"/>
                    <a:gd name="T16" fmla="*/ 2147483647 w 350"/>
                    <a:gd name="T17" fmla="*/ 2147483647 h 545"/>
                    <a:gd name="T18" fmla="*/ 2147483647 w 350"/>
                    <a:gd name="T19" fmla="*/ 2147483647 h 545"/>
                    <a:gd name="T20" fmla="*/ 2147483647 w 350"/>
                    <a:gd name="T21" fmla="*/ 2147483647 h 545"/>
                    <a:gd name="T22" fmla="*/ 2147483647 w 350"/>
                    <a:gd name="T23" fmla="*/ 2147483647 h 545"/>
                    <a:gd name="T24" fmla="*/ 2147483647 w 350"/>
                    <a:gd name="T25" fmla="*/ 2147483647 h 545"/>
                    <a:gd name="T26" fmla="*/ 2147483647 w 350"/>
                    <a:gd name="T27" fmla="*/ 2147483647 h 545"/>
                    <a:gd name="T28" fmla="*/ 0 w 350"/>
                    <a:gd name="T29" fmla="*/ 2147483647 h 545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50"/>
                    <a:gd name="T46" fmla="*/ 0 h 545"/>
                    <a:gd name="T47" fmla="*/ 350 w 350"/>
                    <a:gd name="T48" fmla="*/ 545 h 545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50" h="545">
                      <a:moveTo>
                        <a:pt x="0" y="27"/>
                      </a:moveTo>
                      <a:lnTo>
                        <a:pt x="228" y="0"/>
                      </a:lnTo>
                      <a:lnTo>
                        <a:pt x="300" y="252"/>
                      </a:lnTo>
                      <a:lnTo>
                        <a:pt x="350" y="292"/>
                      </a:lnTo>
                      <a:lnTo>
                        <a:pt x="310" y="366"/>
                      </a:lnTo>
                      <a:lnTo>
                        <a:pt x="349" y="437"/>
                      </a:lnTo>
                      <a:lnTo>
                        <a:pt x="116" y="463"/>
                      </a:lnTo>
                      <a:lnTo>
                        <a:pt x="126" y="524"/>
                      </a:lnTo>
                      <a:lnTo>
                        <a:pt x="92" y="545"/>
                      </a:lnTo>
                      <a:lnTo>
                        <a:pt x="65" y="468"/>
                      </a:lnTo>
                      <a:lnTo>
                        <a:pt x="49" y="531"/>
                      </a:lnTo>
                      <a:lnTo>
                        <a:pt x="19" y="524"/>
                      </a:lnTo>
                      <a:lnTo>
                        <a:pt x="10" y="461"/>
                      </a:lnTo>
                      <a:lnTo>
                        <a:pt x="2" y="40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1" name="Freeform 530"/>
                <p:cNvSpPr>
                  <a:spLocks/>
                </p:cNvSpPr>
                <p:nvPr/>
              </p:nvSpPr>
              <p:spPr bwMode="auto">
                <a:xfrm>
                  <a:off x="7212498" y="4778915"/>
                  <a:ext cx="569229" cy="656890"/>
                </a:xfrm>
                <a:custGeom>
                  <a:avLst/>
                  <a:gdLst>
                    <a:gd name="T0" fmla="*/ 0 w 484"/>
                    <a:gd name="T1" fmla="*/ 2147483647 h 502"/>
                    <a:gd name="T2" fmla="*/ 2147483647 w 484"/>
                    <a:gd name="T3" fmla="*/ 2147483647 h 502"/>
                    <a:gd name="T4" fmla="*/ 2147483647 w 484"/>
                    <a:gd name="T5" fmla="*/ 2147483647 h 502"/>
                    <a:gd name="T6" fmla="*/ 2147483647 w 484"/>
                    <a:gd name="T7" fmla="*/ 0 h 502"/>
                    <a:gd name="T8" fmla="*/ 2147483647 w 484"/>
                    <a:gd name="T9" fmla="*/ 2147483647 h 502"/>
                    <a:gd name="T10" fmla="*/ 2147483647 w 484"/>
                    <a:gd name="T11" fmla="*/ 2147483647 h 502"/>
                    <a:gd name="T12" fmla="*/ 2147483647 w 484"/>
                    <a:gd name="T13" fmla="*/ 2147483647 h 502"/>
                    <a:gd name="T14" fmla="*/ 2147483647 w 484"/>
                    <a:gd name="T15" fmla="*/ 2147483647 h 502"/>
                    <a:gd name="T16" fmla="*/ 2147483647 w 484"/>
                    <a:gd name="T17" fmla="*/ 2147483647 h 502"/>
                    <a:gd name="T18" fmla="*/ 2147483647 w 484"/>
                    <a:gd name="T19" fmla="*/ 2147483647 h 502"/>
                    <a:gd name="T20" fmla="*/ 2147483647 w 484"/>
                    <a:gd name="T21" fmla="*/ 2147483647 h 502"/>
                    <a:gd name="T22" fmla="*/ 2147483647 w 484"/>
                    <a:gd name="T23" fmla="*/ 2147483647 h 502"/>
                    <a:gd name="T24" fmla="*/ 2147483647 w 484"/>
                    <a:gd name="T25" fmla="*/ 2147483647 h 502"/>
                    <a:gd name="T26" fmla="*/ 2147483647 w 484"/>
                    <a:gd name="T27" fmla="*/ 2147483647 h 502"/>
                    <a:gd name="T28" fmla="*/ 2147483647 w 484"/>
                    <a:gd name="T29" fmla="*/ 2147483647 h 502"/>
                    <a:gd name="T30" fmla="*/ 2147483647 w 484"/>
                    <a:gd name="T31" fmla="*/ 2147483647 h 502"/>
                    <a:gd name="T32" fmla="*/ 2147483647 w 484"/>
                    <a:gd name="T33" fmla="*/ 2147483647 h 502"/>
                    <a:gd name="T34" fmla="*/ 2147483647 w 484"/>
                    <a:gd name="T35" fmla="*/ 2147483647 h 502"/>
                    <a:gd name="T36" fmla="*/ 0 w 484"/>
                    <a:gd name="T37" fmla="*/ 2147483647 h 50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84"/>
                    <a:gd name="T58" fmla="*/ 0 h 502"/>
                    <a:gd name="T59" fmla="*/ 484 w 484"/>
                    <a:gd name="T60" fmla="*/ 502 h 50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84" h="502">
                      <a:moveTo>
                        <a:pt x="0" y="31"/>
                      </a:moveTo>
                      <a:lnTo>
                        <a:pt x="5" y="31"/>
                      </a:lnTo>
                      <a:lnTo>
                        <a:pt x="118" y="10"/>
                      </a:lnTo>
                      <a:lnTo>
                        <a:pt x="218" y="0"/>
                      </a:lnTo>
                      <a:lnTo>
                        <a:pt x="203" y="26"/>
                      </a:lnTo>
                      <a:lnTo>
                        <a:pt x="234" y="26"/>
                      </a:lnTo>
                      <a:lnTo>
                        <a:pt x="407" y="181"/>
                      </a:lnTo>
                      <a:lnTo>
                        <a:pt x="474" y="281"/>
                      </a:lnTo>
                      <a:lnTo>
                        <a:pt x="484" y="349"/>
                      </a:lnTo>
                      <a:lnTo>
                        <a:pt x="461" y="365"/>
                      </a:lnTo>
                      <a:lnTo>
                        <a:pt x="474" y="433"/>
                      </a:lnTo>
                      <a:lnTo>
                        <a:pt x="426" y="436"/>
                      </a:lnTo>
                      <a:lnTo>
                        <a:pt x="426" y="494"/>
                      </a:lnTo>
                      <a:lnTo>
                        <a:pt x="387" y="465"/>
                      </a:lnTo>
                      <a:lnTo>
                        <a:pt x="139" y="502"/>
                      </a:lnTo>
                      <a:lnTo>
                        <a:pt x="82" y="394"/>
                      </a:lnTo>
                      <a:lnTo>
                        <a:pt x="122" y="320"/>
                      </a:lnTo>
                      <a:lnTo>
                        <a:pt x="69" y="283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2" name="Freeform 531"/>
                <p:cNvSpPr>
                  <a:spLocks/>
                </p:cNvSpPr>
                <p:nvPr/>
              </p:nvSpPr>
              <p:spPr bwMode="auto">
                <a:xfrm>
                  <a:off x="7451574" y="4691254"/>
                  <a:ext cx="522552" cy="457660"/>
                </a:xfrm>
                <a:custGeom>
                  <a:avLst/>
                  <a:gdLst>
                    <a:gd name="T0" fmla="*/ 2147483647 w 442"/>
                    <a:gd name="T1" fmla="*/ 2147483647 h 351"/>
                    <a:gd name="T2" fmla="*/ 2147483647 w 442"/>
                    <a:gd name="T3" fmla="*/ 2147483647 h 351"/>
                    <a:gd name="T4" fmla="*/ 2147483647 w 442"/>
                    <a:gd name="T5" fmla="*/ 0 h 351"/>
                    <a:gd name="T6" fmla="*/ 2147483647 w 442"/>
                    <a:gd name="T7" fmla="*/ 2147483647 h 351"/>
                    <a:gd name="T8" fmla="*/ 2147483647 w 442"/>
                    <a:gd name="T9" fmla="*/ 2147483647 h 351"/>
                    <a:gd name="T10" fmla="*/ 2147483647 w 442"/>
                    <a:gd name="T11" fmla="*/ 2147483647 h 351"/>
                    <a:gd name="T12" fmla="*/ 2147483647 w 442"/>
                    <a:gd name="T13" fmla="*/ 2147483647 h 351"/>
                    <a:gd name="T14" fmla="*/ 2147483647 w 442"/>
                    <a:gd name="T15" fmla="*/ 2147483647 h 351"/>
                    <a:gd name="T16" fmla="*/ 2147483647 w 442"/>
                    <a:gd name="T17" fmla="*/ 2147483647 h 351"/>
                    <a:gd name="T18" fmla="*/ 2147483647 w 442"/>
                    <a:gd name="T19" fmla="*/ 2147483647 h 351"/>
                    <a:gd name="T20" fmla="*/ 2147483647 w 442"/>
                    <a:gd name="T21" fmla="*/ 2147483647 h 351"/>
                    <a:gd name="T22" fmla="*/ 2147483647 w 442"/>
                    <a:gd name="T23" fmla="*/ 2147483647 h 351"/>
                    <a:gd name="T24" fmla="*/ 2147483647 w 442"/>
                    <a:gd name="T25" fmla="*/ 2147483647 h 351"/>
                    <a:gd name="T26" fmla="*/ 2147483647 w 442"/>
                    <a:gd name="T27" fmla="*/ 2147483647 h 351"/>
                    <a:gd name="T28" fmla="*/ 0 w 442"/>
                    <a:gd name="T29" fmla="*/ 2147483647 h 351"/>
                    <a:gd name="T30" fmla="*/ 2147483647 w 442"/>
                    <a:gd name="T31" fmla="*/ 2147483647 h 35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42"/>
                    <a:gd name="T49" fmla="*/ 0 h 351"/>
                    <a:gd name="T50" fmla="*/ 442 w 442"/>
                    <a:gd name="T51" fmla="*/ 351 h 351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42" h="351">
                      <a:moveTo>
                        <a:pt x="16" y="63"/>
                      </a:moveTo>
                      <a:lnTo>
                        <a:pt x="52" y="30"/>
                      </a:lnTo>
                      <a:lnTo>
                        <a:pt x="184" y="0"/>
                      </a:lnTo>
                      <a:lnTo>
                        <a:pt x="225" y="20"/>
                      </a:lnTo>
                      <a:lnTo>
                        <a:pt x="310" y="5"/>
                      </a:lnTo>
                      <a:lnTo>
                        <a:pt x="379" y="55"/>
                      </a:lnTo>
                      <a:lnTo>
                        <a:pt x="442" y="94"/>
                      </a:lnTo>
                      <a:lnTo>
                        <a:pt x="407" y="199"/>
                      </a:lnTo>
                      <a:lnTo>
                        <a:pt x="354" y="252"/>
                      </a:lnTo>
                      <a:lnTo>
                        <a:pt x="296" y="268"/>
                      </a:lnTo>
                      <a:lnTo>
                        <a:pt x="307" y="310"/>
                      </a:lnTo>
                      <a:lnTo>
                        <a:pt x="271" y="351"/>
                      </a:lnTo>
                      <a:lnTo>
                        <a:pt x="204" y="252"/>
                      </a:lnTo>
                      <a:lnTo>
                        <a:pt x="29" y="94"/>
                      </a:lnTo>
                      <a:lnTo>
                        <a:pt x="0" y="94"/>
                      </a:lnTo>
                      <a:lnTo>
                        <a:pt x="16" y="63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1587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3" name="Freeform 532"/>
                <p:cNvSpPr>
                  <a:spLocks/>
                </p:cNvSpPr>
                <p:nvPr/>
              </p:nvSpPr>
              <p:spPr bwMode="auto">
                <a:xfrm>
                  <a:off x="7079298" y="5344728"/>
                  <a:ext cx="977935" cy="733166"/>
                </a:xfrm>
                <a:custGeom>
                  <a:avLst/>
                  <a:gdLst>
                    <a:gd name="T0" fmla="*/ 0 w 828"/>
                    <a:gd name="T1" fmla="*/ 2147483647 h 562"/>
                    <a:gd name="T2" fmla="*/ 2147483647 w 828"/>
                    <a:gd name="T3" fmla="*/ 2147483647 h 562"/>
                    <a:gd name="T4" fmla="*/ 2147483647 w 828"/>
                    <a:gd name="T5" fmla="*/ 2147483647 h 562"/>
                    <a:gd name="T6" fmla="*/ 2147483647 w 828"/>
                    <a:gd name="T7" fmla="*/ 2147483647 h 562"/>
                    <a:gd name="T8" fmla="*/ 2147483647 w 828"/>
                    <a:gd name="T9" fmla="*/ 2147483647 h 562"/>
                    <a:gd name="T10" fmla="*/ 2147483647 w 828"/>
                    <a:gd name="T11" fmla="*/ 2147483647 h 562"/>
                    <a:gd name="T12" fmla="*/ 2147483647 w 828"/>
                    <a:gd name="T13" fmla="*/ 0 h 562"/>
                    <a:gd name="T14" fmla="*/ 2147483647 w 828"/>
                    <a:gd name="T15" fmla="*/ 2147483647 h 562"/>
                    <a:gd name="T16" fmla="*/ 2147483647 w 828"/>
                    <a:gd name="T17" fmla="*/ 2147483647 h 562"/>
                    <a:gd name="T18" fmla="*/ 2147483647 w 828"/>
                    <a:gd name="T19" fmla="*/ 2147483647 h 562"/>
                    <a:gd name="T20" fmla="*/ 2147483647 w 828"/>
                    <a:gd name="T21" fmla="*/ 2147483647 h 562"/>
                    <a:gd name="T22" fmla="*/ 2147483647 w 828"/>
                    <a:gd name="T23" fmla="*/ 2147483647 h 562"/>
                    <a:gd name="T24" fmla="*/ 2147483647 w 828"/>
                    <a:gd name="T25" fmla="*/ 2147483647 h 562"/>
                    <a:gd name="T26" fmla="*/ 2147483647 w 828"/>
                    <a:gd name="T27" fmla="*/ 2147483647 h 562"/>
                    <a:gd name="T28" fmla="*/ 2147483647 w 828"/>
                    <a:gd name="T29" fmla="*/ 2147483647 h 562"/>
                    <a:gd name="T30" fmla="*/ 2147483647 w 828"/>
                    <a:gd name="T31" fmla="*/ 2147483647 h 562"/>
                    <a:gd name="T32" fmla="*/ 2147483647 w 828"/>
                    <a:gd name="T33" fmla="*/ 2147483647 h 562"/>
                    <a:gd name="T34" fmla="*/ 2147483647 w 828"/>
                    <a:gd name="T35" fmla="*/ 2147483647 h 562"/>
                    <a:gd name="T36" fmla="*/ 2147483647 w 828"/>
                    <a:gd name="T37" fmla="*/ 2147483647 h 562"/>
                    <a:gd name="T38" fmla="*/ 2147483647 w 828"/>
                    <a:gd name="T39" fmla="*/ 2147483647 h 562"/>
                    <a:gd name="T40" fmla="*/ 2147483647 w 828"/>
                    <a:gd name="T41" fmla="*/ 2147483647 h 562"/>
                    <a:gd name="T42" fmla="*/ 2147483647 w 828"/>
                    <a:gd name="T43" fmla="*/ 2147483647 h 562"/>
                    <a:gd name="T44" fmla="*/ 2147483647 w 828"/>
                    <a:gd name="T45" fmla="*/ 2147483647 h 562"/>
                    <a:gd name="T46" fmla="*/ 2147483647 w 828"/>
                    <a:gd name="T47" fmla="*/ 2147483647 h 562"/>
                    <a:gd name="T48" fmla="*/ 2147483647 w 828"/>
                    <a:gd name="T49" fmla="*/ 2147483647 h 562"/>
                    <a:gd name="T50" fmla="*/ 2147483647 w 828"/>
                    <a:gd name="T51" fmla="*/ 2147483647 h 562"/>
                    <a:gd name="T52" fmla="*/ 2147483647 w 828"/>
                    <a:gd name="T53" fmla="*/ 2147483647 h 562"/>
                    <a:gd name="T54" fmla="*/ 2147483647 w 828"/>
                    <a:gd name="T55" fmla="*/ 2147483647 h 562"/>
                    <a:gd name="T56" fmla="*/ 2147483647 w 828"/>
                    <a:gd name="T57" fmla="*/ 2147483647 h 562"/>
                    <a:gd name="T58" fmla="*/ 2147483647 w 828"/>
                    <a:gd name="T59" fmla="*/ 2147483647 h 562"/>
                    <a:gd name="T60" fmla="*/ 2147483647 w 828"/>
                    <a:gd name="T61" fmla="*/ 2147483647 h 562"/>
                    <a:gd name="T62" fmla="*/ 2147483647 w 828"/>
                    <a:gd name="T63" fmla="*/ 2147483647 h 562"/>
                    <a:gd name="T64" fmla="*/ 2147483647 w 828"/>
                    <a:gd name="T65" fmla="*/ 2147483647 h 562"/>
                    <a:gd name="T66" fmla="*/ 2147483647 w 828"/>
                    <a:gd name="T67" fmla="*/ 2147483647 h 562"/>
                    <a:gd name="T68" fmla="*/ 2147483647 w 828"/>
                    <a:gd name="T69" fmla="*/ 2147483647 h 562"/>
                    <a:gd name="T70" fmla="*/ 2147483647 w 828"/>
                    <a:gd name="T71" fmla="*/ 2147483647 h 562"/>
                    <a:gd name="T72" fmla="*/ 2147483647 w 828"/>
                    <a:gd name="T73" fmla="*/ 2147483647 h 562"/>
                    <a:gd name="T74" fmla="*/ 2147483647 w 828"/>
                    <a:gd name="T75" fmla="*/ 2147483647 h 562"/>
                    <a:gd name="T76" fmla="*/ 2147483647 w 828"/>
                    <a:gd name="T77" fmla="*/ 2147483647 h 562"/>
                    <a:gd name="T78" fmla="*/ 0 w 828"/>
                    <a:gd name="T79" fmla="*/ 2147483647 h 562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828"/>
                    <a:gd name="T121" fmla="*/ 0 h 562"/>
                    <a:gd name="T122" fmla="*/ 828 w 828"/>
                    <a:gd name="T123" fmla="*/ 562 h 562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828" h="562">
                      <a:moveTo>
                        <a:pt x="0" y="55"/>
                      </a:moveTo>
                      <a:lnTo>
                        <a:pt x="228" y="32"/>
                      </a:lnTo>
                      <a:lnTo>
                        <a:pt x="252" y="69"/>
                      </a:lnTo>
                      <a:lnTo>
                        <a:pt x="496" y="32"/>
                      </a:lnTo>
                      <a:lnTo>
                        <a:pt x="538" y="63"/>
                      </a:lnTo>
                      <a:lnTo>
                        <a:pt x="538" y="5"/>
                      </a:lnTo>
                      <a:lnTo>
                        <a:pt x="535" y="0"/>
                      </a:lnTo>
                      <a:lnTo>
                        <a:pt x="583" y="3"/>
                      </a:lnTo>
                      <a:lnTo>
                        <a:pt x="635" y="90"/>
                      </a:lnTo>
                      <a:lnTo>
                        <a:pt x="717" y="208"/>
                      </a:lnTo>
                      <a:lnTo>
                        <a:pt x="757" y="310"/>
                      </a:lnTo>
                      <a:lnTo>
                        <a:pt x="819" y="381"/>
                      </a:lnTo>
                      <a:lnTo>
                        <a:pt x="828" y="484"/>
                      </a:lnTo>
                      <a:lnTo>
                        <a:pt x="809" y="546"/>
                      </a:lnTo>
                      <a:lnTo>
                        <a:pt x="722" y="562"/>
                      </a:lnTo>
                      <a:lnTo>
                        <a:pt x="707" y="536"/>
                      </a:lnTo>
                      <a:lnTo>
                        <a:pt x="646" y="499"/>
                      </a:lnTo>
                      <a:lnTo>
                        <a:pt x="627" y="460"/>
                      </a:lnTo>
                      <a:lnTo>
                        <a:pt x="611" y="445"/>
                      </a:lnTo>
                      <a:lnTo>
                        <a:pt x="601" y="410"/>
                      </a:lnTo>
                      <a:lnTo>
                        <a:pt x="586" y="420"/>
                      </a:lnTo>
                      <a:lnTo>
                        <a:pt x="538" y="373"/>
                      </a:lnTo>
                      <a:lnTo>
                        <a:pt x="549" y="329"/>
                      </a:lnTo>
                      <a:lnTo>
                        <a:pt x="538" y="305"/>
                      </a:lnTo>
                      <a:lnTo>
                        <a:pt x="523" y="313"/>
                      </a:lnTo>
                      <a:lnTo>
                        <a:pt x="525" y="339"/>
                      </a:lnTo>
                      <a:lnTo>
                        <a:pt x="509" y="305"/>
                      </a:lnTo>
                      <a:lnTo>
                        <a:pt x="510" y="226"/>
                      </a:lnTo>
                      <a:lnTo>
                        <a:pt x="480" y="179"/>
                      </a:lnTo>
                      <a:lnTo>
                        <a:pt x="402" y="140"/>
                      </a:lnTo>
                      <a:lnTo>
                        <a:pt x="364" y="97"/>
                      </a:lnTo>
                      <a:lnTo>
                        <a:pt x="320" y="92"/>
                      </a:lnTo>
                      <a:lnTo>
                        <a:pt x="302" y="119"/>
                      </a:lnTo>
                      <a:lnTo>
                        <a:pt x="238" y="139"/>
                      </a:lnTo>
                      <a:lnTo>
                        <a:pt x="200" y="119"/>
                      </a:lnTo>
                      <a:lnTo>
                        <a:pt x="181" y="90"/>
                      </a:lnTo>
                      <a:lnTo>
                        <a:pt x="60" y="116"/>
                      </a:lnTo>
                      <a:lnTo>
                        <a:pt x="34" y="95"/>
                      </a:lnTo>
                      <a:lnTo>
                        <a:pt x="7" y="118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4" name="Freeform 533"/>
                <p:cNvSpPr>
                  <a:spLocks/>
                </p:cNvSpPr>
                <p:nvPr/>
              </p:nvSpPr>
              <p:spPr bwMode="auto">
                <a:xfrm>
                  <a:off x="7347974" y="4377040"/>
                  <a:ext cx="901658" cy="436029"/>
                </a:xfrm>
                <a:custGeom>
                  <a:avLst/>
                  <a:gdLst>
                    <a:gd name="T0" fmla="*/ 2147483647 w 762"/>
                    <a:gd name="T1" fmla="*/ 2147483647 h 334"/>
                    <a:gd name="T2" fmla="*/ 0 w 762"/>
                    <a:gd name="T3" fmla="*/ 2147483647 h 334"/>
                    <a:gd name="T4" fmla="*/ 2147483647 w 762"/>
                    <a:gd name="T5" fmla="*/ 2147483647 h 334"/>
                    <a:gd name="T6" fmla="*/ 2147483647 w 762"/>
                    <a:gd name="T7" fmla="*/ 2147483647 h 334"/>
                    <a:gd name="T8" fmla="*/ 2147483647 w 762"/>
                    <a:gd name="T9" fmla="*/ 2147483647 h 334"/>
                    <a:gd name="T10" fmla="*/ 2147483647 w 762"/>
                    <a:gd name="T11" fmla="*/ 2147483647 h 334"/>
                    <a:gd name="T12" fmla="*/ 2147483647 w 762"/>
                    <a:gd name="T13" fmla="*/ 2147483647 h 334"/>
                    <a:gd name="T14" fmla="*/ 2147483647 w 762"/>
                    <a:gd name="T15" fmla="*/ 2147483647 h 334"/>
                    <a:gd name="T16" fmla="*/ 2147483647 w 762"/>
                    <a:gd name="T17" fmla="*/ 2147483647 h 334"/>
                    <a:gd name="T18" fmla="*/ 2147483647 w 762"/>
                    <a:gd name="T19" fmla="*/ 2147483647 h 334"/>
                    <a:gd name="T20" fmla="*/ 2147483647 w 762"/>
                    <a:gd name="T21" fmla="*/ 2147483647 h 334"/>
                    <a:gd name="T22" fmla="*/ 2147483647 w 762"/>
                    <a:gd name="T23" fmla="*/ 2147483647 h 334"/>
                    <a:gd name="T24" fmla="*/ 2147483647 w 762"/>
                    <a:gd name="T25" fmla="*/ 2147483647 h 334"/>
                    <a:gd name="T26" fmla="*/ 2147483647 w 762"/>
                    <a:gd name="T27" fmla="*/ 2147483647 h 334"/>
                    <a:gd name="T28" fmla="*/ 2147483647 w 762"/>
                    <a:gd name="T29" fmla="*/ 2147483647 h 334"/>
                    <a:gd name="T30" fmla="*/ 2147483647 w 762"/>
                    <a:gd name="T31" fmla="*/ 2147483647 h 334"/>
                    <a:gd name="T32" fmla="*/ 2147483647 w 762"/>
                    <a:gd name="T33" fmla="*/ 2147483647 h 334"/>
                    <a:gd name="T34" fmla="*/ 2147483647 w 762"/>
                    <a:gd name="T35" fmla="*/ 2147483647 h 334"/>
                    <a:gd name="T36" fmla="*/ 2147483647 w 762"/>
                    <a:gd name="T37" fmla="*/ 2147483647 h 334"/>
                    <a:gd name="T38" fmla="*/ 2147483647 w 762"/>
                    <a:gd name="T39" fmla="*/ 2147483647 h 334"/>
                    <a:gd name="T40" fmla="*/ 2147483647 w 762"/>
                    <a:gd name="T41" fmla="*/ 2147483647 h 334"/>
                    <a:gd name="T42" fmla="*/ 2147483647 w 762"/>
                    <a:gd name="T43" fmla="*/ 2147483647 h 334"/>
                    <a:gd name="T44" fmla="*/ 2147483647 w 762"/>
                    <a:gd name="T45" fmla="*/ 2147483647 h 334"/>
                    <a:gd name="T46" fmla="*/ 2147483647 w 762"/>
                    <a:gd name="T47" fmla="*/ 2147483647 h 334"/>
                    <a:gd name="T48" fmla="*/ 2147483647 w 762"/>
                    <a:gd name="T49" fmla="*/ 2147483647 h 334"/>
                    <a:gd name="T50" fmla="*/ 2147483647 w 762"/>
                    <a:gd name="T51" fmla="*/ 2147483647 h 334"/>
                    <a:gd name="T52" fmla="*/ 2147483647 w 762"/>
                    <a:gd name="T53" fmla="*/ 2147483647 h 334"/>
                    <a:gd name="T54" fmla="*/ 2147483647 w 762"/>
                    <a:gd name="T55" fmla="*/ 2147483647 h 334"/>
                    <a:gd name="T56" fmla="*/ 2147483647 w 762"/>
                    <a:gd name="T57" fmla="*/ 2147483647 h 334"/>
                    <a:gd name="T58" fmla="*/ 2147483647 w 762"/>
                    <a:gd name="T59" fmla="*/ 0 h 334"/>
                    <a:gd name="T60" fmla="*/ 2147483647 w 762"/>
                    <a:gd name="T61" fmla="*/ 2147483647 h 334"/>
                    <a:gd name="T62" fmla="*/ 2147483647 w 762"/>
                    <a:gd name="T63" fmla="*/ 2147483647 h 334"/>
                    <a:gd name="T64" fmla="*/ 2147483647 w 762"/>
                    <a:gd name="T65" fmla="*/ 2147483647 h 334"/>
                    <a:gd name="T66" fmla="*/ 2147483647 w 762"/>
                    <a:gd name="T67" fmla="*/ 2147483647 h 33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762"/>
                    <a:gd name="T103" fmla="*/ 0 h 334"/>
                    <a:gd name="T104" fmla="*/ 762 w 762"/>
                    <a:gd name="T105" fmla="*/ 334 h 33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762" h="334">
                      <a:moveTo>
                        <a:pt x="26" y="247"/>
                      </a:moveTo>
                      <a:lnTo>
                        <a:pt x="0" y="318"/>
                      </a:lnTo>
                      <a:lnTo>
                        <a:pt x="98" y="308"/>
                      </a:lnTo>
                      <a:lnTo>
                        <a:pt x="137" y="276"/>
                      </a:lnTo>
                      <a:lnTo>
                        <a:pt x="271" y="240"/>
                      </a:lnTo>
                      <a:lnTo>
                        <a:pt x="308" y="260"/>
                      </a:lnTo>
                      <a:lnTo>
                        <a:pt x="397" y="247"/>
                      </a:lnTo>
                      <a:lnTo>
                        <a:pt x="397" y="252"/>
                      </a:lnTo>
                      <a:lnTo>
                        <a:pt x="529" y="334"/>
                      </a:lnTo>
                      <a:lnTo>
                        <a:pt x="607" y="310"/>
                      </a:lnTo>
                      <a:lnTo>
                        <a:pt x="651" y="218"/>
                      </a:lnTo>
                      <a:lnTo>
                        <a:pt x="726" y="192"/>
                      </a:lnTo>
                      <a:lnTo>
                        <a:pt x="762" y="124"/>
                      </a:lnTo>
                      <a:lnTo>
                        <a:pt x="760" y="42"/>
                      </a:lnTo>
                      <a:lnTo>
                        <a:pt x="751" y="110"/>
                      </a:lnTo>
                      <a:lnTo>
                        <a:pt x="709" y="168"/>
                      </a:lnTo>
                      <a:lnTo>
                        <a:pt x="693" y="163"/>
                      </a:lnTo>
                      <a:lnTo>
                        <a:pt x="636" y="179"/>
                      </a:lnTo>
                      <a:lnTo>
                        <a:pt x="636" y="160"/>
                      </a:lnTo>
                      <a:lnTo>
                        <a:pt x="693" y="140"/>
                      </a:lnTo>
                      <a:lnTo>
                        <a:pt x="641" y="134"/>
                      </a:lnTo>
                      <a:lnTo>
                        <a:pt x="699" y="116"/>
                      </a:lnTo>
                      <a:lnTo>
                        <a:pt x="722" y="126"/>
                      </a:lnTo>
                      <a:lnTo>
                        <a:pt x="733" y="61"/>
                      </a:lnTo>
                      <a:lnTo>
                        <a:pt x="718" y="47"/>
                      </a:lnTo>
                      <a:lnTo>
                        <a:pt x="649" y="73"/>
                      </a:lnTo>
                      <a:lnTo>
                        <a:pt x="651" y="34"/>
                      </a:lnTo>
                      <a:lnTo>
                        <a:pt x="680" y="44"/>
                      </a:lnTo>
                      <a:lnTo>
                        <a:pt x="718" y="14"/>
                      </a:lnTo>
                      <a:lnTo>
                        <a:pt x="697" y="0"/>
                      </a:lnTo>
                      <a:lnTo>
                        <a:pt x="470" y="52"/>
                      </a:lnTo>
                      <a:lnTo>
                        <a:pt x="190" y="108"/>
                      </a:lnTo>
                      <a:lnTo>
                        <a:pt x="63" y="245"/>
                      </a:lnTo>
                      <a:lnTo>
                        <a:pt x="26" y="247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5" name="Freeform 534"/>
                <p:cNvSpPr>
                  <a:spLocks/>
                </p:cNvSpPr>
                <p:nvPr/>
              </p:nvSpPr>
              <p:spPr bwMode="auto">
                <a:xfrm>
                  <a:off x="7384405" y="4016148"/>
                  <a:ext cx="786674" cy="541906"/>
                </a:xfrm>
                <a:custGeom>
                  <a:avLst/>
                  <a:gdLst>
                    <a:gd name="T0" fmla="*/ 2147483647 w 666"/>
                    <a:gd name="T1" fmla="*/ 2147483647 h 415"/>
                    <a:gd name="T2" fmla="*/ 2147483647 w 666"/>
                    <a:gd name="T3" fmla="*/ 2147483647 h 415"/>
                    <a:gd name="T4" fmla="*/ 2147483647 w 666"/>
                    <a:gd name="T5" fmla="*/ 2147483647 h 415"/>
                    <a:gd name="T6" fmla="*/ 2147483647 w 666"/>
                    <a:gd name="T7" fmla="*/ 2147483647 h 415"/>
                    <a:gd name="T8" fmla="*/ 2147483647 w 666"/>
                    <a:gd name="T9" fmla="*/ 2147483647 h 415"/>
                    <a:gd name="T10" fmla="*/ 0 w 666"/>
                    <a:gd name="T11" fmla="*/ 2147483647 h 415"/>
                    <a:gd name="T12" fmla="*/ 2147483647 w 666"/>
                    <a:gd name="T13" fmla="*/ 2147483647 h 415"/>
                    <a:gd name="T14" fmla="*/ 2147483647 w 666"/>
                    <a:gd name="T15" fmla="*/ 2147483647 h 415"/>
                    <a:gd name="T16" fmla="*/ 2147483647 w 666"/>
                    <a:gd name="T17" fmla="*/ 2147483647 h 415"/>
                    <a:gd name="T18" fmla="*/ 2147483647 w 666"/>
                    <a:gd name="T19" fmla="*/ 2147483647 h 415"/>
                    <a:gd name="T20" fmla="*/ 2147483647 w 666"/>
                    <a:gd name="T21" fmla="*/ 2147483647 h 415"/>
                    <a:gd name="T22" fmla="*/ 2147483647 w 666"/>
                    <a:gd name="T23" fmla="*/ 2147483647 h 415"/>
                    <a:gd name="T24" fmla="*/ 2147483647 w 666"/>
                    <a:gd name="T25" fmla="*/ 2147483647 h 415"/>
                    <a:gd name="T26" fmla="*/ 2147483647 w 666"/>
                    <a:gd name="T27" fmla="*/ 2147483647 h 415"/>
                    <a:gd name="T28" fmla="*/ 2147483647 w 666"/>
                    <a:gd name="T29" fmla="*/ 2147483647 h 415"/>
                    <a:gd name="T30" fmla="*/ 2147483647 w 666"/>
                    <a:gd name="T31" fmla="*/ 2147483647 h 415"/>
                    <a:gd name="T32" fmla="*/ 2147483647 w 666"/>
                    <a:gd name="T33" fmla="*/ 2147483647 h 415"/>
                    <a:gd name="T34" fmla="*/ 2147483647 w 666"/>
                    <a:gd name="T35" fmla="*/ 0 h 415"/>
                    <a:gd name="T36" fmla="*/ 2147483647 w 666"/>
                    <a:gd name="T37" fmla="*/ 2147483647 h 415"/>
                    <a:gd name="T38" fmla="*/ 2147483647 w 666"/>
                    <a:gd name="T39" fmla="*/ 2147483647 h 415"/>
                    <a:gd name="T40" fmla="*/ 2147483647 w 666"/>
                    <a:gd name="T41" fmla="*/ 2147483647 h 415"/>
                    <a:gd name="T42" fmla="*/ 2147483647 w 666"/>
                    <a:gd name="T43" fmla="*/ 2147483647 h 415"/>
                    <a:gd name="T44" fmla="*/ 2147483647 w 666"/>
                    <a:gd name="T45" fmla="*/ 2147483647 h 415"/>
                    <a:gd name="T46" fmla="*/ 2147483647 w 666"/>
                    <a:gd name="T47" fmla="*/ 2147483647 h 415"/>
                    <a:gd name="T48" fmla="*/ 2147483647 w 666"/>
                    <a:gd name="T49" fmla="*/ 2147483647 h 4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666"/>
                    <a:gd name="T76" fmla="*/ 0 h 415"/>
                    <a:gd name="T77" fmla="*/ 666 w 666"/>
                    <a:gd name="T78" fmla="*/ 415 h 4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666" h="415">
                      <a:moveTo>
                        <a:pt x="109" y="290"/>
                      </a:moveTo>
                      <a:lnTo>
                        <a:pt x="90" y="332"/>
                      </a:lnTo>
                      <a:lnTo>
                        <a:pt x="63" y="344"/>
                      </a:lnTo>
                      <a:lnTo>
                        <a:pt x="61" y="371"/>
                      </a:lnTo>
                      <a:lnTo>
                        <a:pt x="3" y="392"/>
                      </a:lnTo>
                      <a:lnTo>
                        <a:pt x="0" y="415"/>
                      </a:lnTo>
                      <a:lnTo>
                        <a:pt x="158" y="387"/>
                      </a:lnTo>
                      <a:lnTo>
                        <a:pt x="445" y="328"/>
                      </a:lnTo>
                      <a:lnTo>
                        <a:pt x="666" y="274"/>
                      </a:lnTo>
                      <a:lnTo>
                        <a:pt x="666" y="232"/>
                      </a:lnTo>
                      <a:lnTo>
                        <a:pt x="642" y="219"/>
                      </a:lnTo>
                      <a:lnTo>
                        <a:pt x="623" y="240"/>
                      </a:lnTo>
                      <a:lnTo>
                        <a:pt x="611" y="184"/>
                      </a:lnTo>
                      <a:lnTo>
                        <a:pt x="623" y="134"/>
                      </a:lnTo>
                      <a:lnTo>
                        <a:pt x="540" y="97"/>
                      </a:lnTo>
                      <a:lnTo>
                        <a:pt x="484" y="106"/>
                      </a:lnTo>
                      <a:lnTo>
                        <a:pt x="482" y="29"/>
                      </a:lnTo>
                      <a:lnTo>
                        <a:pt x="424" y="0"/>
                      </a:lnTo>
                      <a:lnTo>
                        <a:pt x="381" y="18"/>
                      </a:lnTo>
                      <a:lnTo>
                        <a:pt x="352" y="90"/>
                      </a:lnTo>
                      <a:lnTo>
                        <a:pt x="300" y="119"/>
                      </a:lnTo>
                      <a:lnTo>
                        <a:pt x="279" y="234"/>
                      </a:lnTo>
                      <a:lnTo>
                        <a:pt x="195" y="290"/>
                      </a:lnTo>
                      <a:lnTo>
                        <a:pt x="127" y="313"/>
                      </a:lnTo>
                      <a:lnTo>
                        <a:pt x="109" y="29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6" name="Freeform 535"/>
                <p:cNvSpPr>
                  <a:spLocks/>
                </p:cNvSpPr>
                <p:nvPr/>
              </p:nvSpPr>
              <p:spPr bwMode="auto">
                <a:xfrm>
                  <a:off x="7440190" y="3907995"/>
                  <a:ext cx="447413" cy="516860"/>
                </a:xfrm>
                <a:custGeom>
                  <a:avLst/>
                  <a:gdLst>
                    <a:gd name="T0" fmla="*/ 2147483647 w 440"/>
                    <a:gd name="T1" fmla="*/ 2147483647 h 458"/>
                    <a:gd name="T2" fmla="*/ 2147483647 w 440"/>
                    <a:gd name="T3" fmla="*/ 2147483647 h 458"/>
                    <a:gd name="T4" fmla="*/ 0 w 440"/>
                    <a:gd name="T5" fmla="*/ 2147483647 h 458"/>
                    <a:gd name="T6" fmla="*/ 2147483647 w 440"/>
                    <a:gd name="T7" fmla="*/ 2147483647 h 458"/>
                    <a:gd name="T8" fmla="*/ 2147483647 w 440"/>
                    <a:gd name="T9" fmla="*/ 2147483647 h 458"/>
                    <a:gd name="T10" fmla="*/ 2147483647 w 440"/>
                    <a:gd name="T11" fmla="*/ 2147483647 h 458"/>
                    <a:gd name="T12" fmla="*/ 2147483647 w 440"/>
                    <a:gd name="T13" fmla="*/ 2147483647 h 458"/>
                    <a:gd name="T14" fmla="*/ 2147483647 w 440"/>
                    <a:gd name="T15" fmla="*/ 2147483647 h 458"/>
                    <a:gd name="T16" fmla="*/ 2147483647 w 440"/>
                    <a:gd name="T17" fmla="*/ 2147483647 h 458"/>
                    <a:gd name="T18" fmla="*/ 2147483647 w 440"/>
                    <a:gd name="T19" fmla="*/ 2147483647 h 458"/>
                    <a:gd name="T20" fmla="*/ 2147483647 w 440"/>
                    <a:gd name="T21" fmla="*/ 2147483647 h 458"/>
                    <a:gd name="T22" fmla="*/ 2147483647 w 440"/>
                    <a:gd name="T23" fmla="*/ 2147483647 h 458"/>
                    <a:gd name="T24" fmla="*/ 2147483647 w 440"/>
                    <a:gd name="T25" fmla="*/ 2147483647 h 458"/>
                    <a:gd name="T26" fmla="*/ 2147483647 w 440"/>
                    <a:gd name="T27" fmla="*/ 2147483647 h 458"/>
                    <a:gd name="T28" fmla="*/ 2147483647 w 440"/>
                    <a:gd name="T29" fmla="*/ 2147483647 h 458"/>
                    <a:gd name="T30" fmla="*/ 2147483647 w 440"/>
                    <a:gd name="T31" fmla="*/ 2147483647 h 458"/>
                    <a:gd name="T32" fmla="*/ 2147483647 w 440"/>
                    <a:gd name="T33" fmla="*/ 0 h 458"/>
                    <a:gd name="T34" fmla="*/ 2147483647 w 440"/>
                    <a:gd name="T35" fmla="*/ 2147483647 h 458"/>
                    <a:gd name="T36" fmla="*/ 2147483647 w 440"/>
                    <a:gd name="T37" fmla="*/ 2147483647 h 458"/>
                    <a:gd name="T38" fmla="*/ 2147483647 w 440"/>
                    <a:gd name="T39" fmla="*/ 2147483647 h 458"/>
                    <a:gd name="T40" fmla="*/ 2147483647 w 440"/>
                    <a:gd name="T41" fmla="*/ 2147483647 h 45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40"/>
                    <a:gd name="T64" fmla="*/ 0 h 458"/>
                    <a:gd name="T65" fmla="*/ 440 w 440"/>
                    <a:gd name="T66" fmla="*/ 458 h 45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40" h="458">
                      <a:moveTo>
                        <a:pt x="45" y="239"/>
                      </a:moveTo>
                      <a:lnTo>
                        <a:pt x="12" y="230"/>
                      </a:lnTo>
                      <a:lnTo>
                        <a:pt x="0" y="303"/>
                      </a:lnTo>
                      <a:lnTo>
                        <a:pt x="12" y="379"/>
                      </a:lnTo>
                      <a:lnTo>
                        <a:pt x="75" y="431"/>
                      </a:lnTo>
                      <a:lnTo>
                        <a:pt x="90" y="458"/>
                      </a:lnTo>
                      <a:lnTo>
                        <a:pt x="170" y="431"/>
                      </a:lnTo>
                      <a:lnTo>
                        <a:pt x="267" y="370"/>
                      </a:lnTo>
                      <a:lnTo>
                        <a:pt x="294" y="235"/>
                      </a:lnTo>
                      <a:lnTo>
                        <a:pt x="356" y="199"/>
                      </a:lnTo>
                      <a:lnTo>
                        <a:pt x="389" y="117"/>
                      </a:lnTo>
                      <a:lnTo>
                        <a:pt x="440" y="93"/>
                      </a:lnTo>
                      <a:lnTo>
                        <a:pt x="374" y="83"/>
                      </a:lnTo>
                      <a:lnTo>
                        <a:pt x="260" y="141"/>
                      </a:lnTo>
                      <a:lnTo>
                        <a:pt x="248" y="86"/>
                      </a:lnTo>
                      <a:lnTo>
                        <a:pt x="152" y="92"/>
                      </a:lnTo>
                      <a:lnTo>
                        <a:pt x="130" y="0"/>
                      </a:lnTo>
                      <a:lnTo>
                        <a:pt x="105" y="24"/>
                      </a:lnTo>
                      <a:lnTo>
                        <a:pt x="112" y="155"/>
                      </a:lnTo>
                      <a:lnTo>
                        <a:pt x="70" y="166"/>
                      </a:lnTo>
                      <a:lnTo>
                        <a:pt x="45" y="239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7" name="Freeform 536"/>
                <p:cNvSpPr>
                  <a:spLocks/>
                </p:cNvSpPr>
                <p:nvPr/>
              </p:nvSpPr>
              <p:spPr bwMode="auto">
                <a:xfrm>
                  <a:off x="8074310" y="3915964"/>
                  <a:ext cx="128646" cy="173045"/>
                </a:xfrm>
                <a:custGeom>
                  <a:avLst/>
                  <a:gdLst>
                    <a:gd name="T0" fmla="*/ 0 w 107"/>
                    <a:gd name="T1" fmla="*/ 2147483647 h 132"/>
                    <a:gd name="T2" fmla="*/ 2147483647 w 107"/>
                    <a:gd name="T3" fmla="*/ 0 h 132"/>
                    <a:gd name="T4" fmla="*/ 2147483647 w 107"/>
                    <a:gd name="T5" fmla="*/ 2147483647 h 132"/>
                    <a:gd name="T6" fmla="*/ 2147483647 w 107"/>
                    <a:gd name="T7" fmla="*/ 2147483647 h 132"/>
                    <a:gd name="T8" fmla="*/ 2147483647 w 107"/>
                    <a:gd name="T9" fmla="*/ 2147483647 h 132"/>
                    <a:gd name="T10" fmla="*/ 2147483647 w 107"/>
                    <a:gd name="T11" fmla="*/ 2147483647 h 132"/>
                    <a:gd name="T12" fmla="*/ 2147483647 w 107"/>
                    <a:gd name="T13" fmla="*/ 2147483647 h 132"/>
                    <a:gd name="T14" fmla="*/ 0 w 107"/>
                    <a:gd name="T15" fmla="*/ 2147483647 h 13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7"/>
                    <a:gd name="T25" fmla="*/ 0 h 132"/>
                    <a:gd name="T26" fmla="*/ 107 w 107"/>
                    <a:gd name="T27" fmla="*/ 132 h 13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7" h="132">
                      <a:moveTo>
                        <a:pt x="0" y="8"/>
                      </a:moveTo>
                      <a:lnTo>
                        <a:pt x="23" y="0"/>
                      </a:lnTo>
                      <a:lnTo>
                        <a:pt x="71" y="29"/>
                      </a:lnTo>
                      <a:lnTo>
                        <a:pt x="71" y="58"/>
                      </a:lnTo>
                      <a:lnTo>
                        <a:pt x="105" y="79"/>
                      </a:lnTo>
                      <a:lnTo>
                        <a:pt x="107" y="118"/>
                      </a:lnTo>
                      <a:lnTo>
                        <a:pt x="52" y="132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8" name="Freeform 537"/>
                <p:cNvSpPr>
                  <a:spLocks/>
                </p:cNvSpPr>
                <p:nvPr/>
              </p:nvSpPr>
              <p:spPr bwMode="auto">
                <a:xfrm>
                  <a:off x="7538097" y="3576704"/>
                  <a:ext cx="604520" cy="439444"/>
                </a:xfrm>
                <a:custGeom>
                  <a:avLst/>
                  <a:gdLst>
                    <a:gd name="T0" fmla="*/ 2147483647 w 512"/>
                    <a:gd name="T1" fmla="*/ 2147483647 h 336"/>
                    <a:gd name="T2" fmla="*/ 0 w 512"/>
                    <a:gd name="T3" fmla="*/ 2147483647 h 336"/>
                    <a:gd name="T4" fmla="*/ 2147483647 w 512"/>
                    <a:gd name="T5" fmla="*/ 2147483647 h 336"/>
                    <a:gd name="T6" fmla="*/ 2147483647 w 512"/>
                    <a:gd name="T7" fmla="*/ 2147483647 h 336"/>
                    <a:gd name="T8" fmla="*/ 2147483647 w 512"/>
                    <a:gd name="T9" fmla="*/ 2147483647 h 336"/>
                    <a:gd name="T10" fmla="*/ 2147483647 w 512"/>
                    <a:gd name="T11" fmla="*/ 2147483647 h 336"/>
                    <a:gd name="T12" fmla="*/ 2147483647 w 512"/>
                    <a:gd name="T13" fmla="*/ 2147483647 h 336"/>
                    <a:gd name="T14" fmla="*/ 2147483647 w 512"/>
                    <a:gd name="T15" fmla="*/ 2147483647 h 336"/>
                    <a:gd name="T16" fmla="*/ 2147483647 w 512"/>
                    <a:gd name="T17" fmla="*/ 2147483647 h 336"/>
                    <a:gd name="T18" fmla="*/ 2147483647 w 512"/>
                    <a:gd name="T19" fmla="*/ 2147483647 h 336"/>
                    <a:gd name="T20" fmla="*/ 2147483647 w 512"/>
                    <a:gd name="T21" fmla="*/ 2147483647 h 336"/>
                    <a:gd name="T22" fmla="*/ 2147483647 w 512"/>
                    <a:gd name="T23" fmla="*/ 2147483647 h 336"/>
                    <a:gd name="T24" fmla="*/ 2147483647 w 512"/>
                    <a:gd name="T25" fmla="*/ 0 h 336"/>
                    <a:gd name="T26" fmla="*/ 2147483647 w 512"/>
                    <a:gd name="T27" fmla="*/ 2147483647 h 336"/>
                    <a:gd name="T28" fmla="*/ 2147483647 w 512"/>
                    <a:gd name="T29" fmla="*/ 2147483647 h 3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12"/>
                    <a:gd name="T46" fmla="*/ 0 h 336"/>
                    <a:gd name="T47" fmla="*/ 512 w 512"/>
                    <a:gd name="T48" fmla="*/ 336 h 3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12" h="336">
                      <a:moveTo>
                        <a:pt x="47" y="49"/>
                      </a:moveTo>
                      <a:lnTo>
                        <a:pt x="0" y="94"/>
                      </a:lnTo>
                      <a:lnTo>
                        <a:pt x="26" y="257"/>
                      </a:lnTo>
                      <a:lnTo>
                        <a:pt x="47" y="336"/>
                      </a:lnTo>
                      <a:lnTo>
                        <a:pt x="134" y="329"/>
                      </a:lnTo>
                      <a:lnTo>
                        <a:pt x="457" y="268"/>
                      </a:lnTo>
                      <a:lnTo>
                        <a:pt x="480" y="258"/>
                      </a:lnTo>
                      <a:lnTo>
                        <a:pt x="512" y="183"/>
                      </a:lnTo>
                      <a:lnTo>
                        <a:pt x="464" y="141"/>
                      </a:lnTo>
                      <a:lnTo>
                        <a:pt x="490" y="44"/>
                      </a:lnTo>
                      <a:lnTo>
                        <a:pt x="452" y="34"/>
                      </a:lnTo>
                      <a:lnTo>
                        <a:pt x="452" y="10"/>
                      </a:lnTo>
                      <a:lnTo>
                        <a:pt x="436" y="0"/>
                      </a:lnTo>
                      <a:lnTo>
                        <a:pt x="62" y="70"/>
                      </a:lnTo>
                      <a:lnTo>
                        <a:pt x="47" y="49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9" name="Freeform 538"/>
                <p:cNvSpPr>
                  <a:spLocks/>
                </p:cNvSpPr>
                <p:nvPr/>
              </p:nvSpPr>
              <p:spPr bwMode="auto">
                <a:xfrm>
                  <a:off x="8086833" y="3626796"/>
                  <a:ext cx="160522" cy="352922"/>
                </a:xfrm>
                <a:custGeom>
                  <a:avLst/>
                  <a:gdLst>
                    <a:gd name="T0" fmla="*/ 2147483647 w 135"/>
                    <a:gd name="T1" fmla="*/ 2147483647 h 268"/>
                    <a:gd name="T2" fmla="*/ 2147483647 w 135"/>
                    <a:gd name="T3" fmla="*/ 0 h 268"/>
                    <a:gd name="T4" fmla="*/ 2147483647 w 135"/>
                    <a:gd name="T5" fmla="*/ 2147483647 h 268"/>
                    <a:gd name="T6" fmla="*/ 2147483647 w 135"/>
                    <a:gd name="T7" fmla="*/ 2147483647 h 268"/>
                    <a:gd name="T8" fmla="*/ 2147483647 w 135"/>
                    <a:gd name="T9" fmla="*/ 2147483647 h 268"/>
                    <a:gd name="T10" fmla="*/ 2147483647 w 135"/>
                    <a:gd name="T11" fmla="*/ 2147483647 h 268"/>
                    <a:gd name="T12" fmla="*/ 2147483647 w 135"/>
                    <a:gd name="T13" fmla="*/ 2147483647 h 268"/>
                    <a:gd name="T14" fmla="*/ 2147483647 w 135"/>
                    <a:gd name="T15" fmla="*/ 2147483647 h 268"/>
                    <a:gd name="T16" fmla="*/ 2147483647 w 135"/>
                    <a:gd name="T17" fmla="*/ 2147483647 h 268"/>
                    <a:gd name="T18" fmla="*/ 2147483647 w 135"/>
                    <a:gd name="T19" fmla="*/ 2147483647 h 268"/>
                    <a:gd name="T20" fmla="*/ 2147483647 w 135"/>
                    <a:gd name="T21" fmla="*/ 2147483647 h 268"/>
                    <a:gd name="T22" fmla="*/ 0 w 135"/>
                    <a:gd name="T23" fmla="*/ 2147483647 h 268"/>
                    <a:gd name="T24" fmla="*/ 2147483647 w 135"/>
                    <a:gd name="T25" fmla="*/ 2147483647 h 26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35"/>
                    <a:gd name="T40" fmla="*/ 0 h 268"/>
                    <a:gd name="T41" fmla="*/ 135 w 135"/>
                    <a:gd name="T42" fmla="*/ 268 h 26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35" h="268">
                      <a:moveTo>
                        <a:pt x="24" y="2"/>
                      </a:moveTo>
                      <a:lnTo>
                        <a:pt x="56" y="0"/>
                      </a:lnTo>
                      <a:lnTo>
                        <a:pt x="121" y="40"/>
                      </a:lnTo>
                      <a:lnTo>
                        <a:pt x="111" y="73"/>
                      </a:lnTo>
                      <a:lnTo>
                        <a:pt x="134" y="94"/>
                      </a:lnTo>
                      <a:lnTo>
                        <a:pt x="135" y="219"/>
                      </a:lnTo>
                      <a:lnTo>
                        <a:pt x="113" y="268"/>
                      </a:lnTo>
                      <a:lnTo>
                        <a:pt x="87" y="250"/>
                      </a:lnTo>
                      <a:lnTo>
                        <a:pt x="59" y="249"/>
                      </a:lnTo>
                      <a:lnTo>
                        <a:pt x="13" y="223"/>
                      </a:lnTo>
                      <a:lnTo>
                        <a:pt x="48" y="144"/>
                      </a:lnTo>
                      <a:lnTo>
                        <a:pt x="0" y="102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40" name="Freeform 539"/>
                <p:cNvSpPr>
                  <a:spLocks/>
                </p:cNvSpPr>
                <p:nvPr/>
              </p:nvSpPr>
              <p:spPr bwMode="auto">
                <a:xfrm>
                  <a:off x="7589327" y="3081475"/>
                  <a:ext cx="670552" cy="602243"/>
                </a:xfrm>
                <a:custGeom>
                  <a:avLst/>
                  <a:gdLst>
                    <a:gd name="T0" fmla="*/ 2147483647 w 567"/>
                    <a:gd name="T1" fmla="*/ 2147483647 h 461"/>
                    <a:gd name="T2" fmla="*/ 2147483647 w 567"/>
                    <a:gd name="T3" fmla="*/ 2147483647 h 461"/>
                    <a:gd name="T4" fmla="*/ 2147483647 w 567"/>
                    <a:gd name="T5" fmla="*/ 2147483647 h 461"/>
                    <a:gd name="T6" fmla="*/ 2147483647 w 567"/>
                    <a:gd name="T7" fmla="*/ 2147483647 h 461"/>
                    <a:gd name="T8" fmla="*/ 2147483647 w 567"/>
                    <a:gd name="T9" fmla="*/ 2147483647 h 461"/>
                    <a:gd name="T10" fmla="*/ 2147483647 w 567"/>
                    <a:gd name="T11" fmla="*/ 2147483647 h 461"/>
                    <a:gd name="T12" fmla="*/ 2147483647 w 567"/>
                    <a:gd name="T13" fmla="*/ 2147483647 h 461"/>
                    <a:gd name="T14" fmla="*/ 2147483647 w 567"/>
                    <a:gd name="T15" fmla="*/ 2147483647 h 461"/>
                    <a:gd name="T16" fmla="*/ 2147483647 w 567"/>
                    <a:gd name="T17" fmla="*/ 2147483647 h 461"/>
                    <a:gd name="T18" fmla="*/ 2147483647 w 567"/>
                    <a:gd name="T19" fmla="*/ 2147483647 h 461"/>
                    <a:gd name="T20" fmla="*/ 2147483647 w 567"/>
                    <a:gd name="T21" fmla="*/ 2147483647 h 461"/>
                    <a:gd name="T22" fmla="*/ 2147483647 w 567"/>
                    <a:gd name="T23" fmla="*/ 2147483647 h 461"/>
                    <a:gd name="T24" fmla="*/ 2147483647 w 567"/>
                    <a:gd name="T25" fmla="*/ 0 h 461"/>
                    <a:gd name="T26" fmla="*/ 2147483647 w 567"/>
                    <a:gd name="T27" fmla="*/ 2147483647 h 461"/>
                    <a:gd name="T28" fmla="*/ 2147483647 w 567"/>
                    <a:gd name="T29" fmla="*/ 2147483647 h 461"/>
                    <a:gd name="T30" fmla="*/ 2147483647 w 567"/>
                    <a:gd name="T31" fmla="*/ 2147483647 h 461"/>
                    <a:gd name="T32" fmla="*/ 2147483647 w 567"/>
                    <a:gd name="T33" fmla="*/ 2147483647 h 461"/>
                    <a:gd name="T34" fmla="*/ 2147483647 w 567"/>
                    <a:gd name="T35" fmla="*/ 2147483647 h 461"/>
                    <a:gd name="T36" fmla="*/ 2147483647 w 567"/>
                    <a:gd name="T37" fmla="*/ 2147483647 h 461"/>
                    <a:gd name="T38" fmla="*/ 2147483647 w 567"/>
                    <a:gd name="T39" fmla="*/ 2147483647 h 461"/>
                    <a:gd name="T40" fmla="*/ 2147483647 w 567"/>
                    <a:gd name="T41" fmla="*/ 2147483647 h 461"/>
                    <a:gd name="T42" fmla="*/ 2147483647 w 567"/>
                    <a:gd name="T43" fmla="*/ 2147483647 h 461"/>
                    <a:gd name="T44" fmla="*/ 2147483647 w 567"/>
                    <a:gd name="T45" fmla="*/ 2147483647 h 461"/>
                    <a:gd name="T46" fmla="*/ 2147483647 w 567"/>
                    <a:gd name="T47" fmla="*/ 2147483647 h 461"/>
                    <a:gd name="T48" fmla="*/ 2147483647 w 567"/>
                    <a:gd name="T49" fmla="*/ 2147483647 h 461"/>
                    <a:gd name="T50" fmla="*/ 2147483647 w 567"/>
                    <a:gd name="T51" fmla="*/ 2147483647 h 461"/>
                    <a:gd name="T52" fmla="*/ 2147483647 w 567"/>
                    <a:gd name="T53" fmla="*/ 2147483647 h 461"/>
                    <a:gd name="T54" fmla="*/ 2147483647 w 567"/>
                    <a:gd name="T55" fmla="*/ 2147483647 h 461"/>
                    <a:gd name="T56" fmla="*/ 0 w 567"/>
                    <a:gd name="T57" fmla="*/ 2147483647 h 461"/>
                    <a:gd name="T58" fmla="*/ 2147483647 w 567"/>
                    <a:gd name="T59" fmla="*/ 2147483647 h 461"/>
                    <a:gd name="T60" fmla="*/ 2147483647 w 567"/>
                    <a:gd name="T61" fmla="*/ 2147483647 h 46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67"/>
                    <a:gd name="T94" fmla="*/ 0 h 461"/>
                    <a:gd name="T95" fmla="*/ 567 w 567"/>
                    <a:gd name="T96" fmla="*/ 461 h 46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67" h="461">
                      <a:moveTo>
                        <a:pt x="44" y="310"/>
                      </a:moveTo>
                      <a:lnTo>
                        <a:pt x="97" y="282"/>
                      </a:lnTo>
                      <a:lnTo>
                        <a:pt x="169" y="276"/>
                      </a:lnTo>
                      <a:lnTo>
                        <a:pt x="187" y="252"/>
                      </a:lnTo>
                      <a:lnTo>
                        <a:pt x="213" y="248"/>
                      </a:lnTo>
                      <a:lnTo>
                        <a:pt x="228" y="223"/>
                      </a:lnTo>
                      <a:lnTo>
                        <a:pt x="252" y="213"/>
                      </a:lnTo>
                      <a:lnTo>
                        <a:pt x="241" y="164"/>
                      </a:lnTo>
                      <a:lnTo>
                        <a:pt x="226" y="152"/>
                      </a:lnTo>
                      <a:lnTo>
                        <a:pt x="257" y="113"/>
                      </a:lnTo>
                      <a:lnTo>
                        <a:pt x="276" y="113"/>
                      </a:lnTo>
                      <a:lnTo>
                        <a:pt x="342" y="30"/>
                      </a:lnTo>
                      <a:lnTo>
                        <a:pt x="444" y="0"/>
                      </a:lnTo>
                      <a:lnTo>
                        <a:pt x="455" y="77"/>
                      </a:lnTo>
                      <a:lnTo>
                        <a:pt x="460" y="74"/>
                      </a:lnTo>
                      <a:lnTo>
                        <a:pt x="484" y="102"/>
                      </a:lnTo>
                      <a:lnTo>
                        <a:pt x="486" y="181"/>
                      </a:lnTo>
                      <a:lnTo>
                        <a:pt x="517" y="245"/>
                      </a:lnTo>
                      <a:lnTo>
                        <a:pt x="528" y="329"/>
                      </a:lnTo>
                      <a:lnTo>
                        <a:pt x="531" y="402"/>
                      </a:lnTo>
                      <a:lnTo>
                        <a:pt x="567" y="426"/>
                      </a:lnTo>
                      <a:lnTo>
                        <a:pt x="541" y="461"/>
                      </a:lnTo>
                      <a:lnTo>
                        <a:pt x="475" y="420"/>
                      </a:lnTo>
                      <a:lnTo>
                        <a:pt x="441" y="423"/>
                      </a:lnTo>
                      <a:lnTo>
                        <a:pt x="407" y="413"/>
                      </a:lnTo>
                      <a:lnTo>
                        <a:pt x="408" y="389"/>
                      </a:lnTo>
                      <a:lnTo>
                        <a:pt x="387" y="381"/>
                      </a:lnTo>
                      <a:lnTo>
                        <a:pt x="16" y="452"/>
                      </a:lnTo>
                      <a:lnTo>
                        <a:pt x="0" y="431"/>
                      </a:lnTo>
                      <a:lnTo>
                        <a:pt x="56" y="348"/>
                      </a:lnTo>
                      <a:lnTo>
                        <a:pt x="44" y="31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41" name="Freeform 540"/>
                <p:cNvSpPr>
                  <a:spLocks/>
                </p:cNvSpPr>
                <p:nvPr/>
              </p:nvSpPr>
              <p:spPr bwMode="auto">
                <a:xfrm>
                  <a:off x="8111879" y="3048460"/>
                  <a:ext cx="176461" cy="363168"/>
                </a:xfrm>
                <a:custGeom>
                  <a:avLst/>
                  <a:gdLst>
                    <a:gd name="T0" fmla="*/ 0 w 150"/>
                    <a:gd name="T1" fmla="*/ 2147483647 h 278"/>
                    <a:gd name="T2" fmla="*/ 2147483647 w 150"/>
                    <a:gd name="T3" fmla="*/ 0 h 278"/>
                    <a:gd name="T4" fmla="*/ 2147483647 w 150"/>
                    <a:gd name="T5" fmla="*/ 2147483647 h 278"/>
                    <a:gd name="T6" fmla="*/ 2147483647 w 150"/>
                    <a:gd name="T7" fmla="*/ 2147483647 h 278"/>
                    <a:gd name="T8" fmla="*/ 2147483647 w 150"/>
                    <a:gd name="T9" fmla="*/ 2147483647 h 278"/>
                    <a:gd name="T10" fmla="*/ 2147483647 w 150"/>
                    <a:gd name="T11" fmla="*/ 2147483647 h 278"/>
                    <a:gd name="T12" fmla="*/ 2147483647 w 150"/>
                    <a:gd name="T13" fmla="*/ 2147483647 h 278"/>
                    <a:gd name="T14" fmla="*/ 2147483647 w 150"/>
                    <a:gd name="T15" fmla="*/ 2147483647 h 278"/>
                    <a:gd name="T16" fmla="*/ 2147483647 w 150"/>
                    <a:gd name="T17" fmla="*/ 2147483647 h 278"/>
                    <a:gd name="T18" fmla="*/ 0 w 150"/>
                    <a:gd name="T19" fmla="*/ 2147483647 h 27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50"/>
                    <a:gd name="T31" fmla="*/ 0 h 278"/>
                    <a:gd name="T32" fmla="*/ 150 w 150"/>
                    <a:gd name="T33" fmla="*/ 278 h 27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50" h="278">
                      <a:moveTo>
                        <a:pt x="0" y="29"/>
                      </a:moveTo>
                      <a:lnTo>
                        <a:pt x="109" y="0"/>
                      </a:lnTo>
                      <a:lnTo>
                        <a:pt x="150" y="76"/>
                      </a:lnTo>
                      <a:lnTo>
                        <a:pt x="129" y="95"/>
                      </a:lnTo>
                      <a:lnTo>
                        <a:pt x="137" y="263"/>
                      </a:lnTo>
                      <a:lnTo>
                        <a:pt x="74" y="278"/>
                      </a:lnTo>
                      <a:lnTo>
                        <a:pt x="43" y="208"/>
                      </a:lnTo>
                      <a:lnTo>
                        <a:pt x="42" y="126"/>
                      </a:lnTo>
                      <a:lnTo>
                        <a:pt x="14" y="102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42" name="Freeform 541"/>
                <p:cNvSpPr>
                  <a:spLocks/>
                </p:cNvSpPr>
                <p:nvPr/>
              </p:nvSpPr>
              <p:spPr bwMode="auto">
                <a:xfrm>
                  <a:off x="8196125" y="3330797"/>
                  <a:ext cx="379106" cy="188984"/>
                </a:xfrm>
                <a:custGeom>
                  <a:avLst/>
                  <a:gdLst>
                    <a:gd name="T0" fmla="*/ 0 w 320"/>
                    <a:gd name="T1" fmla="*/ 2147483647 h 146"/>
                    <a:gd name="T2" fmla="*/ 2147483647 w 320"/>
                    <a:gd name="T3" fmla="*/ 2147483647 h 146"/>
                    <a:gd name="T4" fmla="*/ 2147483647 w 320"/>
                    <a:gd name="T5" fmla="*/ 2147483647 h 146"/>
                    <a:gd name="T6" fmla="*/ 2147483647 w 320"/>
                    <a:gd name="T7" fmla="*/ 0 h 146"/>
                    <a:gd name="T8" fmla="*/ 2147483647 w 320"/>
                    <a:gd name="T9" fmla="*/ 2147483647 h 146"/>
                    <a:gd name="T10" fmla="*/ 2147483647 w 320"/>
                    <a:gd name="T11" fmla="*/ 2147483647 h 146"/>
                    <a:gd name="T12" fmla="*/ 2147483647 w 320"/>
                    <a:gd name="T13" fmla="*/ 2147483647 h 146"/>
                    <a:gd name="T14" fmla="*/ 2147483647 w 320"/>
                    <a:gd name="T15" fmla="*/ 2147483647 h 146"/>
                    <a:gd name="T16" fmla="*/ 2147483647 w 320"/>
                    <a:gd name="T17" fmla="*/ 2147483647 h 146"/>
                    <a:gd name="T18" fmla="*/ 2147483647 w 320"/>
                    <a:gd name="T19" fmla="*/ 2147483647 h 146"/>
                    <a:gd name="T20" fmla="*/ 2147483647 w 320"/>
                    <a:gd name="T21" fmla="*/ 2147483647 h 146"/>
                    <a:gd name="T22" fmla="*/ 2147483647 w 320"/>
                    <a:gd name="T23" fmla="*/ 2147483647 h 146"/>
                    <a:gd name="T24" fmla="*/ 2147483647 w 320"/>
                    <a:gd name="T25" fmla="*/ 2147483647 h 146"/>
                    <a:gd name="T26" fmla="*/ 2147483647 w 320"/>
                    <a:gd name="T27" fmla="*/ 2147483647 h 146"/>
                    <a:gd name="T28" fmla="*/ 2147483647 w 320"/>
                    <a:gd name="T29" fmla="*/ 2147483647 h 146"/>
                    <a:gd name="T30" fmla="*/ 2147483647 w 320"/>
                    <a:gd name="T31" fmla="*/ 2147483647 h 146"/>
                    <a:gd name="T32" fmla="*/ 2147483647 w 320"/>
                    <a:gd name="T33" fmla="*/ 2147483647 h 146"/>
                    <a:gd name="T34" fmla="*/ 2147483647 w 320"/>
                    <a:gd name="T35" fmla="*/ 2147483647 h 146"/>
                    <a:gd name="T36" fmla="*/ 2147483647 w 320"/>
                    <a:gd name="T37" fmla="*/ 2147483647 h 146"/>
                    <a:gd name="T38" fmla="*/ 0 w 320"/>
                    <a:gd name="T39" fmla="*/ 2147483647 h 14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320"/>
                    <a:gd name="T61" fmla="*/ 0 h 146"/>
                    <a:gd name="T62" fmla="*/ 320 w 320"/>
                    <a:gd name="T63" fmla="*/ 146 h 14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320" h="146">
                      <a:moveTo>
                        <a:pt x="0" y="58"/>
                      </a:moveTo>
                      <a:lnTo>
                        <a:pt x="163" y="18"/>
                      </a:lnTo>
                      <a:lnTo>
                        <a:pt x="183" y="20"/>
                      </a:lnTo>
                      <a:lnTo>
                        <a:pt x="202" y="0"/>
                      </a:lnTo>
                      <a:lnTo>
                        <a:pt x="218" y="10"/>
                      </a:lnTo>
                      <a:lnTo>
                        <a:pt x="199" y="52"/>
                      </a:lnTo>
                      <a:lnTo>
                        <a:pt x="233" y="49"/>
                      </a:lnTo>
                      <a:lnTo>
                        <a:pt x="252" y="81"/>
                      </a:lnTo>
                      <a:lnTo>
                        <a:pt x="275" y="84"/>
                      </a:lnTo>
                      <a:lnTo>
                        <a:pt x="291" y="79"/>
                      </a:lnTo>
                      <a:lnTo>
                        <a:pt x="291" y="62"/>
                      </a:lnTo>
                      <a:lnTo>
                        <a:pt x="263" y="39"/>
                      </a:lnTo>
                      <a:lnTo>
                        <a:pt x="284" y="37"/>
                      </a:lnTo>
                      <a:lnTo>
                        <a:pt x="320" y="86"/>
                      </a:lnTo>
                      <a:lnTo>
                        <a:pt x="286" y="115"/>
                      </a:lnTo>
                      <a:lnTo>
                        <a:pt x="247" y="100"/>
                      </a:lnTo>
                      <a:lnTo>
                        <a:pt x="223" y="136"/>
                      </a:lnTo>
                      <a:lnTo>
                        <a:pt x="175" y="100"/>
                      </a:lnTo>
                      <a:lnTo>
                        <a:pt x="13" y="146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43" name="Freeform 542"/>
                <p:cNvSpPr>
                  <a:spLocks/>
                </p:cNvSpPr>
                <p:nvPr/>
              </p:nvSpPr>
              <p:spPr bwMode="auto">
                <a:xfrm>
                  <a:off x="8209787" y="3473105"/>
                  <a:ext cx="199230" cy="169630"/>
                </a:xfrm>
                <a:custGeom>
                  <a:avLst/>
                  <a:gdLst>
                    <a:gd name="T0" fmla="*/ 0 w 166"/>
                    <a:gd name="T1" fmla="*/ 2147483647 h 128"/>
                    <a:gd name="T2" fmla="*/ 2147483647 w 166"/>
                    <a:gd name="T3" fmla="*/ 0 h 128"/>
                    <a:gd name="T4" fmla="*/ 2147483647 w 166"/>
                    <a:gd name="T5" fmla="*/ 2147483647 h 128"/>
                    <a:gd name="T6" fmla="*/ 2147483647 w 166"/>
                    <a:gd name="T7" fmla="*/ 2147483647 h 128"/>
                    <a:gd name="T8" fmla="*/ 2147483647 w 166"/>
                    <a:gd name="T9" fmla="*/ 2147483647 h 128"/>
                    <a:gd name="T10" fmla="*/ 2147483647 w 166"/>
                    <a:gd name="T11" fmla="*/ 2147483647 h 128"/>
                    <a:gd name="T12" fmla="*/ 2147483647 w 166"/>
                    <a:gd name="T13" fmla="*/ 2147483647 h 128"/>
                    <a:gd name="T14" fmla="*/ 0 w 166"/>
                    <a:gd name="T15" fmla="*/ 2147483647 h 12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66"/>
                    <a:gd name="T25" fmla="*/ 0 h 128"/>
                    <a:gd name="T26" fmla="*/ 166 w 166"/>
                    <a:gd name="T27" fmla="*/ 128 h 12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66" h="128">
                      <a:moveTo>
                        <a:pt x="0" y="32"/>
                      </a:moveTo>
                      <a:lnTo>
                        <a:pt x="127" y="0"/>
                      </a:lnTo>
                      <a:lnTo>
                        <a:pt x="166" y="58"/>
                      </a:lnTo>
                      <a:lnTo>
                        <a:pt x="143" y="84"/>
                      </a:lnTo>
                      <a:lnTo>
                        <a:pt x="103" y="74"/>
                      </a:lnTo>
                      <a:lnTo>
                        <a:pt x="40" y="128"/>
                      </a:lnTo>
                      <a:lnTo>
                        <a:pt x="6" y="10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44" name="Freeform 543"/>
                <p:cNvSpPr>
                  <a:spLocks/>
                </p:cNvSpPr>
                <p:nvPr/>
              </p:nvSpPr>
              <p:spPr bwMode="auto">
                <a:xfrm>
                  <a:off x="8241664" y="3588088"/>
                  <a:ext cx="195815" cy="128646"/>
                </a:xfrm>
                <a:custGeom>
                  <a:avLst/>
                  <a:gdLst>
                    <a:gd name="T0" fmla="*/ 0 w 165"/>
                    <a:gd name="T1" fmla="*/ 2147483647 h 99"/>
                    <a:gd name="T2" fmla="*/ 2147483647 w 165"/>
                    <a:gd name="T3" fmla="*/ 2147483647 h 99"/>
                    <a:gd name="T4" fmla="*/ 2147483647 w 165"/>
                    <a:gd name="T5" fmla="*/ 0 h 99"/>
                    <a:gd name="T6" fmla="*/ 2147483647 w 165"/>
                    <a:gd name="T7" fmla="*/ 2147483647 h 99"/>
                    <a:gd name="T8" fmla="*/ 2147483647 w 165"/>
                    <a:gd name="T9" fmla="*/ 2147483647 h 99"/>
                    <a:gd name="T10" fmla="*/ 2147483647 w 165"/>
                    <a:gd name="T11" fmla="*/ 2147483647 h 99"/>
                    <a:gd name="T12" fmla="*/ 2147483647 w 165"/>
                    <a:gd name="T13" fmla="*/ 2147483647 h 99"/>
                    <a:gd name="T14" fmla="*/ 0 w 165"/>
                    <a:gd name="T15" fmla="*/ 2147483647 h 9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65"/>
                    <a:gd name="T25" fmla="*/ 0 h 99"/>
                    <a:gd name="T26" fmla="*/ 165 w 165"/>
                    <a:gd name="T27" fmla="*/ 99 h 9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65" h="99">
                      <a:moveTo>
                        <a:pt x="0" y="73"/>
                      </a:moveTo>
                      <a:lnTo>
                        <a:pt x="68" y="41"/>
                      </a:lnTo>
                      <a:lnTo>
                        <a:pt x="134" y="0"/>
                      </a:lnTo>
                      <a:lnTo>
                        <a:pt x="145" y="2"/>
                      </a:lnTo>
                      <a:lnTo>
                        <a:pt x="165" y="3"/>
                      </a:lnTo>
                      <a:lnTo>
                        <a:pt x="100" y="55"/>
                      </a:lnTo>
                      <a:lnTo>
                        <a:pt x="19" y="99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45" name="Freeform 544"/>
                <p:cNvSpPr>
                  <a:spLocks/>
                </p:cNvSpPr>
                <p:nvPr/>
              </p:nvSpPr>
              <p:spPr bwMode="auto">
                <a:xfrm>
                  <a:off x="8240525" y="2979014"/>
                  <a:ext cx="207199" cy="406429"/>
                </a:xfrm>
                <a:custGeom>
                  <a:avLst/>
                  <a:gdLst>
                    <a:gd name="T0" fmla="*/ 2147483647 w 176"/>
                    <a:gd name="T1" fmla="*/ 0 h 313"/>
                    <a:gd name="T2" fmla="*/ 0 w 176"/>
                    <a:gd name="T3" fmla="*/ 2147483647 h 313"/>
                    <a:gd name="T4" fmla="*/ 2147483647 w 176"/>
                    <a:gd name="T5" fmla="*/ 2147483647 h 313"/>
                    <a:gd name="T6" fmla="*/ 2147483647 w 176"/>
                    <a:gd name="T7" fmla="*/ 2147483647 h 313"/>
                    <a:gd name="T8" fmla="*/ 2147483647 w 176"/>
                    <a:gd name="T9" fmla="*/ 2147483647 h 313"/>
                    <a:gd name="T10" fmla="*/ 2147483647 w 176"/>
                    <a:gd name="T11" fmla="*/ 2147483647 h 313"/>
                    <a:gd name="T12" fmla="*/ 2147483647 w 176"/>
                    <a:gd name="T13" fmla="*/ 2147483647 h 313"/>
                    <a:gd name="T14" fmla="*/ 2147483647 w 176"/>
                    <a:gd name="T15" fmla="*/ 2147483647 h 313"/>
                    <a:gd name="T16" fmla="*/ 2147483647 w 176"/>
                    <a:gd name="T17" fmla="*/ 2147483647 h 313"/>
                    <a:gd name="T18" fmla="*/ 2147483647 w 176"/>
                    <a:gd name="T19" fmla="*/ 2147483647 h 313"/>
                    <a:gd name="T20" fmla="*/ 2147483647 w 176"/>
                    <a:gd name="T21" fmla="*/ 2147483647 h 313"/>
                    <a:gd name="T22" fmla="*/ 2147483647 w 176"/>
                    <a:gd name="T23" fmla="*/ 2147483647 h 313"/>
                    <a:gd name="T24" fmla="*/ 2147483647 w 176"/>
                    <a:gd name="T25" fmla="*/ 0 h 31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76"/>
                    <a:gd name="T40" fmla="*/ 0 h 313"/>
                    <a:gd name="T41" fmla="*/ 176 w 176"/>
                    <a:gd name="T42" fmla="*/ 313 h 31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76" h="313">
                      <a:moveTo>
                        <a:pt x="38" y="0"/>
                      </a:moveTo>
                      <a:lnTo>
                        <a:pt x="0" y="55"/>
                      </a:lnTo>
                      <a:lnTo>
                        <a:pt x="41" y="127"/>
                      </a:lnTo>
                      <a:lnTo>
                        <a:pt x="17" y="147"/>
                      </a:lnTo>
                      <a:lnTo>
                        <a:pt x="26" y="313"/>
                      </a:lnTo>
                      <a:lnTo>
                        <a:pt x="125" y="289"/>
                      </a:lnTo>
                      <a:lnTo>
                        <a:pt x="151" y="289"/>
                      </a:lnTo>
                      <a:lnTo>
                        <a:pt x="165" y="271"/>
                      </a:lnTo>
                      <a:lnTo>
                        <a:pt x="165" y="240"/>
                      </a:lnTo>
                      <a:lnTo>
                        <a:pt x="176" y="221"/>
                      </a:lnTo>
                      <a:lnTo>
                        <a:pt x="122" y="197"/>
                      </a:lnTo>
                      <a:lnTo>
                        <a:pt x="51" y="14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46" name="Freeform 545"/>
                <p:cNvSpPr>
                  <a:spLocks/>
                </p:cNvSpPr>
                <p:nvPr/>
              </p:nvSpPr>
              <p:spPr bwMode="auto">
                <a:xfrm>
                  <a:off x="8361201" y="3458304"/>
                  <a:ext cx="99046" cy="91077"/>
                </a:xfrm>
                <a:custGeom>
                  <a:avLst/>
                  <a:gdLst>
                    <a:gd name="T0" fmla="*/ 0 w 84"/>
                    <a:gd name="T1" fmla="*/ 2147483647 h 69"/>
                    <a:gd name="T2" fmla="*/ 2147483647 w 84"/>
                    <a:gd name="T3" fmla="*/ 0 h 69"/>
                    <a:gd name="T4" fmla="*/ 2147483647 w 84"/>
                    <a:gd name="T5" fmla="*/ 2147483647 h 69"/>
                    <a:gd name="T6" fmla="*/ 2147483647 w 84"/>
                    <a:gd name="T7" fmla="*/ 2147483647 h 69"/>
                    <a:gd name="T8" fmla="*/ 2147483647 w 84"/>
                    <a:gd name="T9" fmla="*/ 2147483647 h 69"/>
                    <a:gd name="T10" fmla="*/ 2147483647 w 84"/>
                    <a:gd name="T11" fmla="*/ 2147483647 h 69"/>
                    <a:gd name="T12" fmla="*/ 0 w 84"/>
                    <a:gd name="T13" fmla="*/ 2147483647 h 6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4"/>
                    <a:gd name="T22" fmla="*/ 0 h 69"/>
                    <a:gd name="T23" fmla="*/ 84 w 84"/>
                    <a:gd name="T24" fmla="*/ 69 h 6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4" h="69">
                      <a:moveTo>
                        <a:pt x="0" y="11"/>
                      </a:moveTo>
                      <a:lnTo>
                        <a:pt x="36" y="0"/>
                      </a:lnTo>
                      <a:lnTo>
                        <a:pt x="84" y="35"/>
                      </a:lnTo>
                      <a:lnTo>
                        <a:pt x="74" y="45"/>
                      </a:lnTo>
                      <a:lnTo>
                        <a:pt x="50" y="45"/>
                      </a:lnTo>
                      <a:lnTo>
                        <a:pt x="39" y="6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grpSp>
              <p:nvGrpSpPr>
                <p:cNvPr id="547" name="Group 69"/>
                <p:cNvGrpSpPr/>
                <p:nvPr/>
              </p:nvGrpSpPr>
              <p:grpSpPr>
                <a:xfrm>
                  <a:off x="3915522" y="5844480"/>
                  <a:ext cx="494086" cy="459932"/>
                  <a:chOff x="466725" y="3965575"/>
                  <a:chExt cx="688975" cy="641350"/>
                </a:xfrm>
                <a:grpFill/>
              </p:grpSpPr>
              <p:sp>
                <p:nvSpPr>
                  <p:cNvPr id="550" name="Freeform 105"/>
                  <p:cNvSpPr>
                    <a:spLocks/>
                  </p:cNvSpPr>
                  <p:nvPr/>
                </p:nvSpPr>
                <p:spPr bwMode="auto">
                  <a:xfrm>
                    <a:off x="466725" y="4048125"/>
                    <a:ext cx="52388" cy="90488"/>
                  </a:xfrm>
                  <a:custGeom>
                    <a:avLst/>
                    <a:gdLst>
                      <a:gd name="T0" fmla="*/ 0 w 71"/>
                      <a:gd name="T1" fmla="*/ 2147483647 h 103"/>
                      <a:gd name="T2" fmla="*/ 0 w 71"/>
                      <a:gd name="T3" fmla="*/ 2147483647 h 103"/>
                      <a:gd name="T4" fmla="*/ 2147483647 w 71"/>
                      <a:gd name="T5" fmla="*/ 0 h 103"/>
                      <a:gd name="T6" fmla="*/ 2147483647 w 71"/>
                      <a:gd name="T7" fmla="*/ 2147483647 h 103"/>
                      <a:gd name="T8" fmla="*/ 2147483647 w 71"/>
                      <a:gd name="T9" fmla="*/ 2147483647 h 103"/>
                      <a:gd name="T10" fmla="*/ 0 w 71"/>
                      <a:gd name="T11" fmla="*/ 2147483647 h 10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71"/>
                      <a:gd name="T19" fmla="*/ 0 h 103"/>
                      <a:gd name="T20" fmla="*/ 71 w 71"/>
                      <a:gd name="T21" fmla="*/ 103 h 10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71" h="103">
                        <a:moveTo>
                          <a:pt x="0" y="103"/>
                        </a:moveTo>
                        <a:lnTo>
                          <a:pt x="0" y="73"/>
                        </a:lnTo>
                        <a:lnTo>
                          <a:pt x="41" y="0"/>
                        </a:lnTo>
                        <a:lnTo>
                          <a:pt x="71" y="21"/>
                        </a:lnTo>
                        <a:lnTo>
                          <a:pt x="37" y="103"/>
                        </a:lnTo>
                        <a:lnTo>
                          <a:pt x="0" y="103"/>
                        </a:lnTo>
                        <a:close/>
                      </a:path>
                    </a:pathLst>
                  </a:custGeom>
                  <a:solidFill>
                    <a:srgbClr val="0B8E7E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551" name="Freeform 106"/>
                  <p:cNvSpPr>
                    <a:spLocks/>
                  </p:cNvSpPr>
                  <p:nvPr/>
                </p:nvSpPr>
                <p:spPr bwMode="auto">
                  <a:xfrm>
                    <a:off x="541338" y="3965575"/>
                    <a:ext cx="100012" cy="117475"/>
                  </a:xfrm>
                  <a:custGeom>
                    <a:avLst/>
                    <a:gdLst>
                      <a:gd name="T0" fmla="*/ 2147483647 w 134"/>
                      <a:gd name="T1" fmla="*/ 2147483647 h 130"/>
                      <a:gd name="T2" fmla="*/ 0 w 134"/>
                      <a:gd name="T3" fmla="*/ 2147483647 h 130"/>
                      <a:gd name="T4" fmla="*/ 2147483647 w 134"/>
                      <a:gd name="T5" fmla="*/ 2147483647 h 130"/>
                      <a:gd name="T6" fmla="*/ 2147483647 w 134"/>
                      <a:gd name="T7" fmla="*/ 2147483647 h 130"/>
                      <a:gd name="T8" fmla="*/ 2147483647 w 134"/>
                      <a:gd name="T9" fmla="*/ 2147483647 h 130"/>
                      <a:gd name="T10" fmla="*/ 2147483647 w 134"/>
                      <a:gd name="T11" fmla="*/ 0 h 130"/>
                      <a:gd name="T12" fmla="*/ 2147483647 w 134"/>
                      <a:gd name="T13" fmla="*/ 2147483647 h 13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34"/>
                      <a:gd name="T22" fmla="*/ 0 h 130"/>
                      <a:gd name="T23" fmla="*/ 134 w 134"/>
                      <a:gd name="T24" fmla="*/ 130 h 13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34" h="130">
                        <a:moveTo>
                          <a:pt x="29" y="14"/>
                        </a:moveTo>
                        <a:lnTo>
                          <a:pt x="0" y="77"/>
                        </a:lnTo>
                        <a:lnTo>
                          <a:pt x="52" y="119"/>
                        </a:lnTo>
                        <a:lnTo>
                          <a:pt x="111" y="130"/>
                        </a:lnTo>
                        <a:lnTo>
                          <a:pt x="134" y="79"/>
                        </a:lnTo>
                        <a:lnTo>
                          <a:pt x="119" y="0"/>
                        </a:lnTo>
                        <a:lnTo>
                          <a:pt x="29" y="14"/>
                        </a:lnTo>
                        <a:close/>
                      </a:path>
                    </a:pathLst>
                  </a:custGeom>
                  <a:solidFill>
                    <a:srgbClr val="0B8E7E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552" name="Freeform 107"/>
                  <p:cNvSpPr>
                    <a:spLocks/>
                  </p:cNvSpPr>
                  <p:nvPr/>
                </p:nvSpPr>
                <p:spPr bwMode="auto">
                  <a:xfrm>
                    <a:off x="635000" y="4048125"/>
                    <a:ext cx="146050" cy="130175"/>
                  </a:xfrm>
                  <a:custGeom>
                    <a:avLst/>
                    <a:gdLst>
                      <a:gd name="T0" fmla="*/ 0 w 198"/>
                      <a:gd name="T1" fmla="*/ 2147483647 h 147"/>
                      <a:gd name="T2" fmla="*/ 2147483647 w 198"/>
                      <a:gd name="T3" fmla="*/ 0 h 147"/>
                      <a:gd name="T4" fmla="*/ 2147483647 w 198"/>
                      <a:gd name="T5" fmla="*/ 2147483647 h 147"/>
                      <a:gd name="T6" fmla="*/ 2147483647 w 198"/>
                      <a:gd name="T7" fmla="*/ 2147483647 h 147"/>
                      <a:gd name="T8" fmla="*/ 2147483647 w 198"/>
                      <a:gd name="T9" fmla="*/ 2147483647 h 147"/>
                      <a:gd name="T10" fmla="*/ 2147483647 w 198"/>
                      <a:gd name="T11" fmla="*/ 2147483647 h 147"/>
                      <a:gd name="T12" fmla="*/ 2147483647 w 198"/>
                      <a:gd name="T13" fmla="*/ 2147483647 h 147"/>
                      <a:gd name="T14" fmla="*/ 0 w 198"/>
                      <a:gd name="T15" fmla="*/ 2147483647 h 14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98"/>
                      <a:gd name="T25" fmla="*/ 0 h 147"/>
                      <a:gd name="T26" fmla="*/ 198 w 198"/>
                      <a:gd name="T27" fmla="*/ 147 h 14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98" h="147">
                        <a:moveTo>
                          <a:pt x="0" y="52"/>
                        </a:moveTo>
                        <a:lnTo>
                          <a:pt x="135" y="0"/>
                        </a:lnTo>
                        <a:lnTo>
                          <a:pt x="161" y="63"/>
                        </a:lnTo>
                        <a:lnTo>
                          <a:pt x="187" y="77"/>
                        </a:lnTo>
                        <a:lnTo>
                          <a:pt x="198" y="129"/>
                        </a:lnTo>
                        <a:lnTo>
                          <a:pt x="131" y="137"/>
                        </a:lnTo>
                        <a:lnTo>
                          <a:pt x="82" y="147"/>
                        </a:lnTo>
                        <a:lnTo>
                          <a:pt x="0" y="52"/>
                        </a:lnTo>
                        <a:close/>
                      </a:path>
                    </a:pathLst>
                  </a:custGeom>
                  <a:solidFill>
                    <a:srgbClr val="0B8E7E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553" name="Freeform 108"/>
                  <p:cNvSpPr>
                    <a:spLocks/>
                  </p:cNvSpPr>
                  <p:nvPr/>
                </p:nvSpPr>
                <p:spPr bwMode="auto">
                  <a:xfrm>
                    <a:off x="785813" y="4148138"/>
                    <a:ext cx="117475" cy="68262"/>
                  </a:xfrm>
                  <a:custGeom>
                    <a:avLst/>
                    <a:gdLst>
                      <a:gd name="T0" fmla="*/ 2147483647 w 158"/>
                      <a:gd name="T1" fmla="*/ 2147483647 h 78"/>
                      <a:gd name="T2" fmla="*/ 0 w 158"/>
                      <a:gd name="T3" fmla="*/ 2147483647 h 78"/>
                      <a:gd name="T4" fmla="*/ 2147483647 w 158"/>
                      <a:gd name="T5" fmla="*/ 2147483647 h 78"/>
                      <a:gd name="T6" fmla="*/ 2147483647 w 158"/>
                      <a:gd name="T7" fmla="*/ 2147483647 h 78"/>
                      <a:gd name="T8" fmla="*/ 2147483647 w 158"/>
                      <a:gd name="T9" fmla="*/ 2147483647 h 78"/>
                      <a:gd name="T10" fmla="*/ 2147483647 w 158"/>
                      <a:gd name="T11" fmla="*/ 2147483647 h 78"/>
                      <a:gd name="T12" fmla="*/ 2147483647 w 158"/>
                      <a:gd name="T13" fmla="*/ 2147483647 h 78"/>
                      <a:gd name="T14" fmla="*/ 2147483647 w 158"/>
                      <a:gd name="T15" fmla="*/ 0 h 78"/>
                      <a:gd name="T16" fmla="*/ 2147483647 w 158"/>
                      <a:gd name="T17" fmla="*/ 2147483647 h 7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58"/>
                      <a:gd name="T28" fmla="*/ 0 h 78"/>
                      <a:gd name="T29" fmla="*/ 158 w 158"/>
                      <a:gd name="T30" fmla="*/ 78 h 7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58" h="78">
                        <a:moveTo>
                          <a:pt x="24" y="4"/>
                        </a:moveTo>
                        <a:lnTo>
                          <a:pt x="0" y="73"/>
                        </a:lnTo>
                        <a:lnTo>
                          <a:pt x="42" y="78"/>
                        </a:lnTo>
                        <a:lnTo>
                          <a:pt x="68" y="62"/>
                        </a:lnTo>
                        <a:lnTo>
                          <a:pt x="116" y="63"/>
                        </a:lnTo>
                        <a:lnTo>
                          <a:pt x="158" y="33"/>
                        </a:lnTo>
                        <a:lnTo>
                          <a:pt x="131" y="21"/>
                        </a:lnTo>
                        <a:lnTo>
                          <a:pt x="110" y="0"/>
                        </a:lnTo>
                        <a:lnTo>
                          <a:pt x="24" y="4"/>
                        </a:lnTo>
                        <a:close/>
                      </a:path>
                    </a:pathLst>
                  </a:custGeom>
                  <a:solidFill>
                    <a:srgbClr val="0B8E7E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554" name="Freeform 109"/>
                  <p:cNvSpPr>
                    <a:spLocks/>
                  </p:cNvSpPr>
                  <p:nvPr/>
                </p:nvSpPr>
                <p:spPr bwMode="auto">
                  <a:xfrm>
                    <a:off x="820738" y="4244975"/>
                    <a:ext cx="47625" cy="50800"/>
                  </a:xfrm>
                  <a:custGeom>
                    <a:avLst/>
                    <a:gdLst>
                      <a:gd name="T0" fmla="*/ 2147483647 w 64"/>
                      <a:gd name="T1" fmla="*/ 0 h 57"/>
                      <a:gd name="T2" fmla="*/ 0 w 64"/>
                      <a:gd name="T3" fmla="*/ 2147483647 h 57"/>
                      <a:gd name="T4" fmla="*/ 2147483647 w 64"/>
                      <a:gd name="T5" fmla="*/ 2147483647 h 57"/>
                      <a:gd name="T6" fmla="*/ 2147483647 w 64"/>
                      <a:gd name="T7" fmla="*/ 2147483647 h 57"/>
                      <a:gd name="T8" fmla="*/ 2147483647 w 6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4"/>
                      <a:gd name="T16" fmla="*/ 0 h 57"/>
                      <a:gd name="T17" fmla="*/ 64 w 6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4" h="57">
                        <a:moveTo>
                          <a:pt x="56" y="0"/>
                        </a:moveTo>
                        <a:lnTo>
                          <a:pt x="0" y="5"/>
                        </a:lnTo>
                        <a:lnTo>
                          <a:pt x="9" y="57"/>
                        </a:lnTo>
                        <a:lnTo>
                          <a:pt x="64" y="44"/>
                        </a:ln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0B8E7E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555" name="Freeform 110"/>
                  <p:cNvSpPr>
                    <a:spLocks/>
                  </p:cNvSpPr>
                  <p:nvPr/>
                </p:nvSpPr>
                <p:spPr bwMode="auto">
                  <a:xfrm>
                    <a:off x="873125" y="4297363"/>
                    <a:ext cx="33338" cy="52387"/>
                  </a:xfrm>
                  <a:custGeom>
                    <a:avLst/>
                    <a:gdLst>
                      <a:gd name="T0" fmla="*/ 0 w 43"/>
                      <a:gd name="T1" fmla="*/ 2147483647 h 55"/>
                      <a:gd name="T2" fmla="*/ 2147483647 w 43"/>
                      <a:gd name="T3" fmla="*/ 0 h 55"/>
                      <a:gd name="T4" fmla="*/ 2147483647 w 43"/>
                      <a:gd name="T5" fmla="*/ 2147483647 h 55"/>
                      <a:gd name="T6" fmla="*/ 2147483647 w 43"/>
                      <a:gd name="T7" fmla="*/ 2147483647 h 55"/>
                      <a:gd name="T8" fmla="*/ 0 w 43"/>
                      <a:gd name="T9" fmla="*/ 2147483647 h 5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"/>
                      <a:gd name="T16" fmla="*/ 0 h 55"/>
                      <a:gd name="T17" fmla="*/ 43 w 43"/>
                      <a:gd name="T18" fmla="*/ 55 h 5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" h="55">
                        <a:moveTo>
                          <a:pt x="0" y="21"/>
                        </a:moveTo>
                        <a:lnTo>
                          <a:pt x="43" y="0"/>
                        </a:lnTo>
                        <a:lnTo>
                          <a:pt x="43" y="49"/>
                        </a:lnTo>
                        <a:lnTo>
                          <a:pt x="14" y="55"/>
                        </a:lnTo>
                        <a:lnTo>
                          <a:pt x="0" y="21"/>
                        </a:lnTo>
                        <a:close/>
                      </a:path>
                    </a:pathLst>
                  </a:custGeom>
                  <a:solidFill>
                    <a:srgbClr val="0B8E7E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556" name="Freeform 111"/>
                  <p:cNvSpPr>
                    <a:spLocks/>
                  </p:cNvSpPr>
                  <p:nvPr/>
                </p:nvSpPr>
                <p:spPr bwMode="auto">
                  <a:xfrm>
                    <a:off x="955675" y="4322763"/>
                    <a:ext cx="200025" cy="284162"/>
                  </a:xfrm>
                  <a:custGeom>
                    <a:avLst/>
                    <a:gdLst>
                      <a:gd name="T0" fmla="*/ 2147483647 w 270"/>
                      <a:gd name="T1" fmla="*/ 0 h 318"/>
                      <a:gd name="T2" fmla="*/ 0 w 270"/>
                      <a:gd name="T3" fmla="*/ 2147483647 h 318"/>
                      <a:gd name="T4" fmla="*/ 2147483647 w 270"/>
                      <a:gd name="T5" fmla="*/ 2147483647 h 318"/>
                      <a:gd name="T6" fmla="*/ 2147483647 w 270"/>
                      <a:gd name="T7" fmla="*/ 2147483647 h 318"/>
                      <a:gd name="T8" fmla="*/ 2147483647 w 270"/>
                      <a:gd name="T9" fmla="*/ 2147483647 h 318"/>
                      <a:gd name="T10" fmla="*/ 2147483647 w 270"/>
                      <a:gd name="T11" fmla="*/ 2147483647 h 318"/>
                      <a:gd name="T12" fmla="*/ 2147483647 w 270"/>
                      <a:gd name="T13" fmla="*/ 2147483647 h 318"/>
                      <a:gd name="T14" fmla="*/ 2147483647 w 270"/>
                      <a:gd name="T15" fmla="*/ 2147483647 h 318"/>
                      <a:gd name="T16" fmla="*/ 2147483647 w 270"/>
                      <a:gd name="T17" fmla="*/ 2147483647 h 318"/>
                      <a:gd name="T18" fmla="*/ 2147483647 w 270"/>
                      <a:gd name="T19" fmla="*/ 0 h 31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70"/>
                      <a:gd name="T31" fmla="*/ 0 h 318"/>
                      <a:gd name="T32" fmla="*/ 270 w 270"/>
                      <a:gd name="T33" fmla="*/ 318 h 31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70" h="318">
                        <a:moveTo>
                          <a:pt x="45" y="0"/>
                        </a:moveTo>
                        <a:lnTo>
                          <a:pt x="0" y="121"/>
                        </a:lnTo>
                        <a:lnTo>
                          <a:pt x="32" y="181"/>
                        </a:lnTo>
                        <a:lnTo>
                          <a:pt x="32" y="289"/>
                        </a:lnTo>
                        <a:lnTo>
                          <a:pt x="97" y="318"/>
                        </a:lnTo>
                        <a:lnTo>
                          <a:pt x="126" y="255"/>
                        </a:lnTo>
                        <a:lnTo>
                          <a:pt x="208" y="241"/>
                        </a:lnTo>
                        <a:lnTo>
                          <a:pt x="270" y="171"/>
                        </a:lnTo>
                        <a:lnTo>
                          <a:pt x="205" y="63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0B8E7E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557" name="Freeform 112"/>
                  <p:cNvSpPr>
                    <a:spLocks/>
                  </p:cNvSpPr>
                  <p:nvPr/>
                </p:nvSpPr>
                <p:spPr bwMode="auto">
                  <a:xfrm>
                    <a:off x="885825" y="4191000"/>
                    <a:ext cx="109538" cy="111125"/>
                  </a:xfrm>
                  <a:custGeom>
                    <a:avLst/>
                    <a:gdLst>
                      <a:gd name="T0" fmla="*/ 2147483647 w 148"/>
                      <a:gd name="T1" fmla="*/ 0 h 124"/>
                      <a:gd name="T2" fmla="*/ 0 w 148"/>
                      <a:gd name="T3" fmla="*/ 2147483647 h 124"/>
                      <a:gd name="T4" fmla="*/ 2147483647 w 148"/>
                      <a:gd name="T5" fmla="*/ 2147483647 h 124"/>
                      <a:gd name="T6" fmla="*/ 2147483647 w 148"/>
                      <a:gd name="T7" fmla="*/ 2147483647 h 124"/>
                      <a:gd name="T8" fmla="*/ 2147483647 w 148"/>
                      <a:gd name="T9" fmla="*/ 2147483647 h 124"/>
                      <a:gd name="T10" fmla="*/ 2147483647 w 148"/>
                      <a:gd name="T11" fmla="*/ 2147483647 h 124"/>
                      <a:gd name="T12" fmla="*/ 2147483647 w 148"/>
                      <a:gd name="T13" fmla="*/ 2147483647 h 124"/>
                      <a:gd name="T14" fmla="*/ 2147483647 w 148"/>
                      <a:gd name="T15" fmla="*/ 2147483647 h 124"/>
                      <a:gd name="T16" fmla="*/ 2147483647 w 148"/>
                      <a:gd name="T17" fmla="*/ 0 h 1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48"/>
                      <a:gd name="T28" fmla="*/ 0 h 124"/>
                      <a:gd name="T29" fmla="*/ 148 w 148"/>
                      <a:gd name="T30" fmla="*/ 124 h 1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48" h="124">
                        <a:moveTo>
                          <a:pt x="30" y="0"/>
                        </a:moveTo>
                        <a:lnTo>
                          <a:pt x="0" y="37"/>
                        </a:lnTo>
                        <a:lnTo>
                          <a:pt x="13" y="66"/>
                        </a:lnTo>
                        <a:lnTo>
                          <a:pt x="40" y="76"/>
                        </a:lnTo>
                        <a:lnTo>
                          <a:pt x="69" y="124"/>
                        </a:lnTo>
                        <a:lnTo>
                          <a:pt x="147" y="105"/>
                        </a:lnTo>
                        <a:lnTo>
                          <a:pt x="148" y="53"/>
                        </a:lnTo>
                        <a:lnTo>
                          <a:pt x="92" y="9"/>
                        </a:lnTo>
                        <a:lnTo>
                          <a:pt x="30" y="0"/>
                        </a:lnTo>
                        <a:close/>
                      </a:path>
                    </a:pathLst>
                  </a:custGeom>
                  <a:solidFill>
                    <a:srgbClr val="0B8E7E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</p:grpSp>
            <p:sp>
              <p:nvSpPr>
                <p:cNvPr id="548" name="Freeform 113"/>
                <p:cNvSpPr>
                  <a:spLocks/>
                </p:cNvSpPr>
                <p:nvPr/>
              </p:nvSpPr>
              <p:spPr bwMode="auto">
                <a:xfrm>
                  <a:off x="2797320" y="5268451"/>
                  <a:ext cx="1037376" cy="1067873"/>
                </a:xfrm>
                <a:custGeom>
                  <a:avLst/>
                  <a:gdLst>
                    <a:gd name="T0" fmla="*/ 2147483647 w 1702"/>
                    <a:gd name="T1" fmla="*/ 2147483647 h 1661"/>
                    <a:gd name="T2" fmla="*/ 2147483647 w 1702"/>
                    <a:gd name="T3" fmla="*/ 0 h 1661"/>
                    <a:gd name="T4" fmla="*/ 2147483647 w 1702"/>
                    <a:gd name="T5" fmla="*/ 2147483647 h 1661"/>
                    <a:gd name="T6" fmla="*/ 2147483647 w 1702"/>
                    <a:gd name="T7" fmla="*/ 2147483647 h 1661"/>
                    <a:gd name="T8" fmla="*/ 2147483647 w 1702"/>
                    <a:gd name="T9" fmla="*/ 2147483647 h 1661"/>
                    <a:gd name="T10" fmla="*/ 2147483647 w 1702"/>
                    <a:gd name="T11" fmla="*/ 2147483647 h 1661"/>
                    <a:gd name="T12" fmla="*/ 2147483647 w 1702"/>
                    <a:gd name="T13" fmla="*/ 2147483647 h 1661"/>
                    <a:gd name="T14" fmla="*/ 2147483647 w 1702"/>
                    <a:gd name="T15" fmla="*/ 2147483647 h 1661"/>
                    <a:gd name="T16" fmla="*/ 2147483647 w 1702"/>
                    <a:gd name="T17" fmla="*/ 2147483647 h 1661"/>
                    <a:gd name="T18" fmla="*/ 2147483647 w 1702"/>
                    <a:gd name="T19" fmla="*/ 2147483647 h 1661"/>
                    <a:gd name="T20" fmla="*/ 2147483647 w 1702"/>
                    <a:gd name="T21" fmla="*/ 2147483647 h 1661"/>
                    <a:gd name="T22" fmla="*/ 2147483647 w 1702"/>
                    <a:gd name="T23" fmla="*/ 2147483647 h 1661"/>
                    <a:gd name="T24" fmla="*/ 2147483647 w 1702"/>
                    <a:gd name="T25" fmla="*/ 2147483647 h 1661"/>
                    <a:gd name="T26" fmla="*/ 2147483647 w 1702"/>
                    <a:gd name="T27" fmla="*/ 2147483647 h 1661"/>
                    <a:gd name="T28" fmla="*/ 2147483647 w 1702"/>
                    <a:gd name="T29" fmla="*/ 2147483647 h 1661"/>
                    <a:gd name="T30" fmla="*/ 2147483647 w 1702"/>
                    <a:gd name="T31" fmla="*/ 2147483647 h 1661"/>
                    <a:gd name="T32" fmla="*/ 2147483647 w 1702"/>
                    <a:gd name="T33" fmla="*/ 2147483647 h 1661"/>
                    <a:gd name="T34" fmla="*/ 2147483647 w 1702"/>
                    <a:gd name="T35" fmla="*/ 2147483647 h 1661"/>
                    <a:gd name="T36" fmla="*/ 2147483647 w 1702"/>
                    <a:gd name="T37" fmla="*/ 2147483647 h 1661"/>
                    <a:gd name="T38" fmla="*/ 2147483647 w 1702"/>
                    <a:gd name="T39" fmla="*/ 2147483647 h 1661"/>
                    <a:gd name="T40" fmla="*/ 2147483647 w 1702"/>
                    <a:gd name="T41" fmla="*/ 2147483647 h 1661"/>
                    <a:gd name="T42" fmla="*/ 2147483647 w 1702"/>
                    <a:gd name="T43" fmla="*/ 2147483647 h 1661"/>
                    <a:gd name="T44" fmla="*/ 0 w 1702"/>
                    <a:gd name="T45" fmla="*/ 2147483647 h 1661"/>
                    <a:gd name="T46" fmla="*/ 2147483647 w 1702"/>
                    <a:gd name="T47" fmla="*/ 2147483647 h 1661"/>
                    <a:gd name="T48" fmla="*/ 2147483647 w 1702"/>
                    <a:gd name="T49" fmla="*/ 2147483647 h 1661"/>
                    <a:gd name="T50" fmla="*/ 2147483647 w 1702"/>
                    <a:gd name="T51" fmla="*/ 2147483647 h 1661"/>
                    <a:gd name="T52" fmla="*/ 2147483647 w 1702"/>
                    <a:gd name="T53" fmla="*/ 2147483647 h 1661"/>
                    <a:gd name="T54" fmla="*/ 2147483647 w 1702"/>
                    <a:gd name="T55" fmla="*/ 2147483647 h 1661"/>
                    <a:gd name="T56" fmla="*/ 2147483647 w 1702"/>
                    <a:gd name="T57" fmla="*/ 2147483647 h 1661"/>
                    <a:gd name="T58" fmla="*/ 2147483647 w 1702"/>
                    <a:gd name="T59" fmla="*/ 2147483647 h 1661"/>
                    <a:gd name="T60" fmla="*/ 2147483647 w 1702"/>
                    <a:gd name="T61" fmla="*/ 2147483647 h 1661"/>
                    <a:gd name="T62" fmla="*/ 2147483647 w 1702"/>
                    <a:gd name="T63" fmla="*/ 2147483647 h 1661"/>
                    <a:gd name="T64" fmla="*/ 2147483647 w 1702"/>
                    <a:gd name="T65" fmla="*/ 2147483647 h 1661"/>
                    <a:gd name="T66" fmla="*/ 2147483647 w 1702"/>
                    <a:gd name="T67" fmla="*/ 2147483647 h 1661"/>
                    <a:gd name="T68" fmla="*/ 2147483647 w 1702"/>
                    <a:gd name="T69" fmla="*/ 2147483647 h 1661"/>
                    <a:gd name="T70" fmla="*/ 2147483647 w 1702"/>
                    <a:gd name="T71" fmla="*/ 2147483647 h 1661"/>
                    <a:gd name="T72" fmla="*/ 2147483647 w 1702"/>
                    <a:gd name="T73" fmla="*/ 2147483647 h 1661"/>
                    <a:gd name="T74" fmla="*/ 2147483647 w 1702"/>
                    <a:gd name="T75" fmla="*/ 2147483647 h 1661"/>
                    <a:gd name="T76" fmla="*/ 2147483647 w 1702"/>
                    <a:gd name="T77" fmla="*/ 2147483647 h 1661"/>
                    <a:gd name="T78" fmla="*/ 2147483647 w 1702"/>
                    <a:gd name="T79" fmla="*/ 2147483647 h 1661"/>
                    <a:gd name="T80" fmla="*/ 2147483647 w 1702"/>
                    <a:gd name="T81" fmla="*/ 2147483647 h 1661"/>
                    <a:gd name="T82" fmla="*/ 2147483647 w 1702"/>
                    <a:gd name="T83" fmla="*/ 2147483647 h 166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702"/>
                    <a:gd name="T127" fmla="*/ 0 h 1661"/>
                    <a:gd name="T128" fmla="*/ 1702 w 1702"/>
                    <a:gd name="T129" fmla="*/ 1661 h 1661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702" h="1661">
                      <a:moveTo>
                        <a:pt x="272" y="247"/>
                      </a:moveTo>
                      <a:lnTo>
                        <a:pt x="614" y="0"/>
                      </a:lnTo>
                      <a:lnTo>
                        <a:pt x="777" y="43"/>
                      </a:lnTo>
                      <a:lnTo>
                        <a:pt x="856" y="122"/>
                      </a:lnTo>
                      <a:lnTo>
                        <a:pt x="1177" y="153"/>
                      </a:lnTo>
                      <a:lnTo>
                        <a:pt x="1187" y="975"/>
                      </a:lnTo>
                      <a:lnTo>
                        <a:pt x="1292" y="999"/>
                      </a:lnTo>
                      <a:lnTo>
                        <a:pt x="1340" y="1097"/>
                      </a:lnTo>
                      <a:lnTo>
                        <a:pt x="1415" y="1064"/>
                      </a:lnTo>
                      <a:lnTo>
                        <a:pt x="1569" y="1286"/>
                      </a:lnTo>
                      <a:lnTo>
                        <a:pt x="1702" y="1390"/>
                      </a:lnTo>
                      <a:lnTo>
                        <a:pt x="1697" y="1478"/>
                      </a:lnTo>
                      <a:lnTo>
                        <a:pt x="1529" y="1490"/>
                      </a:lnTo>
                      <a:lnTo>
                        <a:pt x="1455" y="1217"/>
                      </a:lnTo>
                      <a:lnTo>
                        <a:pt x="925" y="949"/>
                      </a:lnTo>
                      <a:lnTo>
                        <a:pt x="940" y="1033"/>
                      </a:lnTo>
                      <a:lnTo>
                        <a:pt x="820" y="1143"/>
                      </a:lnTo>
                      <a:lnTo>
                        <a:pt x="801" y="1102"/>
                      </a:lnTo>
                      <a:lnTo>
                        <a:pt x="767" y="1102"/>
                      </a:lnTo>
                      <a:lnTo>
                        <a:pt x="672" y="1330"/>
                      </a:lnTo>
                      <a:lnTo>
                        <a:pt x="376" y="1554"/>
                      </a:lnTo>
                      <a:lnTo>
                        <a:pt x="84" y="1661"/>
                      </a:lnTo>
                      <a:lnTo>
                        <a:pt x="0" y="1646"/>
                      </a:lnTo>
                      <a:lnTo>
                        <a:pt x="336" y="1454"/>
                      </a:lnTo>
                      <a:lnTo>
                        <a:pt x="376" y="1454"/>
                      </a:lnTo>
                      <a:lnTo>
                        <a:pt x="499" y="1306"/>
                      </a:lnTo>
                      <a:lnTo>
                        <a:pt x="554" y="1301"/>
                      </a:lnTo>
                      <a:lnTo>
                        <a:pt x="638" y="1188"/>
                      </a:lnTo>
                      <a:lnTo>
                        <a:pt x="609" y="1138"/>
                      </a:lnTo>
                      <a:lnTo>
                        <a:pt x="430" y="1162"/>
                      </a:lnTo>
                      <a:lnTo>
                        <a:pt x="307" y="880"/>
                      </a:lnTo>
                      <a:lnTo>
                        <a:pt x="376" y="752"/>
                      </a:lnTo>
                      <a:lnTo>
                        <a:pt x="489" y="707"/>
                      </a:lnTo>
                      <a:lnTo>
                        <a:pt x="449" y="594"/>
                      </a:lnTo>
                      <a:lnTo>
                        <a:pt x="331" y="647"/>
                      </a:lnTo>
                      <a:lnTo>
                        <a:pt x="242" y="484"/>
                      </a:lnTo>
                      <a:lnTo>
                        <a:pt x="341" y="445"/>
                      </a:lnTo>
                      <a:lnTo>
                        <a:pt x="430" y="489"/>
                      </a:lnTo>
                      <a:lnTo>
                        <a:pt x="470" y="465"/>
                      </a:lnTo>
                      <a:lnTo>
                        <a:pt x="396" y="326"/>
                      </a:lnTo>
                      <a:lnTo>
                        <a:pt x="267" y="316"/>
                      </a:lnTo>
                      <a:lnTo>
                        <a:pt x="272" y="247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49" name="Freeform 15"/>
                <p:cNvSpPr>
                  <a:spLocks/>
                </p:cNvSpPr>
                <p:nvPr/>
              </p:nvSpPr>
              <p:spPr bwMode="auto">
                <a:xfrm>
                  <a:off x="4224048" y="2771815"/>
                  <a:ext cx="1061042" cy="729751"/>
                </a:xfrm>
                <a:custGeom>
                  <a:avLst/>
                  <a:gdLst>
                    <a:gd name="T0" fmla="*/ 2147483647 w 896"/>
                    <a:gd name="T1" fmla="*/ 0 h 558"/>
                    <a:gd name="T2" fmla="*/ 2147483647 w 896"/>
                    <a:gd name="T3" fmla="*/ 2147483647 h 558"/>
                    <a:gd name="T4" fmla="*/ 2147483647 w 896"/>
                    <a:gd name="T5" fmla="*/ 2147483647 h 558"/>
                    <a:gd name="T6" fmla="*/ 2147483647 w 896"/>
                    <a:gd name="T7" fmla="*/ 2147483647 h 558"/>
                    <a:gd name="T8" fmla="*/ 2147483647 w 896"/>
                    <a:gd name="T9" fmla="*/ 2147483647 h 558"/>
                    <a:gd name="T10" fmla="*/ 2147483647 w 896"/>
                    <a:gd name="T11" fmla="*/ 2147483647 h 558"/>
                    <a:gd name="T12" fmla="*/ 2147483647 w 896"/>
                    <a:gd name="T13" fmla="*/ 2147483647 h 558"/>
                    <a:gd name="T14" fmla="*/ 2147483647 w 896"/>
                    <a:gd name="T15" fmla="*/ 2147483647 h 558"/>
                    <a:gd name="T16" fmla="*/ 2147483647 w 896"/>
                    <a:gd name="T17" fmla="*/ 2147483647 h 558"/>
                    <a:gd name="T18" fmla="*/ 2147483647 w 896"/>
                    <a:gd name="T19" fmla="*/ 2147483647 h 558"/>
                    <a:gd name="T20" fmla="*/ 2147483647 w 896"/>
                    <a:gd name="T21" fmla="*/ 2147483647 h 558"/>
                    <a:gd name="T22" fmla="*/ 2147483647 w 896"/>
                    <a:gd name="T23" fmla="*/ 2147483647 h 558"/>
                    <a:gd name="T24" fmla="*/ 2147483647 w 896"/>
                    <a:gd name="T25" fmla="*/ 2147483647 h 558"/>
                    <a:gd name="T26" fmla="*/ 2147483647 w 896"/>
                    <a:gd name="T27" fmla="*/ 2147483647 h 558"/>
                    <a:gd name="T28" fmla="*/ 2147483647 w 896"/>
                    <a:gd name="T29" fmla="*/ 2147483647 h 558"/>
                    <a:gd name="T30" fmla="*/ 2147483647 w 896"/>
                    <a:gd name="T31" fmla="*/ 2147483647 h 558"/>
                    <a:gd name="T32" fmla="*/ 2147483647 w 896"/>
                    <a:gd name="T33" fmla="*/ 2147483647 h 558"/>
                    <a:gd name="T34" fmla="*/ 0 w 896"/>
                    <a:gd name="T35" fmla="*/ 2147483647 h 558"/>
                    <a:gd name="T36" fmla="*/ 2147483647 w 896"/>
                    <a:gd name="T37" fmla="*/ 0 h 55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896"/>
                    <a:gd name="T58" fmla="*/ 0 h 558"/>
                    <a:gd name="T59" fmla="*/ 896 w 896"/>
                    <a:gd name="T60" fmla="*/ 558 h 558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896" h="558">
                      <a:moveTo>
                        <a:pt x="14" y="0"/>
                      </a:moveTo>
                      <a:lnTo>
                        <a:pt x="190" y="22"/>
                      </a:lnTo>
                      <a:lnTo>
                        <a:pt x="297" y="37"/>
                      </a:lnTo>
                      <a:lnTo>
                        <a:pt x="437" y="51"/>
                      </a:lnTo>
                      <a:lnTo>
                        <a:pt x="566" y="64"/>
                      </a:lnTo>
                      <a:lnTo>
                        <a:pt x="791" y="80"/>
                      </a:lnTo>
                      <a:lnTo>
                        <a:pt x="896" y="88"/>
                      </a:lnTo>
                      <a:lnTo>
                        <a:pt x="893" y="544"/>
                      </a:lnTo>
                      <a:lnTo>
                        <a:pt x="344" y="497"/>
                      </a:lnTo>
                      <a:lnTo>
                        <a:pt x="332" y="558"/>
                      </a:lnTo>
                      <a:lnTo>
                        <a:pt x="311" y="529"/>
                      </a:lnTo>
                      <a:lnTo>
                        <a:pt x="261" y="534"/>
                      </a:lnTo>
                      <a:lnTo>
                        <a:pt x="189" y="545"/>
                      </a:lnTo>
                      <a:lnTo>
                        <a:pt x="176" y="466"/>
                      </a:lnTo>
                      <a:lnTo>
                        <a:pt x="90" y="403"/>
                      </a:lnTo>
                      <a:lnTo>
                        <a:pt x="103" y="343"/>
                      </a:lnTo>
                      <a:lnTo>
                        <a:pt x="111" y="295"/>
                      </a:lnTo>
                      <a:lnTo>
                        <a:pt x="0" y="138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451" name="Group 450"/>
              <p:cNvGrpSpPr/>
              <p:nvPr/>
            </p:nvGrpSpPr>
            <p:grpSpPr>
              <a:xfrm>
                <a:off x="6826591" y="1808857"/>
                <a:ext cx="5273385" cy="3362976"/>
                <a:chOff x="6976647" y="1966239"/>
                <a:chExt cx="5273385" cy="3362976"/>
              </a:xfrm>
              <a:grpFill/>
            </p:grpSpPr>
            <p:sp>
              <p:nvSpPr>
                <p:cNvPr id="452" name="Freeform 6"/>
                <p:cNvSpPr>
                  <a:spLocks/>
                </p:cNvSpPr>
                <p:nvPr/>
              </p:nvSpPr>
              <p:spPr bwMode="auto">
                <a:xfrm>
                  <a:off x="8580198" y="3930958"/>
                  <a:ext cx="1430164" cy="1398257"/>
                </a:xfrm>
                <a:custGeom>
                  <a:avLst/>
                  <a:gdLst>
                    <a:gd name="T0" fmla="*/ 2147483647 w 1248"/>
                    <a:gd name="T1" fmla="*/ 0 h 1156"/>
                    <a:gd name="T2" fmla="*/ 2147483647 w 1248"/>
                    <a:gd name="T3" fmla="*/ 2147483647 h 1156"/>
                    <a:gd name="T4" fmla="*/ 2147483647 w 1248"/>
                    <a:gd name="T5" fmla="*/ 2147483647 h 1156"/>
                    <a:gd name="T6" fmla="*/ 2147483647 w 1248"/>
                    <a:gd name="T7" fmla="*/ 2147483647 h 1156"/>
                    <a:gd name="T8" fmla="*/ 2147483647 w 1248"/>
                    <a:gd name="T9" fmla="*/ 2147483647 h 1156"/>
                    <a:gd name="T10" fmla="*/ 2147483647 w 1248"/>
                    <a:gd name="T11" fmla="*/ 2147483647 h 1156"/>
                    <a:gd name="T12" fmla="*/ 2147483647 w 1248"/>
                    <a:gd name="T13" fmla="*/ 2147483647 h 1156"/>
                    <a:gd name="T14" fmla="*/ 2147483647 w 1248"/>
                    <a:gd name="T15" fmla="*/ 2147483647 h 1156"/>
                    <a:gd name="T16" fmla="*/ 2147483647 w 1248"/>
                    <a:gd name="T17" fmla="*/ 2147483647 h 1156"/>
                    <a:gd name="T18" fmla="*/ 2147483647 w 1248"/>
                    <a:gd name="T19" fmla="*/ 2147483647 h 1156"/>
                    <a:gd name="T20" fmla="*/ 2147483647 w 1248"/>
                    <a:gd name="T21" fmla="*/ 2147483647 h 1156"/>
                    <a:gd name="T22" fmla="*/ 2147483647 w 1248"/>
                    <a:gd name="T23" fmla="*/ 2147483647 h 1156"/>
                    <a:gd name="T24" fmla="*/ 2147483647 w 1248"/>
                    <a:gd name="T25" fmla="*/ 2147483647 h 1156"/>
                    <a:gd name="T26" fmla="*/ 2147483647 w 1248"/>
                    <a:gd name="T27" fmla="*/ 2147483647 h 1156"/>
                    <a:gd name="T28" fmla="*/ 2147483647 w 1248"/>
                    <a:gd name="T29" fmla="*/ 2147483647 h 1156"/>
                    <a:gd name="T30" fmla="*/ 2147483647 w 1248"/>
                    <a:gd name="T31" fmla="*/ 2147483647 h 1156"/>
                    <a:gd name="T32" fmla="*/ 2147483647 w 1248"/>
                    <a:gd name="T33" fmla="*/ 2147483647 h 1156"/>
                    <a:gd name="T34" fmla="*/ 2147483647 w 1248"/>
                    <a:gd name="T35" fmla="*/ 2147483647 h 1156"/>
                    <a:gd name="T36" fmla="*/ 2147483647 w 1248"/>
                    <a:gd name="T37" fmla="*/ 2147483647 h 1156"/>
                    <a:gd name="T38" fmla="*/ 2147483647 w 1248"/>
                    <a:gd name="T39" fmla="*/ 2147483647 h 1156"/>
                    <a:gd name="T40" fmla="*/ 2147483647 w 1248"/>
                    <a:gd name="T41" fmla="*/ 2147483647 h 1156"/>
                    <a:gd name="T42" fmla="*/ 2147483647 w 1248"/>
                    <a:gd name="T43" fmla="*/ 2147483647 h 1156"/>
                    <a:gd name="T44" fmla="*/ 2147483647 w 1248"/>
                    <a:gd name="T45" fmla="*/ 2147483647 h 1156"/>
                    <a:gd name="T46" fmla="*/ 2147483647 w 1248"/>
                    <a:gd name="T47" fmla="*/ 2147483647 h 1156"/>
                    <a:gd name="T48" fmla="*/ 2147483647 w 1248"/>
                    <a:gd name="T49" fmla="*/ 2147483647 h 1156"/>
                    <a:gd name="T50" fmla="*/ 2147483647 w 1248"/>
                    <a:gd name="T51" fmla="*/ 2147483647 h 1156"/>
                    <a:gd name="T52" fmla="*/ 2147483647 w 1248"/>
                    <a:gd name="T53" fmla="*/ 2147483647 h 1156"/>
                    <a:gd name="T54" fmla="*/ 2147483647 w 1248"/>
                    <a:gd name="T55" fmla="*/ 2147483647 h 1156"/>
                    <a:gd name="T56" fmla="*/ 2147483647 w 1248"/>
                    <a:gd name="T57" fmla="*/ 2147483647 h 1156"/>
                    <a:gd name="T58" fmla="*/ 2147483647 w 1248"/>
                    <a:gd name="T59" fmla="*/ 2147483647 h 1156"/>
                    <a:gd name="T60" fmla="*/ 2147483647 w 1248"/>
                    <a:gd name="T61" fmla="*/ 2147483647 h 1156"/>
                    <a:gd name="T62" fmla="*/ 2147483647 w 1248"/>
                    <a:gd name="T63" fmla="*/ 2147483647 h 1156"/>
                    <a:gd name="T64" fmla="*/ 2147483647 w 1248"/>
                    <a:gd name="T65" fmla="*/ 2147483647 h 1156"/>
                    <a:gd name="T66" fmla="*/ 2147483647 w 1248"/>
                    <a:gd name="T67" fmla="*/ 2147483647 h 1156"/>
                    <a:gd name="T68" fmla="*/ 2147483647 w 1248"/>
                    <a:gd name="T69" fmla="*/ 2147483647 h 1156"/>
                    <a:gd name="T70" fmla="*/ 2147483647 w 1248"/>
                    <a:gd name="T71" fmla="*/ 2147483647 h 1156"/>
                    <a:gd name="T72" fmla="*/ 2147483647 w 1248"/>
                    <a:gd name="T73" fmla="*/ 2147483647 h 1156"/>
                    <a:gd name="T74" fmla="*/ 2147483647 w 1248"/>
                    <a:gd name="T75" fmla="*/ 2147483647 h 1156"/>
                    <a:gd name="T76" fmla="*/ 2147483647 w 1248"/>
                    <a:gd name="T77" fmla="*/ 2147483647 h 1156"/>
                    <a:gd name="T78" fmla="*/ 2147483647 w 1248"/>
                    <a:gd name="T79" fmla="*/ 2147483647 h 1156"/>
                    <a:gd name="T80" fmla="*/ 2147483647 w 1248"/>
                    <a:gd name="T81" fmla="*/ 2147483647 h 1156"/>
                    <a:gd name="T82" fmla="*/ 2147483647 w 1248"/>
                    <a:gd name="T83" fmla="*/ 2147483647 h 1156"/>
                    <a:gd name="T84" fmla="*/ 2147483647 w 1248"/>
                    <a:gd name="T85" fmla="*/ 2147483647 h 1156"/>
                    <a:gd name="T86" fmla="*/ 2147483647 w 1248"/>
                    <a:gd name="T87" fmla="*/ 2147483647 h 1156"/>
                    <a:gd name="T88" fmla="*/ 2147483647 w 1248"/>
                    <a:gd name="T89" fmla="*/ 2147483647 h 1156"/>
                    <a:gd name="T90" fmla="*/ 2147483647 w 1248"/>
                    <a:gd name="T91" fmla="*/ 2147483647 h 1156"/>
                    <a:gd name="T92" fmla="*/ 0 w 1248"/>
                    <a:gd name="T93" fmla="*/ 2147483647 h 1156"/>
                    <a:gd name="T94" fmla="*/ 0 w 1248"/>
                    <a:gd name="T95" fmla="*/ 2147483647 h 1156"/>
                    <a:gd name="T96" fmla="*/ 2147483647 w 1248"/>
                    <a:gd name="T97" fmla="*/ 2147483647 h 1156"/>
                    <a:gd name="T98" fmla="*/ 2147483647 w 1248"/>
                    <a:gd name="T99" fmla="*/ 2147483647 h 1156"/>
                    <a:gd name="T100" fmla="*/ 2147483647 w 1248"/>
                    <a:gd name="T101" fmla="*/ 0 h 115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248"/>
                    <a:gd name="T154" fmla="*/ 0 h 1156"/>
                    <a:gd name="T155" fmla="*/ 1248 w 1248"/>
                    <a:gd name="T156" fmla="*/ 1156 h 115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248" h="1156">
                      <a:moveTo>
                        <a:pt x="361" y="0"/>
                      </a:moveTo>
                      <a:lnTo>
                        <a:pt x="637" y="10"/>
                      </a:lnTo>
                      <a:lnTo>
                        <a:pt x="637" y="219"/>
                      </a:lnTo>
                      <a:lnTo>
                        <a:pt x="778" y="278"/>
                      </a:lnTo>
                      <a:lnTo>
                        <a:pt x="817" y="258"/>
                      </a:lnTo>
                      <a:lnTo>
                        <a:pt x="909" y="303"/>
                      </a:lnTo>
                      <a:lnTo>
                        <a:pt x="964" y="300"/>
                      </a:lnTo>
                      <a:lnTo>
                        <a:pt x="1070" y="255"/>
                      </a:lnTo>
                      <a:lnTo>
                        <a:pt x="1131" y="299"/>
                      </a:lnTo>
                      <a:lnTo>
                        <a:pt x="1185" y="310"/>
                      </a:lnTo>
                      <a:lnTo>
                        <a:pt x="1185" y="481"/>
                      </a:lnTo>
                      <a:lnTo>
                        <a:pt x="1248" y="588"/>
                      </a:lnTo>
                      <a:lnTo>
                        <a:pt x="1233" y="733"/>
                      </a:lnTo>
                      <a:lnTo>
                        <a:pt x="1165" y="791"/>
                      </a:lnTo>
                      <a:lnTo>
                        <a:pt x="1151" y="738"/>
                      </a:lnTo>
                      <a:lnTo>
                        <a:pt x="1131" y="762"/>
                      </a:lnTo>
                      <a:lnTo>
                        <a:pt x="1146" y="796"/>
                      </a:lnTo>
                      <a:lnTo>
                        <a:pt x="1025" y="883"/>
                      </a:lnTo>
                      <a:lnTo>
                        <a:pt x="996" y="888"/>
                      </a:lnTo>
                      <a:lnTo>
                        <a:pt x="933" y="931"/>
                      </a:lnTo>
                      <a:lnTo>
                        <a:pt x="933" y="956"/>
                      </a:lnTo>
                      <a:lnTo>
                        <a:pt x="913" y="960"/>
                      </a:lnTo>
                      <a:lnTo>
                        <a:pt x="928" y="989"/>
                      </a:lnTo>
                      <a:lnTo>
                        <a:pt x="894" y="1033"/>
                      </a:lnTo>
                      <a:lnTo>
                        <a:pt x="913" y="1096"/>
                      </a:lnTo>
                      <a:lnTo>
                        <a:pt x="933" y="1117"/>
                      </a:lnTo>
                      <a:lnTo>
                        <a:pt x="928" y="1156"/>
                      </a:lnTo>
                      <a:lnTo>
                        <a:pt x="880" y="1156"/>
                      </a:lnTo>
                      <a:lnTo>
                        <a:pt x="836" y="1136"/>
                      </a:lnTo>
                      <a:lnTo>
                        <a:pt x="807" y="1141"/>
                      </a:lnTo>
                      <a:lnTo>
                        <a:pt x="710" y="1107"/>
                      </a:lnTo>
                      <a:lnTo>
                        <a:pt x="666" y="975"/>
                      </a:lnTo>
                      <a:lnTo>
                        <a:pt x="599" y="912"/>
                      </a:lnTo>
                      <a:lnTo>
                        <a:pt x="539" y="796"/>
                      </a:lnTo>
                      <a:lnTo>
                        <a:pt x="512" y="784"/>
                      </a:lnTo>
                      <a:lnTo>
                        <a:pt x="479" y="755"/>
                      </a:lnTo>
                      <a:lnTo>
                        <a:pt x="449" y="755"/>
                      </a:lnTo>
                      <a:lnTo>
                        <a:pt x="402" y="746"/>
                      </a:lnTo>
                      <a:lnTo>
                        <a:pt x="366" y="755"/>
                      </a:lnTo>
                      <a:lnTo>
                        <a:pt x="342" y="814"/>
                      </a:lnTo>
                      <a:lnTo>
                        <a:pt x="305" y="823"/>
                      </a:lnTo>
                      <a:lnTo>
                        <a:pt x="226" y="778"/>
                      </a:lnTo>
                      <a:lnTo>
                        <a:pt x="179" y="723"/>
                      </a:lnTo>
                      <a:lnTo>
                        <a:pt x="171" y="657"/>
                      </a:lnTo>
                      <a:lnTo>
                        <a:pt x="137" y="612"/>
                      </a:lnTo>
                      <a:lnTo>
                        <a:pt x="58" y="549"/>
                      </a:lnTo>
                      <a:lnTo>
                        <a:pt x="0" y="483"/>
                      </a:lnTo>
                      <a:lnTo>
                        <a:pt x="0" y="455"/>
                      </a:lnTo>
                      <a:lnTo>
                        <a:pt x="189" y="457"/>
                      </a:lnTo>
                      <a:lnTo>
                        <a:pt x="342" y="470"/>
                      </a:lnTo>
                      <a:lnTo>
                        <a:pt x="361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53" name="Freeform 7"/>
                <p:cNvSpPr>
                  <a:spLocks/>
                </p:cNvSpPr>
                <p:nvPr/>
              </p:nvSpPr>
              <p:spPr bwMode="auto">
                <a:xfrm>
                  <a:off x="11860188" y="1966239"/>
                  <a:ext cx="389844" cy="626478"/>
                </a:xfrm>
                <a:custGeom>
                  <a:avLst/>
                  <a:gdLst>
                    <a:gd name="T0" fmla="*/ 2147483647 w 339"/>
                    <a:gd name="T1" fmla="*/ 2147483647 h 518"/>
                    <a:gd name="T2" fmla="*/ 2147483647 w 339"/>
                    <a:gd name="T3" fmla="*/ 2147483647 h 518"/>
                    <a:gd name="T4" fmla="*/ 2147483647 w 339"/>
                    <a:gd name="T5" fmla="*/ 2147483647 h 518"/>
                    <a:gd name="T6" fmla="*/ 2147483647 w 339"/>
                    <a:gd name="T7" fmla="*/ 2147483647 h 518"/>
                    <a:gd name="T8" fmla="*/ 2147483647 w 339"/>
                    <a:gd name="T9" fmla="*/ 2147483647 h 518"/>
                    <a:gd name="T10" fmla="*/ 2147483647 w 339"/>
                    <a:gd name="T11" fmla="*/ 2147483647 h 518"/>
                    <a:gd name="T12" fmla="*/ 2147483647 w 339"/>
                    <a:gd name="T13" fmla="*/ 2147483647 h 518"/>
                    <a:gd name="T14" fmla="*/ 0 w 339"/>
                    <a:gd name="T15" fmla="*/ 2147483647 h 518"/>
                    <a:gd name="T16" fmla="*/ 2147483647 w 339"/>
                    <a:gd name="T17" fmla="*/ 2147483647 h 518"/>
                    <a:gd name="T18" fmla="*/ 2147483647 w 339"/>
                    <a:gd name="T19" fmla="*/ 2147483647 h 518"/>
                    <a:gd name="T20" fmla="*/ 2147483647 w 339"/>
                    <a:gd name="T21" fmla="*/ 2147483647 h 518"/>
                    <a:gd name="T22" fmla="*/ 2147483647 w 339"/>
                    <a:gd name="T23" fmla="*/ 2147483647 h 518"/>
                    <a:gd name="T24" fmla="*/ 2147483647 w 339"/>
                    <a:gd name="T25" fmla="*/ 2147483647 h 518"/>
                    <a:gd name="T26" fmla="*/ 2147483647 w 339"/>
                    <a:gd name="T27" fmla="*/ 2147483647 h 518"/>
                    <a:gd name="T28" fmla="*/ 2147483647 w 339"/>
                    <a:gd name="T29" fmla="*/ 2147483647 h 518"/>
                    <a:gd name="T30" fmla="*/ 2147483647 w 339"/>
                    <a:gd name="T31" fmla="*/ 2147483647 h 518"/>
                    <a:gd name="T32" fmla="*/ 2147483647 w 339"/>
                    <a:gd name="T33" fmla="*/ 2147483647 h 518"/>
                    <a:gd name="T34" fmla="*/ 2147483647 w 339"/>
                    <a:gd name="T35" fmla="*/ 2147483647 h 518"/>
                    <a:gd name="T36" fmla="*/ 2147483647 w 339"/>
                    <a:gd name="T37" fmla="*/ 2147483647 h 518"/>
                    <a:gd name="T38" fmla="*/ 2147483647 w 339"/>
                    <a:gd name="T39" fmla="*/ 2147483647 h 518"/>
                    <a:gd name="T40" fmla="*/ 2147483647 w 339"/>
                    <a:gd name="T41" fmla="*/ 2147483647 h 518"/>
                    <a:gd name="T42" fmla="*/ 2147483647 w 339"/>
                    <a:gd name="T43" fmla="*/ 2147483647 h 518"/>
                    <a:gd name="T44" fmla="*/ 2147483647 w 339"/>
                    <a:gd name="T45" fmla="*/ 2147483647 h 518"/>
                    <a:gd name="T46" fmla="*/ 2147483647 w 339"/>
                    <a:gd name="T47" fmla="*/ 2147483647 h 518"/>
                    <a:gd name="T48" fmla="*/ 2147483647 w 339"/>
                    <a:gd name="T49" fmla="*/ 0 h 518"/>
                    <a:gd name="T50" fmla="*/ 2147483647 w 339"/>
                    <a:gd name="T51" fmla="*/ 2147483647 h 518"/>
                    <a:gd name="T52" fmla="*/ 2147483647 w 339"/>
                    <a:gd name="T53" fmla="*/ 2147483647 h 518"/>
                    <a:gd name="T54" fmla="*/ 2147483647 w 339"/>
                    <a:gd name="T55" fmla="*/ 2147483647 h 51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339"/>
                    <a:gd name="T85" fmla="*/ 0 h 518"/>
                    <a:gd name="T86" fmla="*/ 339 w 339"/>
                    <a:gd name="T87" fmla="*/ 518 h 518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339" h="518">
                      <a:moveTo>
                        <a:pt x="79" y="16"/>
                      </a:moveTo>
                      <a:lnTo>
                        <a:pt x="29" y="111"/>
                      </a:lnTo>
                      <a:lnTo>
                        <a:pt x="53" y="147"/>
                      </a:lnTo>
                      <a:lnTo>
                        <a:pt x="29" y="190"/>
                      </a:lnTo>
                      <a:lnTo>
                        <a:pt x="43" y="205"/>
                      </a:lnTo>
                      <a:lnTo>
                        <a:pt x="34" y="234"/>
                      </a:lnTo>
                      <a:lnTo>
                        <a:pt x="34" y="282"/>
                      </a:lnTo>
                      <a:lnTo>
                        <a:pt x="0" y="300"/>
                      </a:lnTo>
                      <a:lnTo>
                        <a:pt x="13" y="314"/>
                      </a:lnTo>
                      <a:lnTo>
                        <a:pt x="84" y="495"/>
                      </a:lnTo>
                      <a:lnTo>
                        <a:pt x="140" y="518"/>
                      </a:lnTo>
                      <a:lnTo>
                        <a:pt x="137" y="481"/>
                      </a:lnTo>
                      <a:lnTo>
                        <a:pt x="164" y="452"/>
                      </a:lnTo>
                      <a:lnTo>
                        <a:pt x="155" y="421"/>
                      </a:lnTo>
                      <a:lnTo>
                        <a:pt x="224" y="384"/>
                      </a:lnTo>
                      <a:lnTo>
                        <a:pt x="227" y="334"/>
                      </a:lnTo>
                      <a:lnTo>
                        <a:pt x="268" y="331"/>
                      </a:lnTo>
                      <a:lnTo>
                        <a:pt x="300" y="292"/>
                      </a:lnTo>
                      <a:lnTo>
                        <a:pt x="339" y="266"/>
                      </a:lnTo>
                      <a:lnTo>
                        <a:pt x="339" y="234"/>
                      </a:lnTo>
                      <a:lnTo>
                        <a:pt x="285" y="224"/>
                      </a:lnTo>
                      <a:lnTo>
                        <a:pt x="276" y="189"/>
                      </a:lnTo>
                      <a:lnTo>
                        <a:pt x="222" y="184"/>
                      </a:lnTo>
                      <a:lnTo>
                        <a:pt x="179" y="30"/>
                      </a:lnTo>
                      <a:lnTo>
                        <a:pt x="159" y="0"/>
                      </a:lnTo>
                      <a:lnTo>
                        <a:pt x="106" y="13"/>
                      </a:lnTo>
                      <a:lnTo>
                        <a:pt x="96" y="27"/>
                      </a:lnTo>
                      <a:lnTo>
                        <a:pt x="79" y="16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54" name="Freeform 8"/>
                <p:cNvSpPr>
                  <a:spLocks/>
                </p:cNvSpPr>
                <p:nvPr/>
              </p:nvSpPr>
              <p:spPr bwMode="auto">
                <a:xfrm>
                  <a:off x="11283705" y="3202349"/>
                  <a:ext cx="500281" cy="216898"/>
                </a:xfrm>
                <a:custGeom>
                  <a:avLst/>
                  <a:gdLst>
                    <a:gd name="T0" fmla="*/ 0 w 505"/>
                    <a:gd name="T1" fmla="*/ 2147483647 h 208"/>
                    <a:gd name="T2" fmla="*/ 2147483647 w 505"/>
                    <a:gd name="T3" fmla="*/ 0 h 208"/>
                    <a:gd name="T4" fmla="*/ 2147483647 w 505"/>
                    <a:gd name="T5" fmla="*/ 2147483647 h 208"/>
                    <a:gd name="T6" fmla="*/ 2147483647 w 505"/>
                    <a:gd name="T7" fmla="*/ 2147483647 h 208"/>
                    <a:gd name="T8" fmla="*/ 2147483647 w 505"/>
                    <a:gd name="T9" fmla="*/ 2147483647 h 208"/>
                    <a:gd name="T10" fmla="*/ 2147483647 w 505"/>
                    <a:gd name="T11" fmla="*/ 2147483647 h 208"/>
                    <a:gd name="T12" fmla="*/ 2147483647 w 505"/>
                    <a:gd name="T13" fmla="*/ 2147483647 h 208"/>
                    <a:gd name="T14" fmla="*/ 2147483647 w 505"/>
                    <a:gd name="T15" fmla="*/ 2147483647 h 208"/>
                    <a:gd name="T16" fmla="*/ 2147483647 w 505"/>
                    <a:gd name="T17" fmla="*/ 2147483647 h 208"/>
                    <a:gd name="T18" fmla="*/ 2147483647 w 505"/>
                    <a:gd name="T19" fmla="*/ 2147483647 h 208"/>
                    <a:gd name="T20" fmla="*/ 2147483647 w 505"/>
                    <a:gd name="T21" fmla="*/ 2147483647 h 208"/>
                    <a:gd name="T22" fmla="*/ 2147483647 w 505"/>
                    <a:gd name="T23" fmla="*/ 2147483647 h 208"/>
                    <a:gd name="T24" fmla="*/ 2147483647 w 505"/>
                    <a:gd name="T25" fmla="*/ 2147483647 h 208"/>
                    <a:gd name="T26" fmla="*/ 2147483647 w 505"/>
                    <a:gd name="T27" fmla="*/ 2147483647 h 208"/>
                    <a:gd name="T28" fmla="*/ 2147483647 w 505"/>
                    <a:gd name="T29" fmla="*/ 2147483647 h 208"/>
                    <a:gd name="T30" fmla="*/ 2147483647 w 505"/>
                    <a:gd name="T31" fmla="*/ 2147483647 h 208"/>
                    <a:gd name="T32" fmla="*/ 0 w 505"/>
                    <a:gd name="T33" fmla="*/ 2147483647 h 20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05"/>
                    <a:gd name="T52" fmla="*/ 0 h 208"/>
                    <a:gd name="T53" fmla="*/ 505 w 505"/>
                    <a:gd name="T54" fmla="*/ 208 h 20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05" h="208">
                      <a:moveTo>
                        <a:pt x="0" y="72"/>
                      </a:moveTo>
                      <a:lnTo>
                        <a:pt x="381" y="0"/>
                      </a:lnTo>
                      <a:lnTo>
                        <a:pt x="440" y="144"/>
                      </a:lnTo>
                      <a:lnTo>
                        <a:pt x="504" y="128"/>
                      </a:lnTo>
                      <a:lnTo>
                        <a:pt x="505" y="199"/>
                      </a:lnTo>
                      <a:lnTo>
                        <a:pt x="453" y="208"/>
                      </a:lnTo>
                      <a:lnTo>
                        <a:pt x="407" y="162"/>
                      </a:lnTo>
                      <a:lnTo>
                        <a:pt x="376" y="106"/>
                      </a:lnTo>
                      <a:lnTo>
                        <a:pt x="371" y="28"/>
                      </a:lnTo>
                      <a:lnTo>
                        <a:pt x="349" y="67"/>
                      </a:lnTo>
                      <a:lnTo>
                        <a:pt x="374" y="184"/>
                      </a:lnTo>
                      <a:lnTo>
                        <a:pt x="264" y="201"/>
                      </a:lnTo>
                      <a:lnTo>
                        <a:pt x="261" y="115"/>
                      </a:lnTo>
                      <a:lnTo>
                        <a:pt x="193" y="77"/>
                      </a:lnTo>
                      <a:lnTo>
                        <a:pt x="136" y="68"/>
                      </a:lnTo>
                      <a:lnTo>
                        <a:pt x="15" y="128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55" name="Freeform 9"/>
                <p:cNvSpPr>
                  <a:spLocks/>
                </p:cNvSpPr>
                <p:nvPr/>
              </p:nvSpPr>
              <p:spPr bwMode="auto">
                <a:xfrm>
                  <a:off x="7198625" y="2012567"/>
                  <a:ext cx="658207" cy="510659"/>
                </a:xfrm>
                <a:custGeom>
                  <a:avLst/>
                  <a:gdLst>
                    <a:gd name="T0" fmla="*/ 2147483647 w 574"/>
                    <a:gd name="T1" fmla="*/ 0 h 422"/>
                    <a:gd name="T2" fmla="*/ 2147483647 w 574"/>
                    <a:gd name="T3" fmla="*/ 2147483647 h 422"/>
                    <a:gd name="T4" fmla="*/ 2147483647 w 574"/>
                    <a:gd name="T5" fmla="*/ 2147483647 h 422"/>
                    <a:gd name="T6" fmla="*/ 2147483647 w 574"/>
                    <a:gd name="T7" fmla="*/ 2147483647 h 422"/>
                    <a:gd name="T8" fmla="*/ 2147483647 w 574"/>
                    <a:gd name="T9" fmla="*/ 2147483647 h 422"/>
                    <a:gd name="T10" fmla="*/ 2147483647 w 574"/>
                    <a:gd name="T11" fmla="*/ 2147483647 h 422"/>
                    <a:gd name="T12" fmla="*/ 2147483647 w 574"/>
                    <a:gd name="T13" fmla="*/ 2147483647 h 422"/>
                    <a:gd name="T14" fmla="*/ 2147483647 w 574"/>
                    <a:gd name="T15" fmla="*/ 2147483647 h 422"/>
                    <a:gd name="T16" fmla="*/ 2147483647 w 574"/>
                    <a:gd name="T17" fmla="*/ 2147483647 h 422"/>
                    <a:gd name="T18" fmla="*/ 2147483647 w 574"/>
                    <a:gd name="T19" fmla="*/ 2147483647 h 422"/>
                    <a:gd name="T20" fmla="*/ 2147483647 w 574"/>
                    <a:gd name="T21" fmla="*/ 2147483647 h 422"/>
                    <a:gd name="T22" fmla="*/ 2147483647 w 574"/>
                    <a:gd name="T23" fmla="*/ 2147483647 h 422"/>
                    <a:gd name="T24" fmla="*/ 2147483647 w 574"/>
                    <a:gd name="T25" fmla="*/ 2147483647 h 422"/>
                    <a:gd name="T26" fmla="*/ 2147483647 w 574"/>
                    <a:gd name="T27" fmla="*/ 2147483647 h 422"/>
                    <a:gd name="T28" fmla="*/ 2147483647 w 574"/>
                    <a:gd name="T29" fmla="*/ 2147483647 h 422"/>
                    <a:gd name="T30" fmla="*/ 2147483647 w 574"/>
                    <a:gd name="T31" fmla="*/ 2147483647 h 422"/>
                    <a:gd name="T32" fmla="*/ 2147483647 w 574"/>
                    <a:gd name="T33" fmla="*/ 2147483647 h 422"/>
                    <a:gd name="T34" fmla="*/ 2147483647 w 574"/>
                    <a:gd name="T35" fmla="*/ 2147483647 h 422"/>
                    <a:gd name="T36" fmla="*/ 2147483647 w 574"/>
                    <a:gd name="T37" fmla="*/ 2147483647 h 422"/>
                    <a:gd name="T38" fmla="*/ 2147483647 w 574"/>
                    <a:gd name="T39" fmla="*/ 2147483647 h 422"/>
                    <a:gd name="T40" fmla="*/ 0 w 574"/>
                    <a:gd name="T41" fmla="*/ 2147483647 h 422"/>
                    <a:gd name="T42" fmla="*/ 2147483647 w 574"/>
                    <a:gd name="T43" fmla="*/ 2147483647 h 422"/>
                    <a:gd name="T44" fmla="*/ 2147483647 w 574"/>
                    <a:gd name="T45" fmla="*/ 2147483647 h 422"/>
                    <a:gd name="T46" fmla="*/ 2147483647 w 574"/>
                    <a:gd name="T47" fmla="*/ 2147483647 h 422"/>
                    <a:gd name="T48" fmla="*/ 2147483647 w 574"/>
                    <a:gd name="T49" fmla="*/ 2147483647 h 422"/>
                    <a:gd name="T50" fmla="*/ 2147483647 w 574"/>
                    <a:gd name="T51" fmla="*/ 2147483647 h 422"/>
                    <a:gd name="T52" fmla="*/ 2147483647 w 574"/>
                    <a:gd name="T53" fmla="*/ 2147483647 h 422"/>
                    <a:gd name="T54" fmla="*/ 2147483647 w 574"/>
                    <a:gd name="T55" fmla="*/ 2147483647 h 422"/>
                    <a:gd name="T56" fmla="*/ 2147483647 w 574"/>
                    <a:gd name="T57" fmla="*/ 2147483647 h 422"/>
                    <a:gd name="T58" fmla="*/ 2147483647 w 574"/>
                    <a:gd name="T59" fmla="*/ 2147483647 h 422"/>
                    <a:gd name="T60" fmla="*/ 2147483647 w 574"/>
                    <a:gd name="T61" fmla="*/ 2147483647 h 422"/>
                    <a:gd name="T62" fmla="*/ 2147483647 w 574"/>
                    <a:gd name="T63" fmla="*/ 2147483647 h 422"/>
                    <a:gd name="T64" fmla="*/ 2147483647 w 574"/>
                    <a:gd name="T65" fmla="*/ 2147483647 h 422"/>
                    <a:gd name="T66" fmla="*/ 2147483647 w 574"/>
                    <a:gd name="T67" fmla="*/ 2147483647 h 422"/>
                    <a:gd name="T68" fmla="*/ 2147483647 w 574"/>
                    <a:gd name="T69" fmla="*/ 2147483647 h 422"/>
                    <a:gd name="T70" fmla="*/ 2147483647 w 574"/>
                    <a:gd name="T71" fmla="*/ 2147483647 h 422"/>
                    <a:gd name="T72" fmla="*/ 2147483647 w 574"/>
                    <a:gd name="T73" fmla="*/ 2147483647 h 422"/>
                    <a:gd name="T74" fmla="*/ 2147483647 w 574"/>
                    <a:gd name="T75" fmla="*/ 0 h 42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74"/>
                    <a:gd name="T115" fmla="*/ 0 h 422"/>
                    <a:gd name="T116" fmla="*/ 574 w 574"/>
                    <a:gd name="T117" fmla="*/ 422 h 42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74" h="422">
                      <a:moveTo>
                        <a:pt x="145" y="0"/>
                      </a:moveTo>
                      <a:lnTo>
                        <a:pt x="263" y="33"/>
                      </a:lnTo>
                      <a:lnTo>
                        <a:pt x="353" y="54"/>
                      </a:lnTo>
                      <a:lnTo>
                        <a:pt x="397" y="63"/>
                      </a:lnTo>
                      <a:lnTo>
                        <a:pt x="442" y="70"/>
                      </a:lnTo>
                      <a:lnTo>
                        <a:pt x="502" y="81"/>
                      </a:lnTo>
                      <a:lnTo>
                        <a:pt x="574" y="94"/>
                      </a:lnTo>
                      <a:lnTo>
                        <a:pt x="527" y="422"/>
                      </a:lnTo>
                      <a:lnTo>
                        <a:pt x="305" y="375"/>
                      </a:lnTo>
                      <a:lnTo>
                        <a:pt x="274" y="396"/>
                      </a:lnTo>
                      <a:lnTo>
                        <a:pt x="234" y="364"/>
                      </a:lnTo>
                      <a:lnTo>
                        <a:pt x="198" y="396"/>
                      </a:lnTo>
                      <a:lnTo>
                        <a:pt x="166" y="368"/>
                      </a:lnTo>
                      <a:lnTo>
                        <a:pt x="74" y="364"/>
                      </a:lnTo>
                      <a:lnTo>
                        <a:pt x="87" y="310"/>
                      </a:lnTo>
                      <a:lnTo>
                        <a:pt x="21" y="306"/>
                      </a:lnTo>
                      <a:lnTo>
                        <a:pt x="14" y="275"/>
                      </a:lnTo>
                      <a:lnTo>
                        <a:pt x="27" y="243"/>
                      </a:lnTo>
                      <a:lnTo>
                        <a:pt x="11" y="214"/>
                      </a:lnTo>
                      <a:lnTo>
                        <a:pt x="12" y="131"/>
                      </a:lnTo>
                      <a:lnTo>
                        <a:pt x="0" y="68"/>
                      </a:lnTo>
                      <a:lnTo>
                        <a:pt x="8" y="44"/>
                      </a:lnTo>
                      <a:lnTo>
                        <a:pt x="37" y="54"/>
                      </a:lnTo>
                      <a:lnTo>
                        <a:pt x="67" y="91"/>
                      </a:lnTo>
                      <a:lnTo>
                        <a:pt x="124" y="99"/>
                      </a:lnTo>
                      <a:lnTo>
                        <a:pt x="138" y="130"/>
                      </a:lnTo>
                      <a:lnTo>
                        <a:pt x="111" y="130"/>
                      </a:lnTo>
                      <a:lnTo>
                        <a:pt x="108" y="155"/>
                      </a:lnTo>
                      <a:lnTo>
                        <a:pt x="124" y="159"/>
                      </a:lnTo>
                      <a:lnTo>
                        <a:pt x="130" y="184"/>
                      </a:lnTo>
                      <a:lnTo>
                        <a:pt x="96" y="204"/>
                      </a:lnTo>
                      <a:lnTo>
                        <a:pt x="96" y="222"/>
                      </a:lnTo>
                      <a:lnTo>
                        <a:pt x="135" y="222"/>
                      </a:lnTo>
                      <a:lnTo>
                        <a:pt x="145" y="176"/>
                      </a:lnTo>
                      <a:lnTo>
                        <a:pt x="174" y="149"/>
                      </a:lnTo>
                      <a:lnTo>
                        <a:pt x="138" y="78"/>
                      </a:lnTo>
                      <a:lnTo>
                        <a:pt x="161" y="55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56" name="Freeform 10"/>
                <p:cNvSpPr>
                  <a:spLocks/>
                </p:cNvSpPr>
                <p:nvPr/>
              </p:nvSpPr>
              <p:spPr bwMode="auto">
                <a:xfrm>
                  <a:off x="7042909" y="2382137"/>
                  <a:ext cx="822758" cy="660170"/>
                </a:xfrm>
                <a:custGeom>
                  <a:avLst/>
                  <a:gdLst>
                    <a:gd name="T0" fmla="*/ 2147483647 w 717"/>
                    <a:gd name="T1" fmla="*/ 0 h 547"/>
                    <a:gd name="T2" fmla="*/ 2147483647 w 717"/>
                    <a:gd name="T3" fmla="*/ 2147483647 h 547"/>
                    <a:gd name="T4" fmla="*/ 2147483647 w 717"/>
                    <a:gd name="T5" fmla="*/ 2147483647 h 547"/>
                    <a:gd name="T6" fmla="*/ 2147483647 w 717"/>
                    <a:gd name="T7" fmla="*/ 2147483647 h 547"/>
                    <a:gd name="T8" fmla="*/ 2147483647 w 717"/>
                    <a:gd name="T9" fmla="*/ 2147483647 h 547"/>
                    <a:gd name="T10" fmla="*/ 2147483647 w 717"/>
                    <a:gd name="T11" fmla="*/ 2147483647 h 547"/>
                    <a:gd name="T12" fmla="*/ 2147483647 w 717"/>
                    <a:gd name="T13" fmla="*/ 2147483647 h 547"/>
                    <a:gd name="T14" fmla="*/ 2147483647 w 717"/>
                    <a:gd name="T15" fmla="*/ 2147483647 h 547"/>
                    <a:gd name="T16" fmla="*/ 2147483647 w 717"/>
                    <a:gd name="T17" fmla="*/ 2147483647 h 547"/>
                    <a:gd name="T18" fmla="*/ 0 w 717"/>
                    <a:gd name="T19" fmla="*/ 2147483647 h 547"/>
                    <a:gd name="T20" fmla="*/ 0 w 717"/>
                    <a:gd name="T21" fmla="*/ 2147483647 h 547"/>
                    <a:gd name="T22" fmla="*/ 2147483647 w 717"/>
                    <a:gd name="T23" fmla="*/ 2147483647 h 547"/>
                    <a:gd name="T24" fmla="*/ 2147483647 w 717"/>
                    <a:gd name="T25" fmla="*/ 2147483647 h 547"/>
                    <a:gd name="T26" fmla="*/ 2147483647 w 717"/>
                    <a:gd name="T27" fmla="*/ 2147483647 h 547"/>
                    <a:gd name="T28" fmla="*/ 2147483647 w 717"/>
                    <a:gd name="T29" fmla="*/ 2147483647 h 547"/>
                    <a:gd name="T30" fmla="*/ 2147483647 w 717"/>
                    <a:gd name="T31" fmla="*/ 2147483647 h 547"/>
                    <a:gd name="T32" fmla="*/ 2147483647 w 717"/>
                    <a:gd name="T33" fmla="*/ 2147483647 h 547"/>
                    <a:gd name="T34" fmla="*/ 2147483647 w 717"/>
                    <a:gd name="T35" fmla="*/ 2147483647 h 547"/>
                    <a:gd name="T36" fmla="*/ 2147483647 w 717"/>
                    <a:gd name="T37" fmla="*/ 2147483647 h 547"/>
                    <a:gd name="T38" fmla="*/ 2147483647 w 717"/>
                    <a:gd name="T39" fmla="*/ 2147483647 h 547"/>
                    <a:gd name="T40" fmla="*/ 2147483647 w 717"/>
                    <a:gd name="T41" fmla="*/ 2147483647 h 547"/>
                    <a:gd name="T42" fmla="*/ 2147483647 w 717"/>
                    <a:gd name="T43" fmla="*/ 2147483647 h 547"/>
                    <a:gd name="T44" fmla="*/ 2147483647 w 717"/>
                    <a:gd name="T45" fmla="*/ 2147483647 h 547"/>
                    <a:gd name="T46" fmla="*/ 2147483647 w 717"/>
                    <a:gd name="T47" fmla="*/ 2147483647 h 547"/>
                    <a:gd name="T48" fmla="*/ 2147483647 w 717"/>
                    <a:gd name="T49" fmla="*/ 2147483647 h 547"/>
                    <a:gd name="T50" fmla="*/ 2147483647 w 717"/>
                    <a:gd name="T51" fmla="*/ 2147483647 h 547"/>
                    <a:gd name="T52" fmla="*/ 2147483647 w 717"/>
                    <a:gd name="T53" fmla="*/ 0 h 54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17"/>
                    <a:gd name="T82" fmla="*/ 0 h 547"/>
                    <a:gd name="T83" fmla="*/ 717 w 717"/>
                    <a:gd name="T84" fmla="*/ 547 h 54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17" h="547">
                      <a:moveTo>
                        <a:pt x="157" y="0"/>
                      </a:moveTo>
                      <a:lnTo>
                        <a:pt x="136" y="11"/>
                      </a:lnTo>
                      <a:lnTo>
                        <a:pt x="123" y="59"/>
                      </a:lnTo>
                      <a:lnTo>
                        <a:pt x="110" y="100"/>
                      </a:lnTo>
                      <a:lnTo>
                        <a:pt x="100" y="132"/>
                      </a:lnTo>
                      <a:lnTo>
                        <a:pt x="87" y="167"/>
                      </a:lnTo>
                      <a:lnTo>
                        <a:pt x="73" y="203"/>
                      </a:lnTo>
                      <a:lnTo>
                        <a:pt x="53" y="242"/>
                      </a:lnTo>
                      <a:lnTo>
                        <a:pt x="27" y="287"/>
                      </a:lnTo>
                      <a:lnTo>
                        <a:pt x="0" y="330"/>
                      </a:lnTo>
                      <a:lnTo>
                        <a:pt x="0" y="426"/>
                      </a:lnTo>
                      <a:lnTo>
                        <a:pt x="402" y="508"/>
                      </a:lnTo>
                      <a:lnTo>
                        <a:pt x="588" y="547"/>
                      </a:lnTo>
                      <a:lnTo>
                        <a:pt x="626" y="356"/>
                      </a:lnTo>
                      <a:lnTo>
                        <a:pt x="651" y="340"/>
                      </a:lnTo>
                      <a:lnTo>
                        <a:pt x="628" y="298"/>
                      </a:lnTo>
                      <a:lnTo>
                        <a:pt x="639" y="255"/>
                      </a:lnTo>
                      <a:lnTo>
                        <a:pt x="717" y="182"/>
                      </a:lnTo>
                      <a:lnTo>
                        <a:pt x="663" y="116"/>
                      </a:lnTo>
                      <a:lnTo>
                        <a:pt x="441" y="69"/>
                      </a:lnTo>
                      <a:lnTo>
                        <a:pt x="410" y="88"/>
                      </a:lnTo>
                      <a:lnTo>
                        <a:pt x="370" y="56"/>
                      </a:lnTo>
                      <a:lnTo>
                        <a:pt x="334" y="90"/>
                      </a:lnTo>
                      <a:lnTo>
                        <a:pt x="300" y="56"/>
                      </a:lnTo>
                      <a:lnTo>
                        <a:pt x="211" y="58"/>
                      </a:lnTo>
                      <a:lnTo>
                        <a:pt x="223" y="4"/>
                      </a:lnTo>
                      <a:lnTo>
                        <a:pt x="157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57" name="Freeform 11"/>
                <p:cNvSpPr>
                  <a:spLocks/>
                </p:cNvSpPr>
                <p:nvPr/>
              </p:nvSpPr>
              <p:spPr bwMode="auto">
                <a:xfrm>
                  <a:off x="6976647" y="2891742"/>
                  <a:ext cx="865829" cy="1412997"/>
                </a:xfrm>
                <a:custGeom>
                  <a:avLst/>
                  <a:gdLst>
                    <a:gd name="T0" fmla="*/ 2147483647 w 755"/>
                    <a:gd name="T1" fmla="*/ 0 h 1168"/>
                    <a:gd name="T2" fmla="*/ 2147483647 w 755"/>
                    <a:gd name="T3" fmla="*/ 2147483647 h 1168"/>
                    <a:gd name="T4" fmla="*/ 2147483647 w 755"/>
                    <a:gd name="T5" fmla="*/ 2147483647 h 1168"/>
                    <a:gd name="T6" fmla="*/ 2147483647 w 755"/>
                    <a:gd name="T7" fmla="*/ 2147483647 h 1168"/>
                    <a:gd name="T8" fmla="*/ 2147483647 w 755"/>
                    <a:gd name="T9" fmla="*/ 2147483647 h 1168"/>
                    <a:gd name="T10" fmla="*/ 2147483647 w 755"/>
                    <a:gd name="T11" fmla="*/ 2147483647 h 1168"/>
                    <a:gd name="T12" fmla="*/ 2147483647 w 755"/>
                    <a:gd name="T13" fmla="*/ 2147483647 h 1168"/>
                    <a:gd name="T14" fmla="*/ 2147483647 w 755"/>
                    <a:gd name="T15" fmla="*/ 2147483647 h 1168"/>
                    <a:gd name="T16" fmla="*/ 2147483647 w 755"/>
                    <a:gd name="T17" fmla="*/ 2147483647 h 1168"/>
                    <a:gd name="T18" fmla="*/ 2147483647 w 755"/>
                    <a:gd name="T19" fmla="*/ 2147483647 h 1168"/>
                    <a:gd name="T20" fmla="*/ 2147483647 w 755"/>
                    <a:gd name="T21" fmla="*/ 2147483647 h 1168"/>
                    <a:gd name="T22" fmla="*/ 2147483647 w 755"/>
                    <a:gd name="T23" fmla="*/ 2147483647 h 1168"/>
                    <a:gd name="T24" fmla="*/ 2147483647 w 755"/>
                    <a:gd name="T25" fmla="*/ 2147483647 h 1168"/>
                    <a:gd name="T26" fmla="*/ 2147483647 w 755"/>
                    <a:gd name="T27" fmla="*/ 2147483647 h 1168"/>
                    <a:gd name="T28" fmla="*/ 2147483647 w 755"/>
                    <a:gd name="T29" fmla="*/ 2147483647 h 1168"/>
                    <a:gd name="T30" fmla="*/ 2147483647 w 755"/>
                    <a:gd name="T31" fmla="*/ 2147483647 h 1168"/>
                    <a:gd name="T32" fmla="*/ 2147483647 w 755"/>
                    <a:gd name="T33" fmla="*/ 2147483647 h 1168"/>
                    <a:gd name="T34" fmla="*/ 2147483647 w 755"/>
                    <a:gd name="T35" fmla="*/ 2147483647 h 1168"/>
                    <a:gd name="T36" fmla="*/ 2147483647 w 755"/>
                    <a:gd name="T37" fmla="*/ 2147483647 h 1168"/>
                    <a:gd name="T38" fmla="*/ 2147483647 w 755"/>
                    <a:gd name="T39" fmla="*/ 2147483647 h 1168"/>
                    <a:gd name="T40" fmla="*/ 2147483647 w 755"/>
                    <a:gd name="T41" fmla="*/ 2147483647 h 1168"/>
                    <a:gd name="T42" fmla="*/ 2147483647 w 755"/>
                    <a:gd name="T43" fmla="*/ 2147483647 h 1168"/>
                    <a:gd name="T44" fmla="*/ 2147483647 w 755"/>
                    <a:gd name="T45" fmla="*/ 2147483647 h 1168"/>
                    <a:gd name="T46" fmla="*/ 2147483647 w 755"/>
                    <a:gd name="T47" fmla="*/ 2147483647 h 1168"/>
                    <a:gd name="T48" fmla="*/ 2147483647 w 755"/>
                    <a:gd name="T49" fmla="*/ 2147483647 h 1168"/>
                    <a:gd name="T50" fmla="*/ 2147483647 w 755"/>
                    <a:gd name="T51" fmla="*/ 2147483647 h 1168"/>
                    <a:gd name="T52" fmla="*/ 2147483647 w 755"/>
                    <a:gd name="T53" fmla="*/ 2147483647 h 1168"/>
                    <a:gd name="T54" fmla="*/ 2147483647 w 755"/>
                    <a:gd name="T55" fmla="*/ 2147483647 h 1168"/>
                    <a:gd name="T56" fmla="*/ 2147483647 w 755"/>
                    <a:gd name="T57" fmla="*/ 2147483647 h 1168"/>
                    <a:gd name="T58" fmla="*/ 2147483647 w 755"/>
                    <a:gd name="T59" fmla="*/ 2147483647 h 1168"/>
                    <a:gd name="T60" fmla="*/ 2147483647 w 755"/>
                    <a:gd name="T61" fmla="*/ 2147483647 h 1168"/>
                    <a:gd name="T62" fmla="*/ 2147483647 w 755"/>
                    <a:gd name="T63" fmla="*/ 2147483647 h 1168"/>
                    <a:gd name="T64" fmla="*/ 2147483647 w 755"/>
                    <a:gd name="T65" fmla="*/ 2147483647 h 1168"/>
                    <a:gd name="T66" fmla="*/ 2147483647 w 755"/>
                    <a:gd name="T67" fmla="*/ 2147483647 h 1168"/>
                    <a:gd name="T68" fmla="*/ 2147483647 w 755"/>
                    <a:gd name="T69" fmla="*/ 2147483647 h 1168"/>
                    <a:gd name="T70" fmla="*/ 2147483647 w 755"/>
                    <a:gd name="T71" fmla="*/ 2147483647 h 1168"/>
                    <a:gd name="T72" fmla="*/ 2147483647 w 755"/>
                    <a:gd name="T73" fmla="*/ 2147483647 h 1168"/>
                    <a:gd name="T74" fmla="*/ 2147483647 w 755"/>
                    <a:gd name="T75" fmla="*/ 2147483647 h 1168"/>
                    <a:gd name="T76" fmla="*/ 2147483647 w 755"/>
                    <a:gd name="T77" fmla="*/ 2147483647 h 1168"/>
                    <a:gd name="T78" fmla="*/ 2147483647 w 755"/>
                    <a:gd name="T79" fmla="*/ 2147483647 h 1168"/>
                    <a:gd name="T80" fmla="*/ 2147483647 w 755"/>
                    <a:gd name="T81" fmla="*/ 2147483647 h 1168"/>
                    <a:gd name="T82" fmla="*/ 2147483647 w 755"/>
                    <a:gd name="T83" fmla="*/ 2147483647 h 1168"/>
                    <a:gd name="T84" fmla="*/ 2147483647 w 755"/>
                    <a:gd name="T85" fmla="*/ 2147483647 h 1168"/>
                    <a:gd name="T86" fmla="*/ 0 w 755"/>
                    <a:gd name="T87" fmla="*/ 2147483647 h 1168"/>
                    <a:gd name="T88" fmla="*/ 2147483647 w 755"/>
                    <a:gd name="T89" fmla="*/ 2147483647 h 1168"/>
                    <a:gd name="T90" fmla="*/ 2147483647 w 755"/>
                    <a:gd name="T91" fmla="*/ 2147483647 h 1168"/>
                    <a:gd name="T92" fmla="*/ 2147483647 w 755"/>
                    <a:gd name="T93" fmla="*/ 2147483647 h 1168"/>
                    <a:gd name="T94" fmla="*/ 2147483647 w 755"/>
                    <a:gd name="T95" fmla="*/ 0 h 116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755"/>
                    <a:gd name="T145" fmla="*/ 0 h 1168"/>
                    <a:gd name="T146" fmla="*/ 755 w 755"/>
                    <a:gd name="T147" fmla="*/ 1168 h 116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755" h="1168">
                      <a:moveTo>
                        <a:pt x="58" y="0"/>
                      </a:moveTo>
                      <a:lnTo>
                        <a:pt x="405" y="70"/>
                      </a:lnTo>
                      <a:lnTo>
                        <a:pt x="329" y="414"/>
                      </a:lnTo>
                      <a:lnTo>
                        <a:pt x="720" y="937"/>
                      </a:lnTo>
                      <a:lnTo>
                        <a:pt x="755" y="1003"/>
                      </a:lnTo>
                      <a:lnTo>
                        <a:pt x="718" y="1035"/>
                      </a:lnTo>
                      <a:lnTo>
                        <a:pt x="694" y="1093"/>
                      </a:lnTo>
                      <a:lnTo>
                        <a:pt x="671" y="1127"/>
                      </a:lnTo>
                      <a:lnTo>
                        <a:pt x="696" y="1158"/>
                      </a:lnTo>
                      <a:lnTo>
                        <a:pt x="655" y="1168"/>
                      </a:lnTo>
                      <a:lnTo>
                        <a:pt x="426" y="1160"/>
                      </a:lnTo>
                      <a:lnTo>
                        <a:pt x="412" y="1092"/>
                      </a:lnTo>
                      <a:lnTo>
                        <a:pt x="371" y="1042"/>
                      </a:lnTo>
                      <a:lnTo>
                        <a:pt x="342" y="1024"/>
                      </a:lnTo>
                      <a:lnTo>
                        <a:pt x="334" y="988"/>
                      </a:lnTo>
                      <a:lnTo>
                        <a:pt x="310" y="969"/>
                      </a:lnTo>
                      <a:lnTo>
                        <a:pt x="286" y="945"/>
                      </a:lnTo>
                      <a:lnTo>
                        <a:pt x="278" y="917"/>
                      </a:lnTo>
                      <a:lnTo>
                        <a:pt x="255" y="900"/>
                      </a:lnTo>
                      <a:lnTo>
                        <a:pt x="219" y="909"/>
                      </a:lnTo>
                      <a:lnTo>
                        <a:pt x="179" y="895"/>
                      </a:lnTo>
                      <a:lnTo>
                        <a:pt x="179" y="880"/>
                      </a:lnTo>
                      <a:lnTo>
                        <a:pt x="177" y="848"/>
                      </a:lnTo>
                      <a:lnTo>
                        <a:pt x="161" y="812"/>
                      </a:lnTo>
                      <a:lnTo>
                        <a:pt x="160" y="783"/>
                      </a:lnTo>
                      <a:lnTo>
                        <a:pt x="142" y="758"/>
                      </a:lnTo>
                      <a:lnTo>
                        <a:pt x="147" y="733"/>
                      </a:lnTo>
                      <a:lnTo>
                        <a:pt x="97" y="674"/>
                      </a:lnTo>
                      <a:lnTo>
                        <a:pt x="97" y="640"/>
                      </a:lnTo>
                      <a:lnTo>
                        <a:pt x="123" y="627"/>
                      </a:lnTo>
                      <a:lnTo>
                        <a:pt x="123" y="606"/>
                      </a:lnTo>
                      <a:lnTo>
                        <a:pt x="97" y="599"/>
                      </a:lnTo>
                      <a:lnTo>
                        <a:pt x="85" y="567"/>
                      </a:lnTo>
                      <a:lnTo>
                        <a:pt x="72" y="511"/>
                      </a:lnTo>
                      <a:lnTo>
                        <a:pt x="110" y="541"/>
                      </a:lnTo>
                      <a:lnTo>
                        <a:pt x="95" y="501"/>
                      </a:lnTo>
                      <a:lnTo>
                        <a:pt x="123" y="501"/>
                      </a:lnTo>
                      <a:lnTo>
                        <a:pt x="123" y="472"/>
                      </a:lnTo>
                      <a:lnTo>
                        <a:pt x="95" y="452"/>
                      </a:lnTo>
                      <a:lnTo>
                        <a:pt x="82" y="480"/>
                      </a:lnTo>
                      <a:lnTo>
                        <a:pt x="58" y="470"/>
                      </a:lnTo>
                      <a:lnTo>
                        <a:pt x="10" y="339"/>
                      </a:lnTo>
                      <a:lnTo>
                        <a:pt x="22" y="246"/>
                      </a:lnTo>
                      <a:lnTo>
                        <a:pt x="0" y="193"/>
                      </a:lnTo>
                      <a:lnTo>
                        <a:pt x="11" y="152"/>
                      </a:lnTo>
                      <a:lnTo>
                        <a:pt x="35" y="144"/>
                      </a:lnTo>
                      <a:lnTo>
                        <a:pt x="58" y="8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58" name="Freeform 12"/>
                <p:cNvSpPr>
                  <a:spLocks/>
                </p:cNvSpPr>
                <p:nvPr/>
              </p:nvSpPr>
              <p:spPr bwMode="auto">
                <a:xfrm>
                  <a:off x="7354342" y="2980187"/>
                  <a:ext cx="655999" cy="1043428"/>
                </a:xfrm>
                <a:custGeom>
                  <a:avLst/>
                  <a:gdLst>
                    <a:gd name="T0" fmla="*/ 2147483647 w 572"/>
                    <a:gd name="T1" fmla="*/ 0 h 864"/>
                    <a:gd name="T2" fmla="*/ 0 w 572"/>
                    <a:gd name="T3" fmla="*/ 2147483647 h 864"/>
                    <a:gd name="T4" fmla="*/ 2147483647 w 572"/>
                    <a:gd name="T5" fmla="*/ 2147483647 h 864"/>
                    <a:gd name="T6" fmla="*/ 2147483647 w 572"/>
                    <a:gd name="T7" fmla="*/ 2147483647 h 864"/>
                    <a:gd name="T8" fmla="*/ 2147483647 w 572"/>
                    <a:gd name="T9" fmla="*/ 2147483647 h 864"/>
                    <a:gd name="T10" fmla="*/ 2147483647 w 572"/>
                    <a:gd name="T11" fmla="*/ 2147483647 h 864"/>
                    <a:gd name="T12" fmla="*/ 2147483647 w 572"/>
                    <a:gd name="T13" fmla="*/ 2147483647 h 864"/>
                    <a:gd name="T14" fmla="*/ 2147483647 w 572"/>
                    <a:gd name="T15" fmla="*/ 2147483647 h 864"/>
                    <a:gd name="T16" fmla="*/ 2147483647 w 572"/>
                    <a:gd name="T17" fmla="*/ 2147483647 h 864"/>
                    <a:gd name="T18" fmla="*/ 2147483647 w 572"/>
                    <a:gd name="T19" fmla="*/ 2147483647 h 864"/>
                    <a:gd name="T20" fmla="*/ 2147483647 w 572"/>
                    <a:gd name="T21" fmla="*/ 2147483647 h 864"/>
                    <a:gd name="T22" fmla="*/ 2147483647 w 572"/>
                    <a:gd name="T23" fmla="*/ 0 h 86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72"/>
                    <a:gd name="T37" fmla="*/ 0 h 864"/>
                    <a:gd name="T38" fmla="*/ 572 w 572"/>
                    <a:gd name="T39" fmla="*/ 864 h 86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72" h="864">
                      <a:moveTo>
                        <a:pt x="73" y="0"/>
                      </a:moveTo>
                      <a:lnTo>
                        <a:pt x="0" y="342"/>
                      </a:lnTo>
                      <a:lnTo>
                        <a:pt x="389" y="864"/>
                      </a:lnTo>
                      <a:lnTo>
                        <a:pt x="413" y="841"/>
                      </a:lnTo>
                      <a:lnTo>
                        <a:pt x="412" y="738"/>
                      </a:lnTo>
                      <a:lnTo>
                        <a:pt x="460" y="746"/>
                      </a:lnTo>
                      <a:lnTo>
                        <a:pt x="510" y="429"/>
                      </a:lnTo>
                      <a:lnTo>
                        <a:pt x="544" y="215"/>
                      </a:lnTo>
                      <a:lnTo>
                        <a:pt x="554" y="150"/>
                      </a:lnTo>
                      <a:lnTo>
                        <a:pt x="572" y="92"/>
                      </a:lnTo>
                      <a:lnTo>
                        <a:pt x="315" y="52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59" name="Freeform 458"/>
                <p:cNvSpPr>
                  <a:spLocks/>
                </p:cNvSpPr>
                <p:nvPr/>
              </p:nvSpPr>
              <p:spPr bwMode="auto">
                <a:xfrm>
                  <a:off x="8384723" y="3295004"/>
                  <a:ext cx="733305" cy="575939"/>
                </a:xfrm>
                <a:custGeom>
                  <a:avLst/>
                  <a:gdLst>
                    <a:gd name="T0" fmla="*/ 2147483647 w 640"/>
                    <a:gd name="T1" fmla="*/ 0 h 476"/>
                    <a:gd name="T2" fmla="*/ 2147483647 w 640"/>
                    <a:gd name="T3" fmla="*/ 2147483647 h 476"/>
                    <a:gd name="T4" fmla="*/ 0 w 640"/>
                    <a:gd name="T5" fmla="*/ 2147483647 h 476"/>
                    <a:gd name="T6" fmla="*/ 2147483647 w 640"/>
                    <a:gd name="T7" fmla="*/ 2147483647 h 476"/>
                    <a:gd name="T8" fmla="*/ 2147483647 w 640"/>
                    <a:gd name="T9" fmla="*/ 2147483647 h 476"/>
                    <a:gd name="T10" fmla="*/ 2147483647 w 640"/>
                    <a:gd name="T11" fmla="*/ 2147483647 h 476"/>
                    <a:gd name="T12" fmla="*/ 2147483647 w 640"/>
                    <a:gd name="T13" fmla="*/ 2147483647 h 476"/>
                    <a:gd name="T14" fmla="*/ 2147483647 w 640"/>
                    <a:gd name="T15" fmla="*/ 2147483647 h 476"/>
                    <a:gd name="T16" fmla="*/ 2147483647 w 640"/>
                    <a:gd name="T17" fmla="*/ 0 h 4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40"/>
                    <a:gd name="T28" fmla="*/ 0 h 476"/>
                    <a:gd name="T29" fmla="*/ 640 w 640"/>
                    <a:gd name="T30" fmla="*/ 476 h 47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40" h="476">
                      <a:moveTo>
                        <a:pt x="54" y="0"/>
                      </a:moveTo>
                      <a:lnTo>
                        <a:pt x="21" y="286"/>
                      </a:lnTo>
                      <a:lnTo>
                        <a:pt x="0" y="450"/>
                      </a:lnTo>
                      <a:lnTo>
                        <a:pt x="320" y="467"/>
                      </a:lnTo>
                      <a:lnTo>
                        <a:pt x="625" y="476"/>
                      </a:lnTo>
                      <a:lnTo>
                        <a:pt x="635" y="253"/>
                      </a:lnTo>
                      <a:lnTo>
                        <a:pt x="640" y="36"/>
                      </a:lnTo>
                      <a:lnTo>
                        <a:pt x="465" y="32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0" name="Freeform 459"/>
                <p:cNvSpPr>
                  <a:spLocks/>
                </p:cNvSpPr>
                <p:nvPr/>
              </p:nvSpPr>
              <p:spPr bwMode="auto">
                <a:xfrm>
                  <a:off x="7726516" y="3777234"/>
                  <a:ext cx="663729" cy="779149"/>
                </a:xfrm>
                <a:custGeom>
                  <a:avLst/>
                  <a:gdLst>
                    <a:gd name="T0" fmla="*/ 2147483647 w 579"/>
                    <a:gd name="T1" fmla="*/ 0 h 644"/>
                    <a:gd name="T2" fmla="*/ 2147483647 w 579"/>
                    <a:gd name="T3" fmla="*/ 2147483647 h 644"/>
                    <a:gd name="T4" fmla="*/ 2147483647 w 579"/>
                    <a:gd name="T5" fmla="*/ 2147483647 h 644"/>
                    <a:gd name="T6" fmla="*/ 2147483647 w 579"/>
                    <a:gd name="T7" fmla="*/ 2147483647 h 644"/>
                    <a:gd name="T8" fmla="*/ 2147483647 w 579"/>
                    <a:gd name="T9" fmla="*/ 2147483647 h 644"/>
                    <a:gd name="T10" fmla="*/ 2147483647 w 579"/>
                    <a:gd name="T11" fmla="*/ 2147483647 h 644"/>
                    <a:gd name="T12" fmla="*/ 2147483647 w 579"/>
                    <a:gd name="T13" fmla="*/ 2147483647 h 644"/>
                    <a:gd name="T14" fmla="*/ 2147483647 w 579"/>
                    <a:gd name="T15" fmla="*/ 2147483647 h 644"/>
                    <a:gd name="T16" fmla="*/ 2147483647 w 579"/>
                    <a:gd name="T17" fmla="*/ 2147483647 h 644"/>
                    <a:gd name="T18" fmla="*/ 2147483647 w 579"/>
                    <a:gd name="T19" fmla="*/ 2147483647 h 644"/>
                    <a:gd name="T20" fmla="*/ 2147483647 w 579"/>
                    <a:gd name="T21" fmla="*/ 2147483647 h 644"/>
                    <a:gd name="T22" fmla="*/ 0 w 579"/>
                    <a:gd name="T23" fmla="*/ 2147483647 h 644"/>
                    <a:gd name="T24" fmla="*/ 2147483647 w 579"/>
                    <a:gd name="T25" fmla="*/ 2147483647 h 644"/>
                    <a:gd name="T26" fmla="*/ 2147483647 w 579"/>
                    <a:gd name="T27" fmla="*/ 2147483647 h 644"/>
                    <a:gd name="T28" fmla="*/ 2147483647 w 579"/>
                    <a:gd name="T29" fmla="*/ 2147483647 h 644"/>
                    <a:gd name="T30" fmla="*/ 2147483647 w 579"/>
                    <a:gd name="T31" fmla="*/ 0 h 64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79"/>
                    <a:gd name="T49" fmla="*/ 0 h 644"/>
                    <a:gd name="T50" fmla="*/ 579 w 579"/>
                    <a:gd name="T51" fmla="*/ 644 h 64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79" h="644">
                      <a:moveTo>
                        <a:pt x="147" y="0"/>
                      </a:moveTo>
                      <a:lnTo>
                        <a:pt x="135" y="84"/>
                      </a:lnTo>
                      <a:lnTo>
                        <a:pt x="85" y="75"/>
                      </a:lnTo>
                      <a:lnTo>
                        <a:pt x="88" y="183"/>
                      </a:lnTo>
                      <a:lnTo>
                        <a:pt x="64" y="204"/>
                      </a:lnTo>
                      <a:lnTo>
                        <a:pt x="100" y="270"/>
                      </a:lnTo>
                      <a:lnTo>
                        <a:pt x="64" y="299"/>
                      </a:lnTo>
                      <a:lnTo>
                        <a:pt x="45" y="347"/>
                      </a:lnTo>
                      <a:lnTo>
                        <a:pt x="17" y="394"/>
                      </a:lnTo>
                      <a:lnTo>
                        <a:pt x="37" y="422"/>
                      </a:lnTo>
                      <a:lnTo>
                        <a:pt x="3" y="433"/>
                      </a:lnTo>
                      <a:lnTo>
                        <a:pt x="0" y="477"/>
                      </a:lnTo>
                      <a:lnTo>
                        <a:pt x="326" y="641"/>
                      </a:lnTo>
                      <a:lnTo>
                        <a:pt x="510" y="644"/>
                      </a:lnTo>
                      <a:lnTo>
                        <a:pt x="579" y="50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1" name="Freeform 460"/>
                <p:cNvSpPr>
                  <a:spLocks/>
                </p:cNvSpPr>
                <p:nvPr/>
              </p:nvSpPr>
              <p:spPr bwMode="auto">
                <a:xfrm>
                  <a:off x="8947954" y="2242100"/>
                  <a:ext cx="689129" cy="422215"/>
                </a:xfrm>
                <a:custGeom>
                  <a:avLst/>
                  <a:gdLst>
                    <a:gd name="T0" fmla="*/ 2147483647 w 601"/>
                    <a:gd name="T1" fmla="*/ 0 h 352"/>
                    <a:gd name="T2" fmla="*/ 2147483647 w 601"/>
                    <a:gd name="T3" fmla="*/ 2147483647 h 352"/>
                    <a:gd name="T4" fmla="*/ 2147483647 w 601"/>
                    <a:gd name="T5" fmla="*/ 2147483647 h 352"/>
                    <a:gd name="T6" fmla="*/ 2147483647 w 601"/>
                    <a:gd name="T7" fmla="*/ 2147483647 h 352"/>
                    <a:gd name="T8" fmla="*/ 2147483647 w 601"/>
                    <a:gd name="T9" fmla="*/ 2147483647 h 352"/>
                    <a:gd name="T10" fmla="*/ 2147483647 w 601"/>
                    <a:gd name="T11" fmla="*/ 2147483647 h 352"/>
                    <a:gd name="T12" fmla="*/ 2147483647 w 601"/>
                    <a:gd name="T13" fmla="*/ 2147483647 h 352"/>
                    <a:gd name="T14" fmla="*/ 0 w 601"/>
                    <a:gd name="T15" fmla="*/ 2147483647 h 352"/>
                    <a:gd name="T16" fmla="*/ 2147483647 w 601"/>
                    <a:gd name="T17" fmla="*/ 0 h 35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01"/>
                    <a:gd name="T28" fmla="*/ 0 h 352"/>
                    <a:gd name="T29" fmla="*/ 601 w 601"/>
                    <a:gd name="T30" fmla="*/ 352 h 35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01" h="352">
                      <a:moveTo>
                        <a:pt x="2" y="0"/>
                      </a:moveTo>
                      <a:lnTo>
                        <a:pt x="504" y="12"/>
                      </a:lnTo>
                      <a:lnTo>
                        <a:pt x="541" y="115"/>
                      </a:lnTo>
                      <a:lnTo>
                        <a:pt x="577" y="194"/>
                      </a:lnTo>
                      <a:lnTo>
                        <a:pt x="601" y="323"/>
                      </a:lnTo>
                      <a:lnTo>
                        <a:pt x="586" y="352"/>
                      </a:lnTo>
                      <a:lnTo>
                        <a:pt x="401" y="347"/>
                      </a:lnTo>
                      <a:lnTo>
                        <a:pt x="0" y="34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2" name="Freeform 461"/>
                <p:cNvSpPr>
                  <a:spLocks/>
                </p:cNvSpPr>
                <p:nvPr/>
              </p:nvSpPr>
              <p:spPr bwMode="auto">
                <a:xfrm>
                  <a:off x="8928075" y="2650627"/>
                  <a:ext cx="724469" cy="496971"/>
                </a:xfrm>
                <a:custGeom>
                  <a:avLst/>
                  <a:gdLst>
                    <a:gd name="T0" fmla="*/ 2147483647 w 631"/>
                    <a:gd name="T1" fmla="*/ 0 h 412"/>
                    <a:gd name="T2" fmla="*/ 2147483647 w 631"/>
                    <a:gd name="T3" fmla="*/ 2147483647 h 412"/>
                    <a:gd name="T4" fmla="*/ 0 w 631"/>
                    <a:gd name="T5" fmla="*/ 2147483647 h 412"/>
                    <a:gd name="T6" fmla="*/ 2147483647 w 631"/>
                    <a:gd name="T7" fmla="*/ 2147483647 h 412"/>
                    <a:gd name="T8" fmla="*/ 2147483647 w 631"/>
                    <a:gd name="T9" fmla="*/ 2147483647 h 412"/>
                    <a:gd name="T10" fmla="*/ 2147483647 w 631"/>
                    <a:gd name="T11" fmla="*/ 2147483647 h 412"/>
                    <a:gd name="T12" fmla="*/ 2147483647 w 631"/>
                    <a:gd name="T13" fmla="*/ 2147483647 h 412"/>
                    <a:gd name="T14" fmla="*/ 2147483647 w 631"/>
                    <a:gd name="T15" fmla="*/ 2147483647 h 412"/>
                    <a:gd name="T16" fmla="*/ 2147483647 w 631"/>
                    <a:gd name="T17" fmla="*/ 2147483647 h 412"/>
                    <a:gd name="T18" fmla="*/ 2147483647 w 631"/>
                    <a:gd name="T19" fmla="*/ 2147483647 h 412"/>
                    <a:gd name="T20" fmla="*/ 2147483647 w 631"/>
                    <a:gd name="T21" fmla="*/ 2147483647 h 412"/>
                    <a:gd name="T22" fmla="*/ 2147483647 w 631"/>
                    <a:gd name="T23" fmla="*/ 2147483647 h 412"/>
                    <a:gd name="T24" fmla="*/ 2147483647 w 631"/>
                    <a:gd name="T25" fmla="*/ 2147483647 h 412"/>
                    <a:gd name="T26" fmla="*/ 2147483647 w 631"/>
                    <a:gd name="T27" fmla="*/ 0 h 41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31"/>
                    <a:gd name="T43" fmla="*/ 0 h 412"/>
                    <a:gd name="T44" fmla="*/ 631 w 631"/>
                    <a:gd name="T45" fmla="*/ 412 h 41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31" h="412">
                      <a:moveTo>
                        <a:pt x="11" y="0"/>
                      </a:moveTo>
                      <a:lnTo>
                        <a:pt x="10" y="160"/>
                      </a:lnTo>
                      <a:lnTo>
                        <a:pt x="0" y="347"/>
                      </a:lnTo>
                      <a:lnTo>
                        <a:pt x="459" y="354"/>
                      </a:lnTo>
                      <a:lnTo>
                        <a:pt x="507" y="380"/>
                      </a:lnTo>
                      <a:lnTo>
                        <a:pt x="541" y="344"/>
                      </a:lnTo>
                      <a:lnTo>
                        <a:pt x="631" y="412"/>
                      </a:lnTo>
                      <a:lnTo>
                        <a:pt x="618" y="341"/>
                      </a:lnTo>
                      <a:lnTo>
                        <a:pt x="626" y="286"/>
                      </a:lnTo>
                      <a:lnTo>
                        <a:pt x="631" y="99"/>
                      </a:lnTo>
                      <a:lnTo>
                        <a:pt x="591" y="58"/>
                      </a:lnTo>
                      <a:lnTo>
                        <a:pt x="607" y="7"/>
                      </a:lnTo>
                      <a:lnTo>
                        <a:pt x="307" y="5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3" name="Freeform 462"/>
                <p:cNvSpPr>
                  <a:spLocks/>
                </p:cNvSpPr>
                <p:nvPr/>
              </p:nvSpPr>
              <p:spPr bwMode="auto">
                <a:xfrm>
                  <a:off x="8918136" y="3064418"/>
                  <a:ext cx="863621" cy="409579"/>
                </a:xfrm>
                <a:custGeom>
                  <a:avLst/>
                  <a:gdLst>
                    <a:gd name="T0" fmla="*/ 2147483647 w 753"/>
                    <a:gd name="T1" fmla="*/ 0 h 339"/>
                    <a:gd name="T2" fmla="*/ 0 w 753"/>
                    <a:gd name="T3" fmla="*/ 2147483647 h 339"/>
                    <a:gd name="T4" fmla="*/ 2147483647 w 753"/>
                    <a:gd name="T5" fmla="*/ 2147483647 h 339"/>
                    <a:gd name="T6" fmla="*/ 2147483647 w 753"/>
                    <a:gd name="T7" fmla="*/ 2147483647 h 339"/>
                    <a:gd name="T8" fmla="*/ 2147483647 w 753"/>
                    <a:gd name="T9" fmla="*/ 2147483647 h 339"/>
                    <a:gd name="T10" fmla="*/ 2147483647 w 753"/>
                    <a:gd name="T11" fmla="*/ 2147483647 h 339"/>
                    <a:gd name="T12" fmla="*/ 2147483647 w 753"/>
                    <a:gd name="T13" fmla="*/ 2147483647 h 339"/>
                    <a:gd name="T14" fmla="*/ 2147483647 w 753"/>
                    <a:gd name="T15" fmla="*/ 2147483647 h 339"/>
                    <a:gd name="T16" fmla="*/ 2147483647 w 753"/>
                    <a:gd name="T17" fmla="*/ 2147483647 h 339"/>
                    <a:gd name="T18" fmla="*/ 2147483647 w 753"/>
                    <a:gd name="T19" fmla="*/ 2147483647 h 339"/>
                    <a:gd name="T20" fmla="*/ 2147483647 w 753"/>
                    <a:gd name="T21" fmla="*/ 2147483647 h 339"/>
                    <a:gd name="T22" fmla="*/ 2147483647 w 753"/>
                    <a:gd name="T23" fmla="*/ 2147483647 h 339"/>
                    <a:gd name="T24" fmla="*/ 2147483647 w 753"/>
                    <a:gd name="T25" fmla="*/ 2147483647 h 339"/>
                    <a:gd name="T26" fmla="*/ 2147483647 w 753"/>
                    <a:gd name="T27" fmla="*/ 2147483647 h 339"/>
                    <a:gd name="T28" fmla="*/ 2147483647 w 753"/>
                    <a:gd name="T29" fmla="*/ 0 h 33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53"/>
                    <a:gd name="T46" fmla="*/ 0 h 339"/>
                    <a:gd name="T47" fmla="*/ 753 w 753"/>
                    <a:gd name="T48" fmla="*/ 339 h 339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53" h="339">
                      <a:moveTo>
                        <a:pt x="8" y="0"/>
                      </a:moveTo>
                      <a:lnTo>
                        <a:pt x="0" y="224"/>
                      </a:lnTo>
                      <a:lnTo>
                        <a:pt x="170" y="229"/>
                      </a:lnTo>
                      <a:lnTo>
                        <a:pt x="168" y="339"/>
                      </a:lnTo>
                      <a:lnTo>
                        <a:pt x="397" y="335"/>
                      </a:lnTo>
                      <a:lnTo>
                        <a:pt x="603" y="332"/>
                      </a:lnTo>
                      <a:lnTo>
                        <a:pt x="753" y="335"/>
                      </a:lnTo>
                      <a:lnTo>
                        <a:pt x="706" y="240"/>
                      </a:lnTo>
                      <a:lnTo>
                        <a:pt x="674" y="151"/>
                      </a:lnTo>
                      <a:lnTo>
                        <a:pt x="638" y="59"/>
                      </a:lnTo>
                      <a:lnTo>
                        <a:pt x="552" y="1"/>
                      </a:lnTo>
                      <a:lnTo>
                        <a:pt x="514" y="35"/>
                      </a:lnTo>
                      <a:lnTo>
                        <a:pt x="467" y="11"/>
                      </a:lnTo>
                      <a:lnTo>
                        <a:pt x="262" y="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4" name="Freeform 463"/>
                <p:cNvSpPr>
                  <a:spLocks/>
                </p:cNvSpPr>
                <p:nvPr/>
              </p:nvSpPr>
              <p:spPr bwMode="auto">
                <a:xfrm>
                  <a:off x="9100358" y="3462416"/>
                  <a:ext cx="762019" cy="409579"/>
                </a:xfrm>
                <a:custGeom>
                  <a:avLst/>
                  <a:gdLst>
                    <a:gd name="T0" fmla="*/ 2147483647 w 662"/>
                    <a:gd name="T1" fmla="*/ 2147483647 h 338"/>
                    <a:gd name="T2" fmla="*/ 2147483647 w 662"/>
                    <a:gd name="T3" fmla="*/ 2147483647 h 338"/>
                    <a:gd name="T4" fmla="*/ 0 w 662"/>
                    <a:gd name="T5" fmla="*/ 2147483647 h 338"/>
                    <a:gd name="T6" fmla="*/ 2147483647 w 662"/>
                    <a:gd name="T7" fmla="*/ 2147483647 h 338"/>
                    <a:gd name="T8" fmla="*/ 2147483647 w 662"/>
                    <a:gd name="T9" fmla="*/ 2147483647 h 338"/>
                    <a:gd name="T10" fmla="*/ 2147483647 w 662"/>
                    <a:gd name="T11" fmla="*/ 2147483647 h 338"/>
                    <a:gd name="T12" fmla="*/ 2147483647 w 662"/>
                    <a:gd name="T13" fmla="*/ 2147483647 h 338"/>
                    <a:gd name="T14" fmla="*/ 2147483647 w 662"/>
                    <a:gd name="T15" fmla="*/ 2147483647 h 338"/>
                    <a:gd name="T16" fmla="*/ 2147483647 w 662"/>
                    <a:gd name="T17" fmla="*/ 0 h 338"/>
                    <a:gd name="T18" fmla="*/ 2147483647 w 662"/>
                    <a:gd name="T19" fmla="*/ 2147483647 h 338"/>
                    <a:gd name="T20" fmla="*/ 2147483647 w 662"/>
                    <a:gd name="T21" fmla="*/ 2147483647 h 3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62"/>
                    <a:gd name="T34" fmla="*/ 0 h 338"/>
                    <a:gd name="T35" fmla="*/ 662 w 662"/>
                    <a:gd name="T36" fmla="*/ 338 h 3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62" h="338">
                      <a:moveTo>
                        <a:pt x="7" y="4"/>
                      </a:moveTo>
                      <a:lnTo>
                        <a:pt x="5" y="197"/>
                      </a:lnTo>
                      <a:lnTo>
                        <a:pt x="0" y="335"/>
                      </a:lnTo>
                      <a:lnTo>
                        <a:pt x="662" y="338"/>
                      </a:lnTo>
                      <a:lnTo>
                        <a:pt x="649" y="162"/>
                      </a:lnTo>
                      <a:lnTo>
                        <a:pt x="649" y="96"/>
                      </a:lnTo>
                      <a:lnTo>
                        <a:pt x="596" y="55"/>
                      </a:lnTo>
                      <a:lnTo>
                        <a:pt x="612" y="20"/>
                      </a:lnTo>
                      <a:lnTo>
                        <a:pt x="589" y="0"/>
                      </a:lnTo>
                      <a:lnTo>
                        <a:pt x="289" y="4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5" name="Freeform 464"/>
                <p:cNvSpPr>
                  <a:spLocks/>
                </p:cNvSpPr>
                <p:nvPr/>
              </p:nvSpPr>
              <p:spPr bwMode="auto">
                <a:xfrm>
                  <a:off x="8998755" y="3861467"/>
                  <a:ext cx="885708" cy="448537"/>
                </a:xfrm>
                <a:custGeom>
                  <a:avLst/>
                  <a:gdLst>
                    <a:gd name="T0" fmla="*/ 2147483647 w 772"/>
                    <a:gd name="T1" fmla="*/ 0 h 371"/>
                    <a:gd name="T2" fmla="*/ 0 w 772"/>
                    <a:gd name="T3" fmla="*/ 2147483647 h 371"/>
                    <a:gd name="T4" fmla="*/ 2147483647 w 772"/>
                    <a:gd name="T5" fmla="*/ 2147483647 h 371"/>
                    <a:gd name="T6" fmla="*/ 2147483647 w 772"/>
                    <a:gd name="T7" fmla="*/ 2147483647 h 371"/>
                    <a:gd name="T8" fmla="*/ 2147483647 w 772"/>
                    <a:gd name="T9" fmla="*/ 2147483647 h 371"/>
                    <a:gd name="T10" fmla="*/ 2147483647 w 772"/>
                    <a:gd name="T11" fmla="*/ 2147483647 h 371"/>
                    <a:gd name="T12" fmla="*/ 2147483647 w 772"/>
                    <a:gd name="T13" fmla="*/ 2147483647 h 371"/>
                    <a:gd name="T14" fmla="*/ 2147483647 w 772"/>
                    <a:gd name="T15" fmla="*/ 2147483647 h 371"/>
                    <a:gd name="T16" fmla="*/ 2147483647 w 772"/>
                    <a:gd name="T17" fmla="*/ 2147483647 h 371"/>
                    <a:gd name="T18" fmla="*/ 2147483647 w 772"/>
                    <a:gd name="T19" fmla="*/ 2147483647 h 371"/>
                    <a:gd name="T20" fmla="*/ 2147483647 w 772"/>
                    <a:gd name="T21" fmla="*/ 2147483647 h 371"/>
                    <a:gd name="T22" fmla="*/ 2147483647 w 772"/>
                    <a:gd name="T23" fmla="*/ 2147483647 h 371"/>
                    <a:gd name="T24" fmla="*/ 2147483647 w 772"/>
                    <a:gd name="T25" fmla="*/ 0 h 37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772"/>
                    <a:gd name="T40" fmla="*/ 0 h 371"/>
                    <a:gd name="T41" fmla="*/ 772 w 772"/>
                    <a:gd name="T42" fmla="*/ 371 h 37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772" h="371">
                      <a:moveTo>
                        <a:pt x="5" y="0"/>
                      </a:moveTo>
                      <a:lnTo>
                        <a:pt x="0" y="66"/>
                      </a:lnTo>
                      <a:lnTo>
                        <a:pt x="275" y="76"/>
                      </a:lnTo>
                      <a:lnTo>
                        <a:pt x="276" y="287"/>
                      </a:lnTo>
                      <a:lnTo>
                        <a:pt x="417" y="345"/>
                      </a:lnTo>
                      <a:lnTo>
                        <a:pt x="456" y="324"/>
                      </a:lnTo>
                      <a:lnTo>
                        <a:pt x="544" y="371"/>
                      </a:lnTo>
                      <a:lnTo>
                        <a:pt x="603" y="369"/>
                      </a:lnTo>
                      <a:lnTo>
                        <a:pt x="709" y="324"/>
                      </a:lnTo>
                      <a:lnTo>
                        <a:pt x="772" y="368"/>
                      </a:lnTo>
                      <a:lnTo>
                        <a:pt x="772" y="139"/>
                      </a:lnTo>
                      <a:lnTo>
                        <a:pt x="753" y="5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6" name="Freeform 465"/>
                <p:cNvSpPr>
                  <a:spLocks/>
                </p:cNvSpPr>
                <p:nvPr/>
              </p:nvSpPr>
              <p:spPr bwMode="auto">
                <a:xfrm>
                  <a:off x="9869002" y="3884631"/>
                  <a:ext cx="495865" cy="488547"/>
                </a:xfrm>
                <a:custGeom>
                  <a:avLst/>
                  <a:gdLst>
                    <a:gd name="T0" fmla="*/ 0 w 434"/>
                    <a:gd name="T1" fmla="*/ 2147483647 h 405"/>
                    <a:gd name="T2" fmla="*/ 2147483647 w 434"/>
                    <a:gd name="T3" fmla="*/ 2147483647 h 405"/>
                    <a:gd name="T4" fmla="*/ 2147483647 w 434"/>
                    <a:gd name="T5" fmla="*/ 0 h 405"/>
                    <a:gd name="T6" fmla="*/ 2147483647 w 434"/>
                    <a:gd name="T7" fmla="*/ 2147483647 h 405"/>
                    <a:gd name="T8" fmla="*/ 2147483647 w 434"/>
                    <a:gd name="T9" fmla="*/ 2147483647 h 405"/>
                    <a:gd name="T10" fmla="*/ 2147483647 w 434"/>
                    <a:gd name="T11" fmla="*/ 2147483647 h 405"/>
                    <a:gd name="T12" fmla="*/ 2147483647 w 434"/>
                    <a:gd name="T13" fmla="*/ 2147483647 h 405"/>
                    <a:gd name="T14" fmla="*/ 2147483647 w 434"/>
                    <a:gd name="T15" fmla="*/ 2147483647 h 405"/>
                    <a:gd name="T16" fmla="*/ 2147483647 w 434"/>
                    <a:gd name="T17" fmla="*/ 2147483647 h 405"/>
                    <a:gd name="T18" fmla="*/ 2147483647 w 434"/>
                    <a:gd name="T19" fmla="*/ 2147483647 h 405"/>
                    <a:gd name="T20" fmla="*/ 2147483647 w 434"/>
                    <a:gd name="T21" fmla="*/ 2147483647 h 405"/>
                    <a:gd name="T22" fmla="*/ 2147483647 w 434"/>
                    <a:gd name="T23" fmla="*/ 2147483647 h 405"/>
                    <a:gd name="T24" fmla="*/ 2147483647 w 434"/>
                    <a:gd name="T25" fmla="*/ 2147483647 h 405"/>
                    <a:gd name="T26" fmla="*/ 2147483647 w 434"/>
                    <a:gd name="T27" fmla="*/ 2147483647 h 405"/>
                    <a:gd name="T28" fmla="*/ 2147483647 w 434"/>
                    <a:gd name="T29" fmla="*/ 2147483647 h 405"/>
                    <a:gd name="T30" fmla="*/ 0 w 434"/>
                    <a:gd name="T31" fmla="*/ 2147483647 h 40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34"/>
                    <a:gd name="T49" fmla="*/ 0 h 405"/>
                    <a:gd name="T50" fmla="*/ 434 w 434"/>
                    <a:gd name="T51" fmla="*/ 405 h 405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34" h="405">
                      <a:moveTo>
                        <a:pt x="0" y="37"/>
                      </a:moveTo>
                      <a:lnTo>
                        <a:pt x="171" y="16"/>
                      </a:lnTo>
                      <a:lnTo>
                        <a:pt x="382" y="0"/>
                      </a:lnTo>
                      <a:lnTo>
                        <a:pt x="371" y="53"/>
                      </a:lnTo>
                      <a:lnTo>
                        <a:pt x="418" y="41"/>
                      </a:lnTo>
                      <a:lnTo>
                        <a:pt x="434" y="77"/>
                      </a:lnTo>
                      <a:lnTo>
                        <a:pt x="385" y="109"/>
                      </a:lnTo>
                      <a:lnTo>
                        <a:pt x="397" y="166"/>
                      </a:lnTo>
                      <a:lnTo>
                        <a:pt x="347" y="259"/>
                      </a:lnTo>
                      <a:lnTo>
                        <a:pt x="309" y="318"/>
                      </a:lnTo>
                      <a:lnTo>
                        <a:pt x="330" y="392"/>
                      </a:lnTo>
                      <a:lnTo>
                        <a:pt x="62" y="405"/>
                      </a:lnTo>
                      <a:lnTo>
                        <a:pt x="61" y="359"/>
                      </a:lnTo>
                      <a:lnTo>
                        <a:pt x="8" y="350"/>
                      </a:lnTo>
                      <a:lnTo>
                        <a:pt x="8" y="109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7" name="Freeform 466"/>
                <p:cNvSpPr>
                  <a:spLocks/>
                </p:cNvSpPr>
                <p:nvPr/>
              </p:nvSpPr>
              <p:spPr bwMode="auto">
                <a:xfrm>
                  <a:off x="9938577" y="4354226"/>
                  <a:ext cx="608510" cy="514871"/>
                </a:xfrm>
                <a:custGeom>
                  <a:avLst/>
                  <a:gdLst>
                    <a:gd name="T0" fmla="*/ 0 w 530"/>
                    <a:gd name="T1" fmla="*/ 2147483647 h 425"/>
                    <a:gd name="T2" fmla="*/ 2147483647 w 530"/>
                    <a:gd name="T3" fmla="*/ 0 h 425"/>
                    <a:gd name="T4" fmla="*/ 2147483647 w 530"/>
                    <a:gd name="T5" fmla="*/ 2147483647 h 425"/>
                    <a:gd name="T6" fmla="*/ 2147483647 w 530"/>
                    <a:gd name="T7" fmla="*/ 2147483647 h 425"/>
                    <a:gd name="T8" fmla="*/ 2147483647 w 530"/>
                    <a:gd name="T9" fmla="*/ 2147483647 h 425"/>
                    <a:gd name="T10" fmla="*/ 2147483647 w 530"/>
                    <a:gd name="T11" fmla="*/ 2147483647 h 425"/>
                    <a:gd name="T12" fmla="*/ 2147483647 w 530"/>
                    <a:gd name="T13" fmla="*/ 2147483647 h 425"/>
                    <a:gd name="T14" fmla="*/ 2147483647 w 530"/>
                    <a:gd name="T15" fmla="*/ 2147483647 h 425"/>
                    <a:gd name="T16" fmla="*/ 2147483647 w 530"/>
                    <a:gd name="T17" fmla="*/ 2147483647 h 425"/>
                    <a:gd name="T18" fmla="*/ 2147483647 w 530"/>
                    <a:gd name="T19" fmla="*/ 2147483647 h 425"/>
                    <a:gd name="T20" fmla="*/ 2147483647 w 530"/>
                    <a:gd name="T21" fmla="*/ 2147483647 h 425"/>
                    <a:gd name="T22" fmla="*/ 2147483647 w 530"/>
                    <a:gd name="T23" fmla="*/ 2147483647 h 425"/>
                    <a:gd name="T24" fmla="*/ 2147483647 w 530"/>
                    <a:gd name="T25" fmla="*/ 2147483647 h 425"/>
                    <a:gd name="T26" fmla="*/ 2147483647 w 530"/>
                    <a:gd name="T27" fmla="*/ 2147483647 h 425"/>
                    <a:gd name="T28" fmla="*/ 2147483647 w 530"/>
                    <a:gd name="T29" fmla="*/ 2147483647 h 425"/>
                    <a:gd name="T30" fmla="*/ 2147483647 w 530"/>
                    <a:gd name="T31" fmla="*/ 2147483647 h 425"/>
                    <a:gd name="T32" fmla="*/ 2147483647 w 530"/>
                    <a:gd name="T33" fmla="*/ 2147483647 h 425"/>
                    <a:gd name="T34" fmla="*/ 2147483647 w 530"/>
                    <a:gd name="T35" fmla="*/ 2147483647 h 425"/>
                    <a:gd name="T36" fmla="*/ 2147483647 w 530"/>
                    <a:gd name="T37" fmla="*/ 2147483647 h 425"/>
                    <a:gd name="T38" fmla="*/ 2147483647 w 530"/>
                    <a:gd name="T39" fmla="*/ 2147483647 h 425"/>
                    <a:gd name="T40" fmla="*/ 2147483647 w 530"/>
                    <a:gd name="T41" fmla="*/ 2147483647 h 425"/>
                    <a:gd name="T42" fmla="*/ 2147483647 w 530"/>
                    <a:gd name="T43" fmla="*/ 2147483647 h 425"/>
                    <a:gd name="T44" fmla="*/ 2147483647 w 530"/>
                    <a:gd name="T45" fmla="*/ 2147483647 h 425"/>
                    <a:gd name="T46" fmla="*/ 2147483647 w 530"/>
                    <a:gd name="T47" fmla="*/ 2147483647 h 425"/>
                    <a:gd name="T48" fmla="*/ 2147483647 w 530"/>
                    <a:gd name="T49" fmla="*/ 2147483647 h 425"/>
                    <a:gd name="T50" fmla="*/ 2147483647 w 530"/>
                    <a:gd name="T51" fmla="*/ 2147483647 h 425"/>
                    <a:gd name="T52" fmla="*/ 2147483647 w 530"/>
                    <a:gd name="T53" fmla="*/ 2147483647 h 425"/>
                    <a:gd name="T54" fmla="*/ 2147483647 w 530"/>
                    <a:gd name="T55" fmla="*/ 2147483647 h 425"/>
                    <a:gd name="T56" fmla="*/ 2147483647 w 530"/>
                    <a:gd name="T57" fmla="*/ 2147483647 h 425"/>
                    <a:gd name="T58" fmla="*/ 2147483647 w 530"/>
                    <a:gd name="T59" fmla="*/ 2147483647 h 425"/>
                    <a:gd name="T60" fmla="*/ 2147483647 w 530"/>
                    <a:gd name="T61" fmla="*/ 2147483647 h 425"/>
                    <a:gd name="T62" fmla="*/ 2147483647 w 530"/>
                    <a:gd name="T63" fmla="*/ 2147483647 h 425"/>
                    <a:gd name="T64" fmla="*/ 2147483647 w 530"/>
                    <a:gd name="T65" fmla="*/ 2147483647 h 425"/>
                    <a:gd name="T66" fmla="*/ 2147483647 w 530"/>
                    <a:gd name="T67" fmla="*/ 2147483647 h 425"/>
                    <a:gd name="T68" fmla="*/ 0 w 530"/>
                    <a:gd name="T69" fmla="*/ 2147483647 h 42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530"/>
                    <a:gd name="T106" fmla="*/ 0 h 425"/>
                    <a:gd name="T107" fmla="*/ 530 w 530"/>
                    <a:gd name="T108" fmla="*/ 425 h 42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530" h="425">
                      <a:moveTo>
                        <a:pt x="0" y="10"/>
                      </a:moveTo>
                      <a:lnTo>
                        <a:pt x="265" y="0"/>
                      </a:lnTo>
                      <a:lnTo>
                        <a:pt x="312" y="87"/>
                      </a:lnTo>
                      <a:lnTo>
                        <a:pt x="272" y="191"/>
                      </a:lnTo>
                      <a:lnTo>
                        <a:pt x="259" y="237"/>
                      </a:lnTo>
                      <a:lnTo>
                        <a:pt x="436" y="218"/>
                      </a:lnTo>
                      <a:lnTo>
                        <a:pt x="448" y="286"/>
                      </a:lnTo>
                      <a:lnTo>
                        <a:pt x="394" y="279"/>
                      </a:lnTo>
                      <a:lnTo>
                        <a:pt x="370" y="308"/>
                      </a:lnTo>
                      <a:lnTo>
                        <a:pt x="398" y="328"/>
                      </a:lnTo>
                      <a:lnTo>
                        <a:pt x="446" y="305"/>
                      </a:lnTo>
                      <a:lnTo>
                        <a:pt x="448" y="338"/>
                      </a:lnTo>
                      <a:lnTo>
                        <a:pt x="477" y="310"/>
                      </a:lnTo>
                      <a:lnTo>
                        <a:pt x="496" y="310"/>
                      </a:lnTo>
                      <a:lnTo>
                        <a:pt x="474" y="367"/>
                      </a:lnTo>
                      <a:lnTo>
                        <a:pt x="517" y="376"/>
                      </a:lnTo>
                      <a:lnTo>
                        <a:pt x="530" y="407"/>
                      </a:lnTo>
                      <a:lnTo>
                        <a:pt x="511" y="417"/>
                      </a:lnTo>
                      <a:lnTo>
                        <a:pt x="483" y="397"/>
                      </a:lnTo>
                      <a:lnTo>
                        <a:pt x="432" y="383"/>
                      </a:lnTo>
                      <a:lnTo>
                        <a:pt x="443" y="420"/>
                      </a:lnTo>
                      <a:lnTo>
                        <a:pt x="417" y="425"/>
                      </a:lnTo>
                      <a:lnTo>
                        <a:pt x="396" y="391"/>
                      </a:lnTo>
                      <a:lnTo>
                        <a:pt x="383" y="412"/>
                      </a:lnTo>
                      <a:lnTo>
                        <a:pt x="306" y="412"/>
                      </a:lnTo>
                      <a:lnTo>
                        <a:pt x="306" y="391"/>
                      </a:lnTo>
                      <a:lnTo>
                        <a:pt x="277" y="367"/>
                      </a:lnTo>
                      <a:lnTo>
                        <a:pt x="218" y="363"/>
                      </a:lnTo>
                      <a:lnTo>
                        <a:pt x="267" y="391"/>
                      </a:lnTo>
                      <a:lnTo>
                        <a:pt x="199" y="405"/>
                      </a:lnTo>
                      <a:lnTo>
                        <a:pt x="93" y="386"/>
                      </a:lnTo>
                      <a:lnTo>
                        <a:pt x="52" y="391"/>
                      </a:lnTo>
                      <a:lnTo>
                        <a:pt x="67" y="249"/>
                      </a:lnTo>
                      <a:lnTo>
                        <a:pt x="2" y="136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8" name="Freeform 467"/>
                <p:cNvSpPr>
                  <a:spLocks/>
                </p:cNvSpPr>
                <p:nvPr/>
              </p:nvSpPr>
              <p:spPr bwMode="auto">
                <a:xfrm>
                  <a:off x="9523333" y="2190508"/>
                  <a:ext cx="676981" cy="802313"/>
                </a:xfrm>
                <a:custGeom>
                  <a:avLst/>
                  <a:gdLst>
                    <a:gd name="T0" fmla="*/ 0 w 591"/>
                    <a:gd name="T1" fmla="*/ 2147483647 h 665"/>
                    <a:gd name="T2" fmla="*/ 2147483647 w 591"/>
                    <a:gd name="T3" fmla="*/ 2147483647 h 665"/>
                    <a:gd name="T4" fmla="*/ 2147483647 w 591"/>
                    <a:gd name="T5" fmla="*/ 0 h 665"/>
                    <a:gd name="T6" fmla="*/ 2147483647 w 591"/>
                    <a:gd name="T7" fmla="*/ 2147483647 h 665"/>
                    <a:gd name="T8" fmla="*/ 2147483647 w 591"/>
                    <a:gd name="T9" fmla="*/ 2147483647 h 665"/>
                    <a:gd name="T10" fmla="*/ 2147483647 w 591"/>
                    <a:gd name="T11" fmla="*/ 2147483647 h 665"/>
                    <a:gd name="T12" fmla="*/ 2147483647 w 591"/>
                    <a:gd name="T13" fmla="*/ 2147483647 h 665"/>
                    <a:gd name="T14" fmla="*/ 2147483647 w 591"/>
                    <a:gd name="T15" fmla="*/ 2147483647 h 665"/>
                    <a:gd name="T16" fmla="*/ 2147483647 w 591"/>
                    <a:gd name="T17" fmla="*/ 2147483647 h 665"/>
                    <a:gd name="T18" fmla="*/ 2147483647 w 591"/>
                    <a:gd name="T19" fmla="*/ 2147483647 h 665"/>
                    <a:gd name="T20" fmla="*/ 2147483647 w 591"/>
                    <a:gd name="T21" fmla="*/ 2147483647 h 665"/>
                    <a:gd name="T22" fmla="*/ 2147483647 w 591"/>
                    <a:gd name="T23" fmla="*/ 2147483647 h 665"/>
                    <a:gd name="T24" fmla="*/ 2147483647 w 591"/>
                    <a:gd name="T25" fmla="*/ 2147483647 h 665"/>
                    <a:gd name="T26" fmla="*/ 2147483647 w 591"/>
                    <a:gd name="T27" fmla="*/ 2147483647 h 665"/>
                    <a:gd name="T28" fmla="*/ 2147483647 w 591"/>
                    <a:gd name="T29" fmla="*/ 2147483647 h 665"/>
                    <a:gd name="T30" fmla="*/ 2147483647 w 591"/>
                    <a:gd name="T31" fmla="*/ 2147483647 h 665"/>
                    <a:gd name="T32" fmla="*/ 2147483647 w 591"/>
                    <a:gd name="T33" fmla="*/ 2147483647 h 665"/>
                    <a:gd name="T34" fmla="*/ 2147483647 w 591"/>
                    <a:gd name="T35" fmla="*/ 2147483647 h 665"/>
                    <a:gd name="T36" fmla="*/ 2147483647 w 591"/>
                    <a:gd name="T37" fmla="*/ 2147483647 h 665"/>
                    <a:gd name="T38" fmla="*/ 2147483647 w 591"/>
                    <a:gd name="T39" fmla="*/ 2147483647 h 665"/>
                    <a:gd name="T40" fmla="*/ 2147483647 w 591"/>
                    <a:gd name="T41" fmla="*/ 2147483647 h 665"/>
                    <a:gd name="T42" fmla="*/ 2147483647 w 591"/>
                    <a:gd name="T43" fmla="*/ 2147483647 h 665"/>
                    <a:gd name="T44" fmla="*/ 2147483647 w 591"/>
                    <a:gd name="T45" fmla="*/ 2147483647 h 665"/>
                    <a:gd name="T46" fmla="*/ 2147483647 w 591"/>
                    <a:gd name="T47" fmla="*/ 2147483647 h 665"/>
                    <a:gd name="T48" fmla="*/ 2147483647 w 591"/>
                    <a:gd name="T49" fmla="*/ 2147483647 h 665"/>
                    <a:gd name="T50" fmla="*/ 2147483647 w 591"/>
                    <a:gd name="T51" fmla="*/ 2147483647 h 665"/>
                    <a:gd name="T52" fmla="*/ 2147483647 w 591"/>
                    <a:gd name="T53" fmla="*/ 2147483647 h 665"/>
                    <a:gd name="T54" fmla="*/ 2147483647 w 591"/>
                    <a:gd name="T55" fmla="*/ 2147483647 h 665"/>
                    <a:gd name="T56" fmla="*/ 2147483647 w 591"/>
                    <a:gd name="T57" fmla="*/ 2147483647 h 665"/>
                    <a:gd name="T58" fmla="*/ 2147483647 w 591"/>
                    <a:gd name="T59" fmla="*/ 2147483647 h 665"/>
                    <a:gd name="T60" fmla="*/ 0 w 591"/>
                    <a:gd name="T61" fmla="*/ 2147483647 h 66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1"/>
                    <a:gd name="T94" fmla="*/ 0 h 665"/>
                    <a:gd name="T95" fmla="*/ 591 w 591"/>
                    <a:gd name="T96" fmla="*/ 665 h 665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1" h="665">
                      <a:moveTo>
                        <a:pt x="0" y="52"/>
                      </a:moveTo>
                      <a:lnTo>
                        <a:pt x="155" y="52"/>
                      </a:lnTo>
                      <a:lnTo>
                        <a:pt x="154" y="0"/>
                      </a:lnTo>
                      <a:lnTo>
                        <a:pt x="188" y="15"/>
                      </a:lnTo>
                      <a:lnTo>
                        <a:pt x="194" y="55"/>
                      </a:lnTo>
                      <a:lnTo>
                        <a:pt x="268" y="99"/>
                      </a:lnTo>
                      <a:lnTo>
                        <a:pt x="291" y="79"/>
                      </a:lnTo>
                      <a:lnTo>
                        <a:pt x="334" y="79"/>
                      </a:lnTo>
                      <a:lnTo>
                        <a:pt x="368" y="118"/>
                      </a:lnTo>
                      <a:lnTo>
                        <a:pt x="391" y="104"/>
                      </a:lnTo>
                      <a:lnTo>
                        <a:pt x="456" y="120"/>
                      </a:lnTo>
                      <a:lnTo>
                        <a:pt x="478" y="91"/>
                      </a:lnTo>
                      <a:lnTo>
                        <a:pt x="518" y="113"/>
                      </a:lnTo>
                      <a:lnTo>
                        <a:pt x="591" y="110"/>
                      </a:lnTo>
                      <a:lnTo>
                        <a:pt x="473" y="192"/>
                      </a:lnTo>
                      <a:lnTo>
                        <a:pt x="415" y="265"/>
                      </a:lnTo>
                      <a:lnTo>
                        <a:pt x="426" y="370"/>
                      </a:lnTo>
                      <a:lnTo>
                        <a:pt x="386" y="414"/>
                      </a:lnTo>
                      <a:lnTo>
                        <a:pt x="402" y="444"/>
                      </a:lnTo>
                      <a:lnTo>
                        <a:pt x="402" y="522"/>
                      </a:lnTo>
                      <a:lnTo>
                        <a:pt x="443" y="522"/>
                      </a:lnTo>
                      <a:lnTo>
                        <a:pt x="502" y="578"/>
                      </a:lnTo>
                      <a:lnTo>
                        <a:pt x="527" y="646"/>
                      </a:lnTo>
                      <a:lnTo>
                        <a:pt x="108" y="665"/>
                      </a:lnTo>
                      <a:lnTo>
                        <a:pt x="110" y="481"/>
                      </a:lnTo>
                      <a:lnTo>
                        <a:pt x="73" y="441"/>
                      </a:lnTo>
                      <a:lnTo>
                        <a:pt x="86" y="393"/>
                      </a:lnTo>
                      <a:lnTo>
                        <a:pt x="99" y="365"/>
                      </a:lnTo>
                      <a:lnTo>
                        <a:pt x="73" y="238"/>
                      </a:lnTo>
                      <a:lnTo>
                        <a:pt x="37" y="154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9" name="Freeform 468"/>
                <p:cNvSpPr>
                  <a:spLocks/>
                </p:cNvSpPr>
                <p:nvPr/>
              </p:nvSpPr>
              <p:spPr bwMode="auto">
                <a:xfrm>
                  <a:off x="9962873" y="2468474"/>
                  <a:ext cx="513533" cy="632795"/>
                </a:xfrm>
                <a:custGeom>
                  <a:avLst/>
                  <a:gdLst>
                    <a:gd name="T0" fmla="*/ 2147483647 w 449"/>
                    <a:gd name="T1" fmla="*/ 2147483647 h 524"/>
                    <a:gd name="T2" fmla="*/ 2147483647 w 449"/>
                    <a:gd name="T3" fmla="*/ 2147483647 h 524"/>
                    <a:gd name="T4" fmla="*/ 2147483647 w 449"/>
                    <a:gd name="T5" fmla="*/ 2147483647 h 524"/>
                    <a:gd name="T6" fmla="*/ 2147483647 w 449"/>
                    <a:gd name="T7" fmla="*/ 0 h 524"/>
                    <a:gd name="T8" fmla="*/ 2147483647 w 449"/>
                    <a:gd name="T9" fmla="*/ 2147483647 h 524"/>
                    <a:gd name="T10" fmla="*/ 2147483647 w 449"/>
                    <a:gd name="T11" fmla="*/ 2147483647 h 524"/>
                    <a:gd name="T12" fmla="*/ 2147483647 w 449"/>
                    <a:gd name="T13" fmla="*/ 2147483647 h 524"/>
                    <a:gd name="T14" fmla="*/ 2147483647 w 449"/>
                    <a:gd name="T15" fmla="*/ 2147483647 h 524"/>
                    <a:gd name="T16" fmla="*/ 2147483647 w 449"/>
                    <a:gd name="T17" fmla="*/ 2147483647 h 524"/>
                    <a:gd name="T18" fmla="*/ 2147483647 w 449"/>
                    <a:gd name="T19" fmla="*/ 2147483647 h 524"/>
                    <a:gd name="T20" fmla="*/ 2147483647 w 449"/>
                    <a:gd name="T21" fmla="*/ 2147483647 h 524"/>
                    <a:gd name="T22" fmla="*/ 2147483647 w 449"/>
                    <a:gd name="T23" fmla="*/ 2147483647 h 524"/>
                    <a:gd name="T24" fmla="*/ 2147483647 w 449"/>
                    <a:gd name="T25" fmla="*/ 2147483647 h 524"/>
                    <a:gd name="T26" fmla="*/ 2147483647 w 449"/>
                    <a:gd name="T27" fmla="*/ 2147483647 h 524"/>
                    <a:gd name="T28" fmla="*/ 2147483647 w 449"/>
                    <a:gd name="T29" fmla="*/ 2147483647 h 524"/>
                    <a:gd name="T30" fmla="*/ 2147483647 w 449"/>
                    <a:gd name="T31" fmla="*/ 2147483647 h 524"/>
                    <a:gd name="T32" fmla="*/ 2147483647 w 449"/>
                    <a:gd name="T33" fmla="*/ 2147483647 h 524"/>
                    <a:gd name="T34" fmla="*/ 2147483647 w 449"/>
                    <a:gd name="T35" fmla="*/ 2147483647 h 524"/>
                    <a:gd name="T36" fmla="*/ 2147483647 w 449"/>
                    <a:gd name="T37" fmla="*/ 2147483647 h 524"/>
                    <a:gd name="T38" fmla="*/ 2147483647 w 449"/>
                    <a:gd name="T39" fmla="*/ 2147483647 h 524"/>
                    <a:gd name="T40" fmla="*/ 2147483647 w 449"/>
                    <a:gd name="T41" fmla="*/ 2147483647 h 524"/>
                    <a:gd name="T42" fmla="*/ 2147483647 w 449"/>
                    <a:gd name="T43" fmla="*/ 2147483647 h 524"/>
                    <a:gd name="T44" fmla="*/ 2147483647 w 449"/>
                    <a:gd name="T45" fmla="*/ 2147483647 h 524"/>
                    <a:gd name="T46" fmla="*/ 2147483647 w 449"/>
                    <a:gd name="T47" fmla="*/ 2147483647 h 524"/>
                    <a:gd name="T48" fmla="*/ 2147483647 w 449"/>
                    <a:gd name="T49" fmla="*/ 2147483647 h 524"/>
                    <a:gd name="T50" fmla="*/ 2147483647 w 449"/>
                    <a:gd name="T51" fmla="*/ 2147483647 h 524"/>
                    <a:gd name="T52" fmla="*/ 2147483647 w 449"/>
                    <a:gd name="T53" fmla="*/ 2147483647 h 524"/>
                    <a:gd name="T54" fmla="*/ 2147483647 w 449"/>
                    <a:gd name="T55" fmla="*/ 2147483647 h 524"/>
                    <a:gd name="T56" fmla="*/ 2147483647 w 449"/>
                    <a:gd name="T57" fmla="*/ 2147483647 h 524"/>
                    <a:gd name="T58" fmla="*/ 2147483647 w 449"/>
                    <a:gd name="T59" fmla="*/ 2147483647 h 524"/>
                    <a:gd name="T60" fmla="*/ 2147483647 w 449"/>
                    <a:gd name="T61" fmla="*/ 2147483647 h 524"/>
                    <a:gd name="T62" fmla="*/ 2147483647 w 449"/>
                    <a:gd name="T63" fmla="*/ 2147483647 h 524"/>
                    <a:gd name="T64" fmla="*/ 2147483647 w 449"/>
                    <a:gd name="T65" fmla="*/ 2147483647 h 524"/>
                    <a:gd name="T66" fmla="*/ 0 w 449"/>
                    <a:gd name="T67" fmla="*/ 2147483647 h 524"/>
                    <a:gd name="T68" fmla="*/ 2147483647 w 449"/>
                    <a:gd name="T69" fmla="*/ 2147483647 h 524"/>
                    <a:gd name="T70" fmla="*/ 2147483647 w 449"/>
                    <a:gd name="T71" fmla="*/ 2147483647 h 524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49"/>
                    <a:gd name="T109" fmla="*/ 0 h 524"/>
                    <a:gd name="T110" fmla="*/ 449 w 449"/>
                    <a:gd name="T111" fmla="*/ 524 h 524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49" h="524">
                      <a:moveTo>
                        <a:pt x="32" y="35"/>
                      </a:moveTo>
                      <a:lnTo>
                        <a:pt x="66" y="30"/>
                      </a:lnTo>
                      <a:lnTo>
                        <a:pt x="97" y="30"/>
                      </a:lnTo>
                      <a:lnTo>
                        <a:pt x="116" y="0"/>
                      </a:lnTo>
                      <a:lnTo>
                        <a:pt x="131" y="38"/>
                      </a:lnTo>
                      <a:lnTo>
                        <a:pt x="179" y="38"/>
                      </a:lnTo>
                      <a:lnTo>
                        <a:pt x="205" y="74"/>
                      </a:lnTo>
                      <a:lnTo>
                        <a:pt x="255" y="64"/>
                      </a:lnTo>
                      <a:lnTo>
                        <a:pt x="289" y="87"/>
                      </a:lnTo>
                      <a:lnTo>
                        <a:pt x="352" y="103"/>
                      </a:lnTo>
                      <a:lnTo>
                        <a:pt x="363" y="130"/>
                      </a:lnTo>
                      <a:lnTo>
                        <a:pt x="395" y="132"/>
                      </a:lnTo>
                      <a:lnTo>
                        <a:pt x="386" y="159"/>
                      </a:lnTo>
                      <a:lnTo>
                        <a:pt x="397" y="190"/>
                      </a:lnTo>
                      <a:lnTo>
                        <a:pt x="376" y="229"/>
                      </a:lnTo>
                      <a:lnTo>
                        <a:pt x="391" y="237"/>
                      </a:lnTo>
                      <a:lnTo>
                        <a:pt x="426" y="195"/>
                      </a:lnTo>
                      <a:lnTo>
                        <a:pt x="424" y="180"/>
                      </a:lnTo>
                      <a:lnTo>
                        <a:pt x="439" y="174"/>
                      </a:lnTo>
                      <a:lnTo>
                        <a:pt x="449" y="195"/>
                      </a:lnTo>
                      <a:lnTo>
                        <a:pt x="421" y="224"/>
                      </a:lnTo>
                      <a:lnTo>
                        <a:pt x="410" y="290"/>
                      </a:lnTo>
                      <a:lnTo>
                        <a:pt x="410" y="402"/>
                      </a:lnTo>
                      <a:lnTo>
                        <a:pt x="426" y="421"/>
                      </a:lnTo>
                      <a:lnTo>
                        <a:pt x="420" y="490"/>
                      </a:lnTo>
                      <a:lnTo>
                        <a:pt x="206" y="524"/>
                      </a:lnTo>
                      <a:lnTo>
                        <a:pt x="153" y="492"/>
                      </a:lnTo>
                      <a:lnTo>
                        <a:pt x="165" y="450"/>
                      </a:lnTo>
                      <a:lnTo>
                        <a:pt x="139" y="405"/>
                      </a:lnTo>
                      <a:lnTo>
                        <a:pt x="116" y="348"/>
                      </a:lnTo>
                      <a:lnTo>
                        <a:pt x="56" y="292"/>
                      </a:lnTo>
                      <a:lnTo>
                        <a:pt x="19" y="292"/>
                      </a:lnTo>
                      <a:lnTo>
                        <a:pt x="19" y="214"/>
                      </a:lnTo>
                      <a:lnTo>
                        <a:pt x="0" y="185"/>
                      </a:lnTo>
                      <a:lnTo>
                        <a:pt x="42" y="140"/>
                      </a:lnTo>
                      <a:lnTo>
                        <a:pt x="32" y="35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0" name="Freeform 469"/>
                <p:cNvSpPr>
                  <a:spLocks/>
                </p:cNvSpPr>
                <p:nvPr/>
              </p:nvSpPr>
              <p:spPr bwMode="auto">
                <a:xfrm>
                  <a:off x="9637083" y="2967551"/>
                  <a:ext cx="597467" cy="411685"/>
                </a:xfrm>
                <a:custGeom>
                  <a:avLst/>
                  <a:gdLst>
                    <a:gd name="T0" fmla="*/ 2147483647 w 521"/>
                    <a:gd name="T1" fmla="*/ 2147483647 h 339"/>
                    <a:gd name="T2" fmla="*/ 0 w 521"/>
                    <a:gd name="T3" fmla="*/ 2147483647 h 339"/>
                    <a:gd name="T4" fmla="*/ 2147483647 w 521"/>
                    <a:gd name="T5" fmla="*/ 2147483647 h 339"/>
                    <a:gd name="T6" fmla="*/ 2147483647 w 521"/>
                    <a:gd name="T7" fmla="*/ 2147483647 h 339"/>
                    <a:gd name="T8" fmla="*/ 2147483647 w 521"/>
                    <a:gd name="T9" fmla="*/ 2147483647 h 339"/>
                    <a:gd name="T10" fmla="*/ 2147483647 w 521"/>
                    <a:gd name="T11" fmla="*/ 2147483647 h 339"/>
                    <a:gd name="T12" fmla="*/ 2147483647 w 521"/>
                    <a:gd name="T13" fmla="*/ 2147483647 h 339"/>
                    <a:gd name="T14" fmla="*/ 2147483647 w 521"/>
                    <a:gd name="T15" fmla="*/ 2147483647 h 339"/>
                    <a:gd name="T16" fmla="*/ 2147483647 w 521"/>
                    <a:gd name="T17" fmla="*/ 2147483647 h 339"/>
                    <a:gd name="T18" fmla="*/ 2147483647 w 521"/>
                    <a:gd name="T19" fmla="*/ 2147483647 h 339"/>
                    <a:gd name="T20" fmla="*/ 2147483647 w 521"/>
                    <a:gd name="T21" fmla="*/ 2147483647 h 339"/>
                    <a:gd name="T22" fmla="*/ 2147483647 w 521"/>
                    <a:gd name="T23" fmla="*/ 2147483647 h 339"/>
                    <a:gd name="T24" fmla="*/ 2147483647 w 521"/>
                    <a:gd name="T25" fmla="*/ 2147483647 h 339"/>
                    <a:gd name="T26" fmla="*/ 2147483647 w 521"/>
                    <a:gd name="T27" fmla="*/ 2147483647 h 339"/>
                    <a:gd name="T28" fmla="*/ 2147483647 w 521"/>
                    <a:gd name="T29" fmla="*/ 0 h 339"/>
                    <a:gd name="T30" fmla="*/ 2147483647 w 521"/>
                    <a:gd name="T31" fmla="*/ 2147483647 h 339"/>
                    <a:gd name="T32" fmla="*/ 2147483647 w 521"/>
                    <a:gd name="T33" fmla="*/ 2147483647 h 339"/>
                    <a:gd name="T34" fmla="*/ 2147483647 w 521"/>
                    <a:gd name="T35" fmla="*/ 2147483647 h 33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21"/>
                    <a:gd name="T55" fmla="*/ 0 h 339"/>
                    <a:gd name="T56" fmla="*/ 521 w 521"/>
                    <a:gd name="T57" fmla="*/ 339 h 33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21" h="339">
                      <a:moveTo>
                        <a:pt x="8" y="18"/>
                      </a:moveTo>
                      <a:lnTo>
                        <a:pt x="0" y="78"/>
                      </a:lnTo>
                      <a:lnTo>
                        <a:pt x="11" y="141"/>
                      </a:lnTo>
                      <a:lnTo>
                        <a:pt x="59" y="270"/>
                      </a:lnTo>
                      <a:lnTo>
                        <a:pt x="87" y="339"/>
                      </a:lnTo>
                      <a:lnTo>
                        <a:pt x="394" y="323"/>
                      </a:lnTo>
                      <a:lnTo>
                        <a:pt x="444" y="339"/>
                      </a:lnTo>
                      <a:lnTo>
                        <a:pt x="474" y="273"/>
                      </a:lnTo>
                      <a:lnTo>
                        <a:pt x="463" y="226"/>
                      </a:lnTo>
                      <a:lnTo>
                        <a:pt x="515" y="217"/>
                      </a:lnTo>
                      <a:lnTo>
                        <a:pt x="521" y="142"/>
                      </a:lnTo>
                      <a:lnTo>
                        <a:pt x="490" y="110"/>
                      </a:lnTo>
                      <a:lnTo>
                        <a:pt x="437" y="78"/>
                      </a:lnTo>
                      <a:lnTo>
                        <a:pt x="449" y="33"/>
                      </a:lnTo>
                      <a:lnTo>
                        <a:pt x="426" y="0"/>
                      </a:lnTo>
                      <a:lnTo>
                        <a:pt x="311" y="5"/>
                      </a:lnTo>
                      <a:lnTo>
                        <a:pt x="195" y="10"/>
                      </a:lnTo>
                      <a:lnTo>
                        <a:pt x="8" y="18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1" name="Freeform 470"/>
                <p:cNvSpPr>
                  <a:spLocks/>
                </p:cNvSpPr>
                <p:nvPr/>
              </p:nvSpPr>
              <p:spPr bwMode="auto">
                <a:xfrm>
                  <a:off x="10164974" y="2376871"/>
                  <a:ext cx="552187" cy="252697"/>
                </a:xfrm>
                <a:custGeom>
                  <a:avLst/>
                  <a:gdLst>
                    <a:gd name="T0" fmla="*/ 0 w 483"/>
                    <a:gd name="T1" fmla="*/ 2147483647 h 209"/>
                    <a:gd name="T2" fmla="*/ 2147483647 w 483"/>
                    <a:gd name="T3" fmla="*/ 0 h 209"/>
                    <a:gd name="T4" fmla="*/ 2147483647 w 483"/>
                    <a:gd name="T5" fmla="*/ 2147483647 h 209"/>
                    <a:gd name="T6" fmla="*/ 2147483647 w 483"/>
                    <a:gd name="T7" fmla="*/ 2147483647 h 209"/>
                    <a:gd name="T8" fmla="*/ 2147483647 w 483"/>
                    <a:gd name="T9" fmla="*/ 2147483647 h 209"/>
                    <a:gd name="T10" fmla="*/ 2147483647 w 483"/>
                    <a:gd name="T11" fmla="*/ 2147483647 h 209"/>
                    <a:gd name="T12" fmla="*/ 2147483647 w 483"/>
                    <a:gd name="T13" fmla="*/ 2147483647 h 209"/>
                    <a:gd name="T14" fmla="*/ 2147483647 w 483"/>
                    <a:gd name="T15" fmla="*/ 2147483647 h 209"/>
                    <a:gd name="T16" fmla="*/ 2147483647 w 483"/>
                    <a:gd name="T17" fmla="*/ 2147483647 h 209"/>
                    <a:gd name="T18" fmla="*/ 2147483647 w 483"/>
                    <a:gd name="T19" fmla="*/ 2147483647 h 209"/>
                    <a:gd name="T20" fmla="*/ 2147483647 w 483"/>
                    <a:gd name="T21" fmla="*/ 2147483647 h 209"/>
                    <a:gd name="T22" fmla="*/ 2147483647 w 483"/>
                    <a:gd name="T23" fmla="*/ 2147483647 h 209"/>
                    <a:gd name="T24" fmla="*/ 2147483647 w 483"/>
                    <a:gd name="T25" fmla="*/ 2147483647 h 209"/>
                    <a:gd name="T26" fmla="*/ 2147483647 w 483"/>
                    <a:gd name="T27" fmla="*/ 2147483647 h 209"/>
                    <a:gd name="T28" fmla="*/ 2147483647 w 483"/>
                    <a:gd name="T29" fmla="*/ 2147483647 h 209"/>
                    <a:gd name="T30" fmla="*/ 2147483647 w 483"/>
                    <a:gd name="T31" fmla="*/ 2147483647 h 209"/>
                    <a:gd name="T32" fmla="*/ 2147483647 w 483"/>
                    <a:gd name="T33" fmla="*/ 2147483647 h 209"/>
                    <a:gd name="T34" fmla="*/ 2147483647 w 483"/>
                    <a:gd name="T35" fmla="*/ 2147483647 h 209"/>
                    <a:gd name="T36" fmla="*/ 2147483647 w 483"/>
                    <a:gd name="T37" fmla="*/ 2147483647 h 209"/>
                    <a:gd name="T38" fmla="*/ 2147483647 w 483"/>
                    <a:gd name="T39" fmla="*/ 2147483647 h 209"/>
                    <a:gd name="T40" fmla="*/ 2147483647 w 483"/>
                    <a:gd name="T41" fmla="*/ 2147483647 h 209"/>
                    <a:gd name="T42" fmla="*/ 2147483647 w 483"/>
                    <a:gd name="T43" fmla="*/ 2147483647 h 209"/>
                    <a:gd name="T44" fmla="*/ 2147483647 w 483"/>
                    <a:gd name="T45" fmla="*/ 2147483647 h 209"/>
                    <a:gd name="T46" fmla="*/ 2147483647 w 483"/>
                    <a:gd name="T47" fmla="*/ 2147483647 h 209"/>
                    <a:gd name="T48" fmla="*/ 0 w 483"/>
                    <a:gd name="T49" fmla="*/ 2147483647 h 20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483"/>
                    <a:gd name="T76" fmla="*/ 0 h 209"/>
                    <a:gd name="T77" fmla="*/ 483 w 483"/>
                    <a:gd name="T78" fmla="*/ 209 h 20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483" h="209">
                      <a:moveTo>
                        <a:pt x="0" y="115"/>
                      </a:moveTo>
                      <a:lnTo>
                        <a:pt x="108" y="0"/>
                      </a:lnTo>
                      <a:lnTo>
                        <a:pt x="89" y="47"/>
                      </a:lnTo>
                      <a:lnTo>
                        <a:pt x="103" y="62"/>
                      </a:lnTo>
                      <a:lnTo>
                        <a:pt x="137" y="42"/>
                      </a:lnTo>
                      <a:lnTo>
                        <a:pt x="211" y="71"/>
                      </a:lnTo>
                      <a:lnTo>
                        <a:pt x="244" y="47"/>
                      </a:lnTo>
                      <a:lnTo>
                        <a:pt x="344" y="34"/>
                      </a:lnTo>
                      <a:lnTo>
                        <a:pt x="363" y="63"/>
                      </a:lnTo>
                      <a:lnTo>
                        <a:pt x="402" y="57"/>
                      </a:lnTo>
                      <a:lnTo>
                        <a:pt x="478" y="87"/>
                      </a:lnTo>
                      <a:lnTo>
                        <a:pt x="483" y="110"/>
                      </a:lnTo>
                      <a:lnTo>
                        <a:pt x="400" y="129"/>
                      </a:lnTo>
                      <a:lnTo>
                        <a:pt x="376" y="115"/>
                      </a:lnTo>
                      <a:lnTo>
                        <a:pt x="334" y="120"/>
                      </a:lnTo>
                      <a:lnTo>
                        <a:pt x="286" y="149"/>
                      </a:lnTo>
                      <a:lnTo>
                        <a:pt x="263" y="150"/>
                      </a:lnTo>
                      <a:lnTo>
                        <a:pt x="245" y="129"/>
                      </a:lnTo>
                      <a:lnTo>
                        <a:pt x="218" y="207"/>
                      </a:lnTo>
                      <a:lnTo>
                        <a:pt x="187" y="209"/>
                      </a:lnTo>
                      <a:lnTo>
                        <a:pt x="174" y="178"/>
                      </a:lnTo>
                      <a:lnTo>
                        <a:pt x="110" y="163"/>
                      </a:lnTo>
                      <a:lnTo>
                        <a:pt x="79" y="141"/>
                      </a:lnTo>
                      <a:lnTo>
                        <a:pt x="26" y="149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2" name="Freeform 471"/>
                <p:cNvSpPr>
                  <a:spLocks/>
                </p:cNvSpPr>
                <p:nvPr/>
              </p:nvSpPr>
              <p:spPr bwMode="auto">
                <a:xfrm>
                  <a:off x="10547087" y="2554813"/>
                  <a:ext cx="396471" cy="565409"/>
                </a:xfrm>
                <a:custGeom>
                  <a:avLst/>
                  <a:gdLst>
                    <a:gd name="T0" fmla="*/ 2147483647 w 345"/>
                    <a:gd name="T1" fmla="*/ 2147483647 h 468"/>
                    <a:gd name="T2" fmla="*/ 2147483647 w 345"/>
                    <a:gd name="T3" fmla="*/ 2147483647 h 468"/>
                    <a:gd name="T4" fmla="*/ 2147483647 w 345"/>
                    <a:gd name="T5" fmla="*/ 2147483647 h 468"/>
                    <a:gd name="T6" fmla="*/ 2147483647 w 345"/>
                    <a:gd name="T7" fmla="*/ 2147483647 h 468"/>
                    <a:gd name="T8" fmla="*/ 2147483647 w 345"/>
                    <a:gd name="T9" fmla="*/ 2147483647 h 468"/>
                    <a:gd name="T10" fmla="*/ 2147483647 w 345"/>
                    <a:gd name="T11" fmla="*/ 2147483647 h 468"/>
                    <a:gd name="T12" fmla="*/ 0 w 345"/>
                    <a:gd name="T13" fmla="*/ 2147483647 h 468"/>
                    <a:gd name="T14" fmla="*/ 2147483647 w 345"/>
                    <a:gd name="T15" fmla="*/ 2147483647 h 468"/>
                    <a:gd name="T16" fmla="*/ 2147483647 w 345"/>
                    <a:gd name="T17" fmla="*/ 2147483647 h 468"/>
                    <a:gd name="T18" fmla="*/ 2147483647 w 345"/>
                    <a:gd name="T19" fmla="*/ 2147483647 h 468"/>
                    <a:gd name="T20" fmla="*/ 2147483647 w 345"/>
                    <a:gd name="T21" fmla="*/ 2147483647 h 468"/>
                    <a:gd name="T22" fmla="*/ 2147483647 w 345"/>
                    <a:gd name="T23" fmla="*/ 2147483647 h 468"/>
                    <a:gd name="T24" fmla="*/ 2147483647 w 345"/>
                    <a:gd name="T25" fmla="*/ 2147483647 h 468"/>
                    <a:gd name="T26" fmla="*/ 2147483647 w 345"/>
                    <a:gd name="T27" fmla="*/ 2147483647 h 468"/>
                    <a:gd name="T28" fmla="*/ 2147483647 w 345"/>
                    <a:gd name="T29" fmla="*/ 2147483647 h 468"/>
                    <a:gd name="T30" fmla="*/ 2147483647 w 345"/>
                    <a:gd name="T31" fmla="*/ 2147483647 h 468"/>
                    <a:gd name="T32" fmla="*/ 2147483647 w 345"/>
                    <a:gd name="T33" fmla="*/ 2147483647 h 468"/>
                    <a:gd name="T34" fmla="*/ 2147483647 w 345"/>
                    <a:gd name="T35" fmla="*/ 2147483647 h 468"/>
                    <a:gd name="T36" fmla="*/ 2147483647 w 345"/>
                    <a:gd name="T37" fmla="*/ 2147483647 h 468"/>
                    <a:gd name="T38" fmla="*/ 2147483647 w 345"/>
                    <a:gd name="T39" fmla="*/ 2147483647 h 468"/>
                    <a:gd name="T40" fmla="*/ 2147483647 w 345"/>
                    <a:gd name="T41" fmla="*/ 2147483647 h 468"/>
                    <a:gd name="T42" fmla="*/ 2147483647 w 345"/>
                    <a:gd name="T43" fmla="*/ 2147483647 h 468"/>
                    <a:gd name="T44" fmla="*/ 2147483647 w 345"/>
                    <a:gd name="T45" fmla="*/ 2147483647 h 468"/>
                    <a:gd name="T46" fmla="*/ 2147483647 w 345"/>
                    <a:gd name="T47" fmla="*/ 2147483647 h 468"/>
                    <a:gd name="T48" fmla="*/ 2147483647 w 345"/>
                    <a:gd name="T49" fmla="*/ 2147483647 h 468"/>
                    <a:gd name="T50" fmla="*/ 2147483647 w 345"/>
                    <a:gd name="T51" fmla="*/ 2147483647 h 468"/>
                    <a:gd name="T52" fmla="*/ 2147483647 w 345"/>
                    <a:gd name="T53" fmla="*/ 2147483647 h 468"/>
                    <a:gd name="T54" fmla="*/ 2147483647 w 345"/>
                    <a:gd name="T55" fmla="*/ 2147483647 h 468"/>
                    <a:gd name="T56" fmla="*/ 2147483647 w 345"/>
                    <a:gd name="T57" fmla="*/ 2147483647 h 468"/>
                    <a:gd name="T58" fmla="*/ 2147483647 w 345"/>
                    <a:gd name="T59" fmla="*/ 2147483647 h 468"/>
                    <a:gd name="T60" fmla="*/ 2147483647 w 345"/>
                    <a:gd name="T61" fmla="*/ 2147483647 h 468"/>
                    <a:gd name="T62" fmla="*/ 2147483647 w 345"/>
                    <a:gd name="T63" fmla="*/ 2147483647 h 468"/>
                    <a:gd name="T64" fmla="*/ 2147483647 w 345"/>
                    <a:gd name="T65" fmla="*/ 2147483647 h 468"/>
                    <a:gd name="T66" fmla="*/ 2147483647 w 345"/>
                    <a:gd name="T67" fmla="*/ 2147483647 h 468"/>
                    <a:gd name="T68" fmla="*/ 2147483647 w 345"/>
                    <a:gd name="T69" fmla="*/ 2147483647 h 468"/>
                    <a:gd name="T70" fmla="*/ 2147483647 w 345"/>
                    <a:gd name="T71" fmla="*/ 2147483647 h 468"/>
                    <a:gd name="T72" fmla="*/ 2147483647 w 345"/>
                    <a:gd name="T73" fmla="*/ 2147483647 h 468"/>
                    <a:gd name="T74" fmla="*/ 2147483647 w 345"/>
                    <a:gd name="T75" fmla="*/ 2147483647 h 468"/>
                    <a:gd name="T76" fmla="*/ 2147483647 w 345"/>
                    <a:gd name="T77" fmla="*/ 2147483647 h 468"/>
                    <a:gd name="T78" fmla="*/ 2147483647 w 345"/>
                    <a:gd name="T79" fmla="*/ 2147483647 h 468"/>
                    <a:gd name="T80" fmla="*/ 2147483647 w 345"/>
                    <a:gd name="T81" fmla="*/ 2147483647 h 468"/>
                    <a:gd name="T82" fmla="*/ 2147483647 w 345"/>
                    <a:gd name="T83" fmla="*/ 0 h 468"/>
                    <a:gd name="T84" fmla="*/ 2147483647 w 345"/>
                    <a:gd name="T85" fmla="*/ 2147483647 h 46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345"/>
                    <a:gd name="T130" fmla="*/ 0 h 468"/>
                    <a:gd name="T131" fmla="*/ 345 w 345"/>
                    <a:gd name="T132" fmla="*/ 468 h 468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345" h="468">
                      <a:moveTo>
                        <a:pt x="87" y="20"/>
                      </a:moveTo>
                      <a:lnTo>
                        <a:pt x="100" y="49"/>
                      </a:lnTo>
                      <a:lnTo>
                        <a:pt x="76" y="66"/>
                      </a:lnTo>
                      <a:lnTo>
                        <a:pt x="74" y="141"/>
                      </a:lnTo>
                      <a:lnTo>
                        <a:pt x="61" y="92"/>
                      </a:lnTo>
                      <a:lnTo>
                        <a:pt x="11" y="139"/>
                      </a:lnTo>
                      <a:lnTo>
                        <a:pt x="0" y="273"/>
                      </a:lnTo>
                      <a:lnTo>
                        <a:pt x="32" y="339"/>
                      </a:lnTo>
                      <a:lnTo>
                        <a:pt x="36" y="373"/>
                      </a:lnTo>
                      <a:lnTo>
                        <a:pt x="37" y="401"/>
                      </a:lnTo>
                      <a:lnTo>
                        <a:pt x="36" y="425"/>
                      </a:lnTo>
                      <a:lnTo>
                        <a:pt x="29" y="468"/>
                      </a:lnTo>
                      <a:lnTo>
                        <a:pt x="165" y="460"/>
                      </a:lnTo>
                      <a:lnTo>
                        <a:pt x="344" y="444"/>
                      </a:lnTo>
                      <a:lnTo>
                        <a:pt x="312" y="434"/>
                      </a:lnTo>
                      <a:lnTo>
                        <a:pt x="294" y="410"/>
                      </a:lnTo>
                      <a:lnTo>
                        <a:pt x="321" y="389"/>
                      </a:lnTo>
                      <a:lnTo>
                        <a:pt x="321" y="363"/>
                      </a:lnTo>
                      <a:lnTo>
                        <a:pt x="308" y="341"/>
                      </a:lnTo>
                      <a:lnTo>
                        <a:pt x="321" y="325"/>
                      </a:lnTo>
                      <a:lnTo>
                        <a:pt x="345" y="326"/>
                      </a:lnTo>
                      <a:lnTo>
                        <a:pt x="341" y="262"/>
                      </a:lnTo>
                      <a:lnTo>
                        <a:pt x="334" y="223"/>
                      </a:lnTo>
                      <a:lnTo>
                        <a:pt x="320" y="199"/>
                      </a:lnTo>
                      <a:lnTo>
                        <a:pt x="305" y="184"/>
                      </a:lnTo>
                      <a:lnTo>
                        <a:pt x="283" y="179"/>
                      </a:lnTo>
                      <a:lnTo>
                        <a:pt x="262" y="179"/>
                      </a:lnTo>
                      <a:lnTo>
                        <a:pt x="239" y="210"/>
                      </a:lnTo>
                      <a:lnTo>
                        <a:pt x="224" y="220"/>
                      </a:lnTo>
                      <a:lnTo>
                        <a:pt x="215" y="223"/>
                      </a:lnTo>
                      <a:lnTo>
                        <a:pt x="203" y="218"/>
                      </a:lnTo>
                      <a:lnTo>
                        <a:pt x="200" y="204"/>
                      </a:lnTo>
                      <a:lnTo>
                        <a:pt x="203" y="194"/>
                      </a:lnTo>
                      <a:lnTo>
                        <a:pt x="213" y="184"/>
                      </a:lnTo>
                      <a:lnTo>
                        <a:pt x="223" y="179"/>
                      </a:lnTo>
                      <a:lnTo>
                        <a:pt x="232" y="178"/>
                      </a:lnTo>
                      <a:lnTo>
                        <a:pt x="232" y="160"/>
                      </a:lnTo>
                      <a:lnTo>
                        <a:pt x="258" y="141"/>
                      </a:lnTo>
                      <a:lnTo>
                        <a:pt x="232" y="79"/>
                      </a:lnTo>
                      <a:lnTo>
                        <a:pt x="232" y="50"/>
                      </a:lnTo>
                      <a:lnTo>
                        <a:pt x="189" y="39"/>
                      </a:lnTo>
                      <a:lnTo>
                        <a:pt x="126" y="0"/>
                      </a:lnTo>
                      <a:lnTo>
                        <a:pt x="87" y="2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3" name="Freeform 472"/>
                <p:cNvSpPr>
                  <a:spLocks/>
                </p:cNvSpPr>
                <p:nvPr/>
              </p:nvSpPr>
              <p:spPr bwMode="auto">
                <a:xfrm>
                  <a:off x="10115277" y="3055996"/>
                  <a:ext cx="428497" cy="747562"/>
                </a:xfrm>
                <a:custGeom>
                  <a:avLst/>
                  <a:gdLst>
                    <a:gd name="T0" fmla="*/ 2147483647 w 374"/>
                    <a:gd name="T1" fmla="*/ 2147483647 h 618"/>
                    <a:gd name="T2" fmla="*/ 2147483647 w 374"/>
                    <a:gd name="T3" fmla="*/ 0 h 618"/>
                    <a:gd name="T4" fmla="*/ 2147483647 w 374"/>
                    <a:gd name="T5" fmla="*/ 2147483647 h 618"/>
                    <a:gd name="T6" fmla="*/ 2147483647 w 374"/>
                    <a:gd name="T7" fmla="*/ 2147483647 h 618"/>
                    <a:gd name="T8" fmla="*/ 2147483647 w 374"/>
                    <a:gd name="T9" fmla="*/ 2147483647 h 618"/>
                    <a:gd name="T10" fmla="*/ 2147483647 w 374"/>
                    <a:gd name="T11" fmla="*/ 2147483647 h 618"/>
                    <a:gd name="T12" fmla="*/ 2147483647 w 374"/>
                    <a:gd name="T13" fmla="*/ 2147483647 h 618"/>
                    <a:gd name="T14" fmla="*/ 2147483647 w 374"/>
                    <a:gd name="T15" fmla="*/ 2147483647 h 618"/>
                    <a:gd name="T16" fmla="*/ 2147483647 w 374"/>
                    <a:gd name="T17" fmla="*/ 2147483647 h 618"/>
                    <a:gd name="T18" fmla="*/ 2147483647 w 374"/>
                    <a:gd name="T19" fmla="*/ 2147483647 h 618"/>
                    <a:gd name="T20" fmla="*/ 2147483647 w 374"/>
                    <a:gd name="T21" fmla="*/ 2147483647 h 618"/>
                    <a:gd name="T22" fmla="*/ 2147483647 w 374"/>
                    <a:gd name="T23" fmla="*/ 2147483647 h 618"/>
                    <a:gd name="T24" fmla="*/ 2147483647 w 374"/>
                    <a:gd name="T25" fmla="*/ 2147483647 h 618"/>
                    <a:gd name="T26" fmla="*/ 2147483647 w 374"/>
                    <a:gd name="T27" fmla="*/ 2147483647 h 618"/>
                    <a:gd name="T28" fmla="*/ 2147483647 w 374"/>
                    <a:gd name="T29" fmla="*/ 2147483647 h 618"/>
                    <a:gd name="T30" fmla="*/ 2147483647 w 374"/>
                    <a:gd name="T31" fmla="*/ 2147483647 h 618"/>
                    <a:gd name="T32" fmla="*/ 2147483647 w 374"/>
                    <a:gd name="T33" fmla="*/ 2147483647 h 618"/>
                    <a:gd name="T34" fmla="*/ 0 w 374"/>
                    <a:gd name="T35" fmla="*/ 2147483647 h 618"/>
                    <a:gd name="T36" fmla="*/ 2147483647 w 374"/>
                    <a:gd name="T37" fmla="*/ 2147483647 h 618"/>
                    <a:gd name="T38" fmla="*/ 2147483647 w 374"/>
                    <a:gd name="T39" fmla="*/ 2147483647 h 618"/>
                    <a:gd name="T40" fmla="*/ 2147483647 w 374"/>
                    <a:gd name="T41" fmla="*/ 2147483647 h 618"/>
                    <a:gd name="T42" fmla="*/ 2147483647 w 374"/>
                    <a:gd name="T43" fmla="*/ 2147483647 h 618"/>
                    <a:gd name="T44" fmla="*/ 2147483647 w 374"/>
                    <a:gd name="T45" fmla="*/ 2147483647 h 61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74"/>
                    <a:gd name="T70" fmla="*/ 0 h 618"/>
                    <a:gd name="T71" fmla="*/ 374 w 374"/>
                    <a:gd name="T72" fmla="*/ 618 h 61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74" h="618">
                      <a:moveTo>
                        <a:pt x="69" y="36"/>
                      </a:moveTo>
                      <a:lnTo>
                        <a:pt x="284" y="0"/>
                      </a:lnTo>
                      <a:lnTo>
                        <a:pt x="318" y="76"/>
                      </a:lnTo>
                      <a:lnTo>
                        <a:pt x="361" y="392"/>
                      </a:lnTo>
                      <a:lnTo>
                        <a:pt x="374" y="434"/>
                      </a:lnTo>
                      <a:lnTo>
                        <a:pt x="340" y="518"/>
                      </a:lnTo>
                      <a:lnTo>
                        <a:pt x="340" y="576"/>
                      </a:lnTo>
                      <a:lnTo>
                        <a:pt x="302" y="570"/>
                      </a:lnTo>
                      <a:lnTo>
                        <a:pt x="303" y="618"/>
                      </a:lnTo>
                      <a:lnTo>
                        <a:pt x="263" y="599"/>
                      </a:lnTo>
                      <a:lnTo>
                        <a:pt x="242" y="605"/>
                      </a:lnTo>
                      <a:lnTo>
                        <a:pt x="211" y="601"/>
                      </a:lnTo>
                      <a:lnTo>
                        <a:pt x="189" y="526"/>
                      </a:lnTo>
                      <a:lnTo>
                        <a:pt x="145" y="504"/>
                      </a:lnTo>
                      <a:lnTo>
                        <a:pt x="145" y="425"/>
                      </a:lnTo>
                      <a:lnTo>
                        <a:pt x="102" y="434"/>
                      </a:lnTo>
                      <a:lnTo>
                        <a:pt x="77" y="376"/>
                      </a:lnTo>
                      <a:lnTo>
                        <a:pt x="0" y="308"/>
                      </a:lnTo>
                      <a:lnTo>
                        <a:pt x="56" y="202"/>
                      </a:lnTo>
                      <a:lnTo>
                        <a:pt x="40" y="152"/>
                      </a:lnTo>
                      <a:lnTo>
                        <a:pt x="97" y="142"/>
                      </a:lnTo>
                      <a:lnTo>
                        <a:pt x="102" y="73"/>
                      </a:lnTo>
                      <a:lnTo>
                        <a:pt x="69" y="36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4" name="Freeform 473"/>
                <p:cNvSpPr>
                  <a:spLocks/>
                </p:cNvSpPr>
                <p:nvPr/>
              </p:nvSpPr>
              <p:spPr bwMode="auto">
                <a:xfrm>
                  <a:off x="10480824" y="3107588"/>
                  <a:ext cx="332417" cy="578044"/>
                </a:xfrm>
                <a:custGeom>
                  <a:avLst/>
                  <a:gdLst>
                    <a:gd name="T0" fmla="*/ 0 w 290"/>
                    <a:gd name="T1" fmla="*/ 2147483647 h 477"/>
                    <a:gd name="T2" fmla="*/ 2147483647 w 290"/>
                    <a:gd name="T3" fmla="*/ 2147483647 h 477"/>
                    <a:gd name="T4" fmla="*/ 2147483647 w 290"/>
                    <a:gd name="T5" fmla="*/ 2147483647 h 477"/>
                    <a:gd name="T6" fmla="*/ 2147483647 w 290"/>
                    <a:gd name="T7" fmla="*/ 2147483647 h 477"/>
                    <a:gd name="T8" fmla="*/ 2147483647 w 290"/>
                    <a:gd name="T9" fmla="*/ 2147483647 h 477"/>
                    <a:gd name="T10" fmla="*/ 2147483647 w 290"/>
                    <a:gd name="T11" fmla="*/ 0 h 477"/>
                    <a:gd name="T12" fmla="*/ 2147483647 w 290"/>
                    <a:gd name="T13" fmla="*/ 2147483647 h 477"/>
                    <a:gd name="T14" fmla="*/ 2147483647 w 290"/>
                    <a:gd name="T15" fmla="*/ 2147483647 h 477"/>
                    <a:gd name="T16" fmla="*/ 2147483647 w 290"/>
                    <a:gd name="T17" fmla="*/ 2147483647 h 477"/>
                    <a:gd name="T18" fmla="*/ 2147483647 w 290"/>
                    <a:gd name="T19" fmla="*/ 2147483647 h 477"/>
                    <a:gd name="T20" fmla="*/ 2147483647 w 290"/>
                    <a:gd name="T21" fmla="*/ 2147483647 h 477"/>
                    <a:gd name="T22" fmla="*/ 2147483647 w 290"/>
                    <a:gd name="T23" fmla="*/ 2147483647 h 477"/>
                    <a:gd name="T24" fmla="*/ 2147483647 w 290"/>
                    <a:gd name="T25" fmla="*/ 2147483647 h 477"/>
                    <a:gd name="T26" fmla="*/ 2147483647 w 290"/>
                    <a:gd name="T27" fmla="*/ 2147483647 h 477"/>
                    <a:gd name="T28" fmla="*/ 2147483647 w 290"/>
                    <a:gd name="T29" fmla="*/ 2147483647 h 477"/>
                    <a:gd name="T30" fmla="*/ 0 w 290"/>
                    <a:gd name="T31" fmla="*/ 2147483647 h 47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90"/>
                    <a:gd name="T49" fmla="*/ 0 h 477"/>
                    <a:gd name="T50" fmla="*/ 290 w 290"/>
                    <a:gd name="T51" fmla="*/ 477 h 477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90" h="477">
                      <a:moveTo>
                        <a:pt x="0" y="34"/>
                      </a:moveTo>
                      <a:lnTo>
                        <a:pt x="34" y="51"/>
                      </a:lnTo>
                      <a:lnTo>
                        <a:pt x="66" y="48"/>
                      </a:lnTo>
                      <a:lnTo>
                        <a:pt x="77" y="38"/>
                      </a:lnTo>
                      <a:lnTo>
                        <a:pt x="85" y="9"/>
                      </a:lnTo>
                      <a:lnTo>
                        <a:pt x="226" y="0"/>
                      </a:lnTo>
                      <a:lnTo>
                        <a:pt x="290" y="337"/>
                      </a:lnTo>
                      <a:lnTo>
                        <a:pt x="286" y="334"/>
                      </a:lnTo>
                      <a:lnTo>
                        <a:pt x="237" y="353"/>
                      </a:lnTo>
                      <a:lnTo>
                        <a:pt x="203" y="444"/>
                      </a:lnTo>
                      <a:lnTo>
                        <a:pt x="153" y="431"/>
                      </a:lnTo>
                      <a:lnTo>
                        <a:pt x="95" y="465"/>
                      </a:lnTo>
                      <a:lnTo>
                        <a:pt x="19" y="477"/>
                      </a:lnTo>
                      <a:lnTo>
                        <a:pt x="53" y="389"/>
                      </a:lnTo>
                      <a:lnTo>
                        <a:pt x="39" y="339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5" name="Freeform 474"/>
                <p:cNvSpPr>
                  <a:spLocks/>
                </p:cNvSpPr>
                <p:nvPr/>
              </p:nvSpPr>
              <p:spPr bwMode="auto">
                <a:xfrm>
                  <a:off x="10740353" y="2991768"/>
                  <a:ext cx="427393" cy="520135"/>
                </a:xfrm>
                <a:custGeom>
                  <a:avLst/>
                  <a:gdLst>
                    <a:gd name="T0" fmla="*/ 0 w 432"/>
                    <a:gd name="T1" fmla="*/ 2147483647 h 499"/>
                    <a:gd name="T2" fmla="*/ 2147483647 w 432"/>
                    <a:gd name="T3" fmla="*/ 2147483647 h 499"/>
                    <a:gd name="T4" fmla="*/ 2147483647 w 432"/>
                    <a:gd name="T5" fmla="*/ 2147483647 h 499"/>
                    <a:gd name="T6" fmla="*/ 2147483647 w 432"/>
                    <a:gd name="T7" fmla="*/ 2147483647 h 499"/>
                    <a:gd name="T8" fmla="*/ 2147483647 w 432"/>
                    <a:gd name="T9" fmla="*/ 2147483647 h 499"/>
                    <a:gd name="T10" fmla="*/ 2147483647 w 432"/>
                    <a:gd name="T11" fmla="*/ 0 h 499"/>
                    <a:gd name="T12" fmla="*/ 2147483647 w 432"/>
                    <a:gd name="T13" fmla="*/ 2147483647 h 499"/>
                    <a:gd name="T14" fmla="*/ 2147483647 w 432"/>
                    <a:gd name="T15" fmla="*/ 2147483647 h 499"/>
                    <a:gd name="T16" fmla="*/ 2147483647 w 432"/>
                    <a:gd name="T17" fmla="*/ 2147483647 h 499"/>
                    <a:gd name="T18" fmla="*/ 2147483647 w 432"/>
                    <a:gd name="T19" fmla="*/ 2147483647 h 499"/>
                    <a:gd name="T20" fmla="*/ 2147483647 w 432"/>
                    <a:gd name="T21" fmla="*/ 2147483647 h 499"/>
                    <a:gd name="T22" fmla="*/ 2147483647 w 432"/>
                    <a:gd name="T23" fmla="*/ 2147483647 h 499"/>
                    <a:gd name="T24" fmla="*/ 2147483647 w 432"/>
                    <a:gd name="T25" fmla="*/ 2147483647 h 499"/>
                    <a:gd name="T26" fmla="*/ 2147483647 w 432"/>
                    <a:gd name="T27" fmla="*/ 2147483647 h 499"/>
                    <a:gd name="T28" fmla="*/ 2147483647 w 432"/>
                    <a:gd name="T29" fmla="*/ 2147483647 h 499"/>
                    <a:gd name="T30" fmla="*/ 2147483647 w 432"/>
                    <a:gd name="T31" fmla="*/ 2147483647 h 499"/>
                    <a:gd name="T32" fmla="*/ 2147483647 w 432"/>
                    <a:gd name="T33" fmla="*/ 2147483647 h 499"/>
                    <a:gd name="T34" fmla="*/ 2147483647 w 432"/>
                    <a:gd name="T35" fmla="*/ 2147483647 h 499"/>
                    <a:gd name="T36" fmla="*/ 0 w 432"/>
                    <a:gd name="T37" fmla="*/ 2147483647 h 49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32"/>
                    <a:gd name="T58" fmla="*/ 0 h 499"/>
                    <a:gd name="T59" fmla="*/ 432 w 432"/>
                    <a:gd name="T60" fmla="*/ 499 h 499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32" h="499">
                      <a:moveTo>
                        <a:pt x="0" y="112"/>
                      </a:moveTo>
                      <a:lnTo>
                        <a:pt x="195" y="94"/>
                      </a:lnTo>
                      <a:lnTo>
                        <a:pt x="235" y="101"/>
                      </a:lnTo>
                      <a:lnTo>
                        <a:pt x="327" y="58"/>
                      </a:lnTo>
                      <a:lnTo>
                        <a:pt x="347" y="19"/>
                      </a:lnTo>
                      <a:lnTo>
                        <a:pt x="402" y="0"/>
                      </a:lnTo>
                      <a:lnTo>
                        <a:pt x="432" y="189"/>
                      </a:lnTo>
                      <a:lnTo>
                        <a:pt x="409" y="210"/>
                      </a:lnTo>
                      <a:lnTo>
                        <a:pt x="415" y="340"/>
                      </a:lnTo>
                      <a:lnTo>
                        <a:pt x="372" y="351"/>
                      </a:lnTo>
                      <a:lnTo>
                        <a:pt x="347" y="424"/>
                      </a:lnTo>
                      <a:lnTo>
                        <a:pt x="314" y="414"/>
                      </a:lnTo>
                      <a:lnTo>
                        <a:pt x="302" y="499"/>
                      </a:lnTo>
                      <a:lnTo>
                        <a:pt x="254" y="463"/>
                      </a:lnTo>
                      <a:lnTo>
                        <a:pt x="159" y="485"/>
                      </a:lnTo>
                      <a:lnTo>
                        <a:pt x="115" y="452"/>
                      </a:lnTo>
                      <a:lnTo>
                        <a:pt x="64" y="452"/>
                      </a:lnTo>
                      <a:lnTo>
                        <a:pt x="36" y="311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6" name="Freeform 475"/>
                <p:cNvSpPr>
                  <a:spLocks/>
                </p:cNvSpPr>
                <p:nvPr/>
              </p:nvSpPr>
              <p:spPr bwMode="auto">
                <a:xfrm>
                  <a:off x="10357135" y="3462416"/>
                  <a:ext cx="755392" cy="441166"/>
                </a:xfrm>
                <a:custGeom>
                  <a:avLst/>
                  <a:gdLst>
                    <a:gd name="T0" fmla="*/ 0 w 761"/>
                    <a:gd name="T1" fmla="*/ 2147483647 h 422"/>
                    <a:gd name="T2" fmla="*/ 2147483647 w 761"/>
                    <a:gd name="T3" fmla="*/ 2147483647 h 422"/>
                    <a:gd name="T4" fmla="*/ 2147483647 w 761"/>
                    <a:gd name="T5" fmla="*/ 2147483647 h 422"/>
                    <a:gd name="T6" fmla="*/ 2147483647 w 761"/>
                    <a:gd name="T7" fmla="*/ 2147483647 h 422"/>
                    <a:gd name="T8" fmla="*/ 2147483647 w 761"/>
                    <a:gd name="T9" fmla="*/ 2147483647 h 422"/>
                    <a:gd name="T10" fmla="*/ 2147483647 w 761"/>
                    <a:gd name="T11" fmla="*/ 2147483647 h 422"/>
                    <a:gd name="T12" fmla="*/ 2147483647 w 761"/>
                    <a:gd name="T13" fmla="*/ 2147483647 h 422"/>
                    <a:gd name="T14" fmla="*/ 2147483647 w 761"/>
                    <a:gd name="T15" fmla="*/ 2147483647 h 422"/>
                    <a:gd name="T16" fmla="*/ 2147483647 w 761"/>
                    <a:gd name="T17" fmla="*/ 2147483647 h 422"/>
                    <a:gd name="T18" fmla="*/ 2147483647 w 761"/>
                    <a:gd name="T19" fmla="*/ 2147483647 h 422"/>
                    <a:gd name="T20" fmla="*/ 2147483647 w 761"/>
                    <a:gd name="T21" fmla="*/ 2147483647 h 422"/>
                    <a:gd name="T22" fmla="*/ 2147483647 w 761"/>
                    <a:gd name="T23" fmla="*/ 2147483647 h 422"/>
                    <a:gd name="T24" fmla="*/ 2147483647 w 761"/>
                    <a:gd name="T25" fmla="*/ 2147483647 h 422"/>
                    <a:gd name="T26" fmla="*/ 2147483647 w 761"/>
                    <a:gd name="T27" fmla="*/ 2147483647 h 422"/>
                    <a:gd name="T28" fmla="*/ 2147483647 w 761"/>
                    <a:gd name="T29" fmla="*/ 0 h 422"/>
                    <a:gd name="T30" fmla="*/ 2147483647 w 761"/>
                    <a:gd name="T31" fmla="*/ 2147483647 h 422"/>
                    <a:gd name="T32" fmla="*/ 2147483647 w 761"/>
                    <a:gd name="T33" fmla="*/ 2147483647 h 422"/>
                    <a:gd name="T34" fmla="*/ 2147483647 w 761"/>
                    <a:gd name="T35" fmla="*/ 2147483647 h 422"/>
                    <a:gd name="T36" fmla="*/ 2147483647 w 761"/>
                    <a:gd name="T37" fmla="*/ 2147483647 h 422"/>
                    <a:gd name="T38" fmla="*/ 2147483647 w 761"/>
                    <a:gd name="T39" fmla="*/ 2147483647 h 422"/>
                    <a:gd name="T40" fmla="*/ 2147483647 w 761"/>
                    <a:gd name="T41" fmla="*/ 2147483647 h 422"/>
                    <a:gd name="T42" fmla="*/ 2147483647 w 761"/>
                    <a:gd name="T43" fmla="*/ 2147483647 h 422"/>
                    <a:gd name="T44" fmla="*/ 2147483647 w 761"/>
                    <a:gd name="T45" fmla="*/ 2147483647 h 422"/>
                    <a:gd name="T46" fmla="*/ 2147483647 w 761"/>
                    <a:gd name="T47" fmla="*/ 2147483647 h 422"/>
                    <a:gd name="T48" fmla="*/ 2147483647 w 761"/>
                    <a:gd name="T49" fmla="*/ 2147483647 h 422"/>
                    <a:gd name="T50" fmla="*/ 2147483647 w 761"/>
                    <a:gd name="T51" fmla="*/ 2147483647 h 422"/>
                    <a:gd name="T52" fmla="*/ 2147483647 w 761"/>
                    <a:gd name="T53" fmla="*/ 2147483647 h 422"/>
                    <a:gd name="T54" fmla="*/ 2147483647 w 761"/>
                    <a:gd name="T55" fmla="*/ 2147483647 h 422"/>
                    <a:gd name="T56" fmla="*/ 0 w 761"/>
                    <a:gd name="T57" fmla="*/ 2147483647 h 42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761"/>
                    <a:gd name="T88" fmla="*/ 0 h 422"/>
                    <a:gd name="T89" fmla="*/ 761 w 761"/>
                    <a:gd name="T90" fmla="*/ 422 h 422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761" h="422">
                      <a:moveTo>
                        <a:pt x="0" y="422"/>
                      </a:moveTo>
                      <a:lnTo>
                        <a:pt x="185" y="395"/>
                      </a:lnTo>
                      <a:lnTo>
                        <a:pt x="185" y="377"/>
                      </a:lnTo>
                      <a:lnTo>
                        <a:pt x="632" y="316"/>
                      </a:lnTo>
                      <a:lnTo>
                        <a:pt x="639" y="283"/>
                      </a:lnTo>
                      <a:lnTo>
                        <a:pt x="705" y="259"/>
                      </a:lnTo>
                      <a:lnTo>
                        <a:pt x="712" y="225"/>
                      </a:lnTo>
                      <a:lnTo>
                        <a:pt x="741" y="214"/>
                      </a:lnTo>
                      <a:lnTo>
                        <a:pt x="761" y="164"/>
                      </a:lnTo>
                      <a:lnTo>
                        <a:pt x="700" y="113"/>
                      </a:lnTo>
                      <a:lnTo>
                        <a:pt x="688" y="46"/>
                      </a:lnTo>
                      <a:lnTo>
                        <a:pt x="639" y="13"/>
                      </a:lnTo>
                      <a:lnTo>
                        <a:pt x="541" y="31"/>
                      </a:lnTo>
                      <a:lnTo>
                        <a:pt x="501" y="3"/>
                      </a:lnTo>
                      <a:lnTo>
                        <a:pt x="449" y="0"/>
                      </a:lnTo>
                      <a:lnTo>
                        <a:pt x="459" y="46"/>
                      </a:lnTo>
                      <a:lnTo>
                        <a:pt x="397" y="71"/>
                      </a:lnTo>
                      <a:lnTo>
                        <a:pt x="356" y="176"/>
                      </a:lnTo>
                      <a:lnTo>
                        <a:pt x="300" y="158"/>
                      </a:lnTo>
                      <a:lnTo>
                        <a:pt x="233" y="198"/>
                      </a:lnTo>
                      <a:lnTo>
                        <a:pt x="146" y="213"/>
                      </a:lnTo>
                      <a:lnTo>
                        <a:pt x="146" y="273"/>
                      </a:lnTo>
                      <a:lnTo>
                        <a:pt x="103" y="271"/>
                      </a:lnTo>
                      <a:lnTo>
                        <a:pt x="105" y="323"/>
                      </a:lnTo>
                      <a:lnTo>
                        <a:pt x="60" y="302"/>
                      </a:lnTo>
                      <a:lnTo>
                        <a:pt x="34" y="311"/>
                      </a:lnTo>
                      <a:lnTo>
                        <a:pt x="57" y="347"/>
                      </a:lnTo>
                      <a:lnTo>
                        <a:pt x="9" y="393"/>
                      </a:lnTo>
                      <a:lnTo>
                        <a:pt x="0" y="422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7" name="Freeform 476"/>
                <p:cNvSpPr>
                  <a:spLocks/>
                </p:cNvSpPr>
                <p:nvPr/>
              </p:nvSpPr>
              <p:spPr bwMode="auto">
                <a:xfrm>
                  <a:off x="10308542" y="3747753"/>
                  <a:ext cx="869142" cy="333771"/>
                </a:xfrm>
                <a:custGeom>
                  <a:avLst/>
                  <a:gdLst>
                    <a:gd name="T0" fmla="*/ 2147483647 w 757"/>
                    <a:gd name="T1" fmla="*/ 2147483647 h 276"/>
                    <a:gd name="T2" fmla="*/ 2147483647 w 757"/>
                    <a:gd name="T3" fmla="*/ 2147483647 h 276"/>
                    <a:gd name="T4" fmla="*/ 2147483647 w 757"/>
                    <a:gd name="T5" fmla="*/ 2147483647 h 276"/>
                    <a:gd name="T6" fmla="*/ 2147483647 w 757"/>
                    <a:gd name="T7" fmla="*/ 2147483647 h 276"/>
                    <a:gd name="T8" fmla="*/ 0 w 757"/>
                    <a:gd name="T9" fmla="*/ 2147483647 h 276"/>
                    <a:gd name="T10" fmla="*/ 2147483647 w 757"/>
                    <a:gd name="T11" fmla="*/ 2147483647 h 276"/>
                    <a:gd name="T12" fmla="*/ 2147483647 w 757"/>
                    <a:gd name="T13" fmla="*/ 2147483647 h 276"/>
                    <a:gd name="T14" fmla="*/ 2147483647 w 757"/>
                    <a:gd name="T15" fmla="*/ 2147483647 h 276"/>
                    <a:gd name="T16" fmla="*/ 2147483647 w 757"/>
                    <a:gd name="T17" fmla="*/ 2147483647 h 276"/>
                    <a:gd name="T18" fmla="*/ 2147483647 w 757"/>
                    <a:gd name="T19" fmla="*/ 2147483647 h 276"/>
                    <a:gd name="T20" fmla="*/ 2147483647 w 757"/>
                    <a:gd name="T21" fmla="*/ 2147483647 h 276"/>
                    <a:gd name="T22" fmla="*/ 2147483647 w 757"/>
                    <a:gd name="T23" fmla="*/ 0 h 276"/>
                    <a:gd name="T24" fmla="*/ 2147483647 w 757"/>
                    <a:gd name="T25" fmla="*/ 2147483647 h 276"/>
                    <a:gd name="T26" fmla="*/ 2147483647 w 757"/>
                    <a:gd name="T27" fmla="*/ 2147483647 h 276"/>
                    <a:gd name="T28" fmla="*/ 2147483647 w 757"/>
                    <a:gd name="T29" fmla="*/ 2147483647 h 276"/>
                    <a:gd name="T30" fmla="*/ 2147483647 w 757"/>
                    <a:gd name="T31" fmla="*/ 2147483647 h 27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757"/>
                    <a:gd name="T49" fmla="*/ 0 h 276"/>
                    <a:gd name="T50" fmla="*/ 757 w 757"/>
                    <a:gd name="T51" fmla="*/ 276 h 27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757" h="276">
                      <a:moveTo>
                        <a:pt x="45" y="125"/>
                      </a:moveTo>
                      <a:lnTo>
                        <a:pt x="45" y="130"/>
                      </a:lnTo>
                      <a:lnTo>
                        <a:pt x="32" y="156"/>
                      </a:lnTo>
                      <a:lnTo>
                        <a:pt x="47" y="192"/>
                      </a:lnTo>
                      <a:lnTo>
                        <a:pt x="0" y="222"/>
                      </a:lnTo>
                      <a:lnTo>
                        <a:pt x="9" y="276"/>
                      </a:lnTo>
                      <a:lnTo>
                        <a:pt x="208" y="259"/>
                      </a:lnTo>
                      <a:lnTo>
                        <a:pt x="444" y="232"/>
                      </a:lnTo>
                      <a:lnTo>
                        <a:pt x="562" y="211"/>
                      </a:lnTo>
                      <a:lnTo>
                        <a:pt x="586" y="140"/>
                      </a:lnTo>
                      <a:lnTo>
                        <a:pt x="628" y="137"/>
                      </a:lnTo>
                      <a:lnTo>
                        <a:pt x="757" y="0"/>
                      </a:lnTo>
                      <a:lnTo>
                        <a:pt x="589" y="33"/>
                      </a:lnTo>
                      <a:lnTo>
                        <a:pt x="198" y="90"/>
                      </a:lnTo>
                      <a:lnTo>
                        <a:pt x="202" y="106"/>
                      </a:lnTo>
                      <a:lnTo>
                        <a:pt x="45" y="125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8" name="Freeform 477"/>
                <p:cNvSpPr>
                  <a:spLocks/>
                </p:cNvSpPr>
                <p:nvPr/>
              </p:nvSpPr>
              <p:spPr bwMode="auto">
                <a:xfrm>
                  <a:off x="10224610" y="4054149"/>
                  <a:ext cx="354504" cy="653854"/>
                </a:xfrm>
                <a:custGeom>
                  <a:avLst/>
                  <a:gdLst>
                    <a:gd name="T0" fmla="*/ 2147483647 w 310"/>
                    <a:gd name="T1" fmla="*/ 2147483647 h 540"/>
                    <a:gd name="T2" fmla="*/ 2147483647 w 310"/>
                    <a:gd name="T3" fmla="*/ 2147483647 h 540"/>
                    <a:gd name="T4" fmla="*/ 0 w 310"/>
                    <a:gd name="T5" fmla="*/ 2147483647 h 540"/>
                    <a:gd name="T6" fmla="*/ 2147483647 w 310"/>
                    <a:gd name="T7" fmla="*/ 2147483647 h 540"/>
                    <a:gd name="T8" fmla="*/ 2147483647 w 310"/>
                    <a:gd name="T9" fmla="*/ 2147483647 h 540"/>
                    <a:gd name="T10" fmla="*/ 2147483647 w 310"/>
                    <a:gd name="T11" fmla="*/ 2147483647 h 540"/>
                    <a:gd name="T12" fmla="*/ 2147483647 w 310"/>
                    <a:gd name="T13" fmla="*/ 2147483647 h 540"/>
                    <a:gd name="T14" fmla="*/ 2147483647 w 310"/>
                    <a:gd name="T15" fmla="*/ 2147483647 h 540"/>
                    <a:gd name="T16" fmla="*/ 2147483647 w 310"/>
                    <a:gd name="T17" fmla="*/ 2147483647 h 540"/>
                    <a:gd name="T18" fmla="*/ 2147483647 w 310"/>
                    <a:gd name="T19" fmla="*/ 2147483647 h 540"/>
                    <a:gd name="T20" fmla="*/ 2147483647 w 310"/>
                    <a:gd name="T21" fmla="*/ 2147483647 h 540"/>
                    <a:gd name="T22" fmla="*/ 2147483647 w 310"/>
                    <a:gd name="T23" fmla="*/ 2147483647 h 540"/>
                    <a:gd name="T24" fmla="*/ 2147483647 w 310"/>
                    <a:gd name="T25" fmla="*/ 2147483647 h 540"/>
                    <a:gd name="T26" fmla="*/ 2147483647 w 310"/>
                    <a:gd name="T27" fmla="*/ 0 h 540"/>
                    <a:gd name="T28" fmla="*/ 2147483647 w 310"/>
                    <a:gd name="T29" fmla="*/ 2147483647 h 54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10"/>
                    <a:gd name="T46" fmla="*/ 0 h 540"/>
                    <a:gd name="T47" fmla="*/ 310 w 310"/>
                    <a:gd name="T48" fmla="*/ 540 h 54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10" h="540">
                      <a:moveTo>
                        <a:pt x="88" y="17"/>
                      </a:moveTo>
                      <a:lnTo>
                        <a:pt x="41" y="109"/>
                      </a:lnTo>
                      <a:lnTo>
                        <a:pt x="0" y="169"/>
                      </a:lnTo>
                      <a:lnTo>
                        <a:pt x="13" y="240"/>
                      </a:lnTo>
                      <a:lnTo>
                        <a:pt x="62" y="337"/>
                      </a:lnTo>
                      <a:lnTo>
                        <a:pt x="25" y="435"/>
                      </a:lnTo>
                      <a:lnTo>
                        <a:pt x="9" y="487"/>
                      </a:lnTo>
                      <a:lnTo>
                        <a:pt x="189" y="466"/>
                      </a:lnTo>
                      <a:lnTo>
                        <a:pt x="197" y="532"/>
                      </a:lnTo>
                      <a:lnTo>
                        <a:pt x="235" y="540"/>
                      </a:lnTo>
                      <a:lnTo>
                        <a:pt x="244" y="506"/>
                      </a:lnTo>
                      <a:lnTo>
                        <a:pt x="310" y="497"/>
                      </a:lnTo>
                      <a:lnTo>
                        <a:pt x="296" y="387"/>
                      </a:lnTo>
                      <a:lnTo>
                        <a:pt x="293" y="0"/>
                      </a:lnTo>
                      <a:lnTo>
                        <a:pt x="88" y="17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9" name="Freeform 478"/>
                <p:cNvSpPr>
                  <a:spLocks/>
                </p:cNvSpPr>
                <p:nvPr/>
              </p:nvSpPr>
              <p:spPr bwMode="auto">
                <a:xfrm>
                  <a:off x="10557027" y="4023614"/>
                  <a:ext cx="399784" cy="659118"/>
                </a:xfrm>
                <a:custGeom>
                  <a:avLst/>
                  <a:gdLst>
                    <a:gd name="T0" fmla="*/ 0 w 350"/>
                    <a:gd name="T1" fmla="*/ 2147483647 h 545"/>
                    <a:gd name="T2" fmla="*/ 2147483647 w 350"/>
                    <a:gd name="T3" fmla="*/ 0 h 545"/>
                    <a:gd name="T4" fmla="*/ 2147483647 w 350"/>
                    <a:gd name="T5" fmla="*/ 2147483647 h 545"/>
                    <a:gd name="T6" fmla="*/ 2147483647 w 350"/>
                    <a:gd name="T7" fmla="*/ 2147483647 h 545"/>
                    <a:gd name="T8" fmla="*/ 2147483647 w 350"/>
                    <a:gd name="T9" fmla="*/ 2147483647 h 545"/>
                    <a:gd name="T10" fmla="*/ 2147483647 w 350"/>
                    <a:gd name="T11" fmla="*/ 2147483647 h 545"/>
                    <a:gd name="T12" fmla="*/ 2147483647 w 350"/>
                    <a:gd name="T13" fmla="*/ 2147483647 h 545"/>
                    <a:gd name="T14" fmla="*/ 2147483647 w 350"/>
                    <a:gd name="T15" fmla="*/ 2147483647 h 545"/>
                    <a:gd name="T16" fmla="*/ 2147483647 w 350"/>
                    <a:gd name="T17" fmla="*/ 2147483647 h 545"/>
                    <a:gd name="T18" fmla="*/ 2147483647 w 350"/>
                    <a:gd name="T19" fmla="*/ 2147483647 h 545"/>
                    <a:gd name="T20" fmla="*/ 2147483647 w 350"/>
                    <a:gd name="T21" fmla="*/ 2147483647 h 545"/>
                    <a:gd name="T22" fmla="*/ 2147483647 w 350"/>
                    <a:gd name="T23" fmla="*/ 2147483647 h 545"/>
                    <a:gd name="T24" fmla="*/ 2147483647 w 350"/>
                    <a:gd name="T25" fmla="*/ 2147483647 h 545"/>
                    <a:gd name="T26" fmla="*/ 2147483647 w 350"/>
                    <a:gd name="T27" fmla="*/ 2147483647 h 545"/>
                    <a:gd name="T28" fmla="*/ 0 w 350"/>
                    <a:gd name="T29" fmla="*/ 2147483647 h 545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50"/>
                    <a:gd name="T46" fmla="*/ 0 h 545"/>
                    <a:gd name="T47" fmla="*/ 350 w 350"/>
                    <a:gd name="T48" fmla="*/ 545 h 545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50" h="545">
                      <a:moveTo>
                        <a:pt x="0" y="27"/>
                      </a:moveTo>
                      <a:lnTo>
                        <a:pt x="228" y="0"/>
                      </a:lnTo>
                      <a:lnTo>
                        <a:pt x="300" y="252"/>
                      </a:lnTo>
                      <a:lnTo>
                        <a:pt x="350" y="292"/>
                      </a:lnTo>
                      <a:lnTo>
                        <a:pt x="310" y="366"/>
                      </a:lnTo>
                      <a:lnTo>
                        <a:pt x="349" y="437"/>
                      </a:lnTo>
                      <a:lnTo>
                        <a:pt x="116" y="463"/>
                      </a:lnTo>
                      <a:lnTo>
                        <a:pt x="126" y="524"/>
                      </a:lnTo>
                      <a:lnTo>
                        <a:pt x="92" y="545"/>
                      </a:lnTo>
                      <a:lnTo>
                        <a:pt x="65" y="468"/>
                      </a:lnTo>
                      <a:lnTo>
                        <a:pt x="49" y="531"/>
                      </a:lnTo>
                      <a:lnTo>
                        <a:pt x="19" y="524"/>
                      </a:lnTo>
                      <a:lnTo>
                        <a:pt x="10" y="461"/>
                      </a:lnTo>
                      <a:lnTo>
                        <a:pt x="2" y="40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0" name="Freeform 479"/>
                <p:cNvSpPr>
                  <a:spLocks/>
                </p:cNvSpPr>
                <p:nvPr/>
              </p:nvSpPr>
              <p:spPr bwMode="auto">
                <a:xfrm>
                  <a:off x="10819868" y="3989921"/>
                  <a:ext cx="552187" cy="607526"/>
                </a:xfrm>
                <a:custGeom>
                  <a:avLst/>
                  <a:gdLst>
                    <a:gd name="T0" fmla="*/ 0 w 484"/>
                    <a:gd name="T1" fmla="*/ 2147483647 h 502"/>
                    <a:gd name="T2" fmla="*/ 2147483647 w 484"/>
                    <a:gd name="T3" fmla="*/ 2147483647 h 502"/>
                    <a:gd name="T4" fmla="*/ 2147483647 w 484"/>
                    <a:gd name="T5" fmla="*/ 2147483647 h 502"/>
                    <a:gd name="T6" fmla="*/ 2147483647 w 484"/>
                    <a:gd name="T7" fmla="*/ 0 h 502"/>
                    <a:gd name="T8" fmla="*/ 2147483647 w 484"/>
                    <a:gd name="T9" fmla="*/ 2147483647 h 502"/>
                    <a:gd name="T10" fmla="*/ 2147483647 w 484"/>
                    <a:gd name="T11" fmla="*/ 2147483647 h 502"/>
                    <a:gd name="T12" fmla="*/ 2147483647 w 484"/>
                    <a:gd name="T13" fmla="*/ 2147483647 h 502"/>
                    <a:gd name="T14" fmla="*/ 2147483647 w 484"/>
                    <a:gd name="T15" fmla="*/ 2147483647 h 502"/>
                    <a:gd name="T16" fmla="*/ 2147483647 w 484"/>
                    <a:gd name="T17" fmla="*/ 2147483647 h 502"/>
                    <a:gd name="T18" fmla="*/ 2147483647 w 484"/>
                    <a:gd name="T19" fmla="*/ 2147483647 h 502"/>
                    <a:gd name="T20" fmla="*/ 2147483647 w 484"/>
                    <a:gd name="T21" fmla="*/ 2147483647 h 502"/>
                    <a:gd name="T22" fmla="*/ 2147483647 w 484"/>
                    <a:gd name="T23" fmla="*/ 2147483647 h 502"/>
                    <a:gd name="T24" fmla="*/ 2147483647 w 484"/>
                    <a:gd name="T25" fmla="*/ 2147483647 h 502"/>
                    <a:gd name="T26" fmla="*/ 2147483647 w 484"/>
                    <a:gd name="T27" fmla="*/ 2147483647 h 502"/>
                    <a:gd name="T28" fmla="*/ 2147483647 w 484"/>
                    <a:gd name="T29" fmla="*/ 2147483647 h 502"/>
                    <a:gd name="T30" fmla="*/ 2147483647 w 484"/>
                    <a:gd name="T31" fmla="*/ 2147483647 h 502"/>
                    <a:gd name="T32" fmla="*/ 2147483647 w 484"/>
                    <a:gd name="T33" fmla="*/ 2147483647 h 502"/>
                    <a:gd name="T34" fmla="*/ 2147483647 w 484"/>
                    <a:gd name="T35" fmla="*/ 2147483647 h 502"/>
                    <a:gd name="T36" fmla="*/ 0 w 484"/>
                    <a:gd name="T37" fmla="*/ 2147483647 h 50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84"/>
                    <a:gd name="T58" fmla="*/ 0 h 502"/>
                    <a:gd name="T59" fmla="*/ 484 w 484"/>
                    <a:gd name="T60" fmla="*/ 502 h 50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84" h="502">
                      <a:moveTo>
                        <a:pt x="0" y="31"/>
                      </a:moveTo>
                      <a:lnTo>
                        <a:pt x="5" y="31"/>
                      </a:lnTo>
                      <a:lnTo>
                        <a:pt x="118" y="10"/>
                      </a:lnTo>
                      <a:lnTo>
                        <a:pt x="218" y="0"/>
                      </a:lnTo>
                      <a:lnTo>
                        <a:pt x="203" y="26"/>
                      </a:lnTo>
                      <a:lnTo>
                        <a:pt x="234" y="26"/>
                      </a:lnTo>
                      <a:lnTo>
                        <a:pt x="407" y="181"/>
                      </a:lnTo>
                      <a:lnTo>
                        <a:pt x="474" y="281"/>
                      </a:lnTo>
                      <a:lnTo>
                        <a:pt x="484" y="349"/>
                      </a:lnTo>
                      <a:lnTo>
                        <a:pt x="461" y="365"/>
                      </a:lnTo>
                      <a:lnTo>
                        <a:pt x="474" y="433"/>
                      </a:lnTo>
                      <a:lnTo>
                        <a:pt x="426" y="436"/>
                      </a:lnTo>
                      <a:lnTo>
                        <a:pt x="426" y="494"/>
                      </a:lnTo>
                      <a:lnTo>
                        <a:pt x="387" y="465"/>
                      </a:lnTo>
                      <a:lnTo>
                        <a:pt x="139" y="502"/>
                      </a:lnTo>
                      <a:lnTo>
                        <a:pt x="82" y="394"/>
                      </a:lnTo>
                      <a:lnTo>
                        <a:pt x="122" y="320"/>
                      </a:lnTo>
                      <a:lnTo>
                        <a:pt x="69" y="283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1" name="Freeform 480"/>
                <p:cNvSpPr>
                  <a:spLocks/>
                </p:cNvSpPr>
                <p:nvPr/>
              </p:nvSpPr>
              <p:spPr bwMode="auto">
                <a:xfrm>
                  <a:off x="10690656" y="4513215"/>
                  <a:ext cx="948657" cy="678070"/>
                </a:xfrm>
                <a:custGeom>
                  <a:avLst/>
                  <a:gdLst>
                    <a:gd name="T0" fmla="*/ 0 w 828"/>
                    <a:gd name="T1" fmla="*/ 2147483647 h 562"/>
                    <a:gd name="T2" fmla="*/ 2147483647 w 828"/>
                    <a:gd name="T3" fmla="*/ 2147483647 h 562"/>
                    <a:gd name="T4" fmla="*/ 2147483647 w 828"/>
                    <a:gd name="T5" fmla="*/ 2147483647 h 562"/>
                    <a:gd name="T6" fmla="*/ 2147483647 w 828"/>
                    <a:gd name="T7" fmla="*/ 2147483647 h 562"/>
                    <a:gd name="T8" fmla="*/ 2147483647 w 828"/>
                    <a:gd name="T9" fmla="*/ 2147483647 h 562"/>
                    <a:gd name="T10" fmla="*/ 2147483647 w 828"/>
                    <a:gd name="T11" fmla="*/ 2147483647 h 562"/>
                    <a:gd name="T12" fmla="*/ 2147483647 w 828"/>
                    <a:gd name="T13" fmla="*/ 0 h 562"/>
                    <a:gd name="T14" fmla="*/ 2147483647 w 828"/>
                    <a:gd name="T15" fmla="*/ 2147483647 h 562"/>
                    <a:gd name="T16" fmla="*/ 2147483647 w 828"/>
                    <a:gd name="T17" fmla="*/ 2147483647 h 562"/>
                    <a:gd name="T18" fmla="*/ 2147483647 w 828"/>
                    <a:gd name="T19" fmla="*/ 2147483647 h 562"/>
                    <a:gd name="T20" fmla="*/ 2147483647 w 828"/>
                    <a:gd name="T21" fmla="*/ 2147483647 h 562"/>
                    <a:gd name="T22" fmla="*/ 2147483647 w 828"/>
                    <a:gd name="T23" fmla="*/ 2147483647 h 562"/>
                    <a:gd name="T24" fmla="*/ 2147483647 w 828"/>
                    <a:gd name="T25" fmla="*/ 2147483647 h 562"/>
                    <a:gd name="T26" fmla="*/ 2147483647 w 828"/>
                    <a:gd name="T27" fmla="*/ 2147483647 h 562"/>
                    <a:gd name="T28" fmla="*/ 2147483647 w 828"/>
                    <a:gd name="T29" fmla="*/ 2147483647 h 562"/>
                    <a:gd name="T30" fmla="*/ 2147483647 w 828"/>
                    <a:gd name="T31" fmla="*/ 2147483647 h 562"/>
                    <a:gd name="T32" fmla="*/ 2147483647 w 828"/>
                    <a:gd name="T33" fmla="*/ 2147483647 h 562"/>
                    <a:gd name="T34" fmla="*/ 2147483647 w 828"/>
                    <a:gd name="T35" fmla="*/ 2147483647 h 562"/>
                    <a:gd name="T36" fmla="*/ 2147483647 w 828"/>
                    <a:gd name="T37" fmla="*/ 2147483647 h 562"/>
                    <a:gd name="T38" fmla="*/ 2147483647 w 828"/>
                    <a:gd name="T39" fmla="*/ 2147483647 h 562"/>
                    <a:gd name="T40" fmla="*/ 2147483647 w 828"/>
                    <a:gd name="T41" fmla="*/ 2147483647 h 562"/>
                    <a:gd name="T42" fmla="*/ 2147483647 w 828"/>
                    <a:gd name="T43" fmla="*/ 2147483647 h 562"/>
                    <a:gd name="T44" fmla="*/ 2147483647 w 828"/>
                    <a:gd name="T45" fmla="*/ 2147483647 h 562"/>
                    <a:gd name="T46" fmla="*/ 2147483647 w 828"/>
                    <a:gd name="T47" fmla="*/ 2147483647 h 562"/>
                    <a:gd name="T48" fmla="*/ 2147483647 w 828"/>
                    <a:gd name="T49" fmla="*/ 2147483647 h 562"/>
                    <a:gd name="T50" fmla="*/ 2147483647 w 828"/>
                    <a:gd name="T51" fmla="*/ 2147483647 h 562"/>
                    <a:gd name="T52" fmla="*/ 2147483647 w 828"/>
                    <a:gd name="T53" fmla="*/ 2147483647 h 562"/>
                    <a:gd name="T54" fmla="*/ 2147483647 w 828"/>
                    <a:gd name="T55" fmla="*/ 2147483647 h 562"/>
                    <a:gd name="T56" fmla="*/ 2147483647 w 828"/>
                    <a:gd name="T57" fmla="*/ 2147483647 h 562"/>
                    <a:gd name="T58" fmla="*/ 2147483647 w 828"/>
                    <a:gd name="T59" fmla="*/ 2147483647 h 562"/>
                    <a:gd name="T60" fmla="*/ 2147483647 w 828"/>
                    <a:gd name="T61" fmla="*/ 2147483647 h 562"/>
                    <a:gd name="T62" fmla="*/ 2147483647 w 828"/>
                    <a:gd name="T63" fmla="*/ 2147483647 h 562"/>
                    <a:gd name="T64" fmla="*/ 2147483647 w 828"/>
                    <a:gd name="T65" fmla="*/ 2147483647 h 562"/>
                    <a:gd name="T66" fmla="*/ 2147483647 w 828"/>
                    <a:gd name="T67" fmla="*/ 2147483647 h 562"/>
                    <a:gd name="T68" fmla="*/ 2147483647 w 828"/>
                    <a:gd name="T69" fmla="*/ 2147483647 h 562"/>
                    <a:gd name="T70" fmla="*/ 2147483647 w 828"/>
                    <a:gd name="T71" fmla="*/ 2147483647 h 562"/>
                    <a:gd name="T72" fmla="*/ 2147483647 w 828"/>
                    <a:gd name="T73" fmla="*/ 2147483647 h 562"/>
                    <a:gd name="T74" fmla="*/ 2147483647 w 828"/>
                    <a:gd name="T75" fmla="*/ 2147483647 h 562"/>
                    <a:gd name="T76" fmla="*/ 2147483647 w 828"/>
                    <a:gd name="T77" fmla="*/ 2147483647 h 562"/>
                    <a:gd name="T78" fmla="*/ 0 w 828"/>
                    <a:gd name="T79" fmla="*/ 2147483647 h 562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828"/>
                    <a:gd name="T121" fmla="*/ 0 h 562"/>
                    <a:gd name="T122" fmla="*/ 828 w 828"/>
                    <a:gd name="T123" fmla="*/ 562 h 562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828" h="562">
                      <a:moveTo>
                        <a:pt x="0" y="55"/>
                      </a:moveTo>
                      <a:lnTo>
                        <a:pt x="228" y="32"/>
                      </a:lnTo>
                      <a:lnTo>
                        <a:pt x="252" y="69"/>
                      </a:lnTo>
                      <a:lnTo>
                        <a:pt x="496" y="32"/>
                      </a:lnTo>
                      <a:lnTo>
                        <a:pt x="538" y="63"/>
                      </a:lnTo>
                      <a:lnTo>
                        <a:pt x="538" y="5"/>
                      </a:lnTo>
                      <a:lnTo>
                        <a:pt x="535" y="0"/>
                      </a:lnTo>
                      <a:lnTo>
                        <a:pt x="583" y="3"/>
                      </a:lnTo>
                      <a:lnTo>
                        <a:pt x="635" y="90"/>
                      </a:lnTo>
                      <a:lnTo>
                        <a:pt x="717" y="208"/>
                      </a:lnTo>
                      <a:lnTo>
                        <a:pt x="757" y="310"/>
                      </a:lnTo>
                      <a:lnTo>
                        <a:pt x="819" y="381"/>
                      </a:lnTo>
                      <a:lnTo>
                        <a:pt x="828" y="484"/>
                      </a:lnTo>
                      <a:lnTo>
                        <a:pt x="809" y="546"/>
                      </a:lnTo>
                      <a:lnTo>
                        <a:pt x="722" y="562"/>
                      </a:lnTo>
                      <a:lnTo>
                        <a:pt x="707" y="536"/>
                      </a:lnTo>
                      <a:lnTo>
                        <a:pt x="646" y="499"/>
                      </a:lnTo>
                      <a:lnTo>
                        <a:pt x="627" y="460"/>
                      </a:lnTo>
                      <a:lnTo>
                        <a:pt x="611" y="445"/>
                      </a:lnTo>
                      <a:lnTo>
                        <a:pt x="601" y="410"/>
                      </a:lnTo>
                      <a:lnTo>
                        <a:pt x="586" y="420"/>
                      </a:lnTo>
                      <a:lnTo>
                        <a:pt x="538" y="373"/>
                      </a:lnTo>
                      <a:lnTo>
                        <a:pt x="549" y="329"/>
                      </a:lnTo>
                      <a:lnTo>
                        <a:pt x="538" y="305"/>
                      </a:lnTo>
                      <a:lnTo>
                        <a:pt x="523" y="313"/>
                      </a:lnTo>
                      <a:lnTo>
                        <a:pt x="525" y="339"/>
                      </a:lnTo>
                      <a:lnTo>
                        <a:pt x="509" y="305"/>
                      </a:lnTo>
                      <a:lnTo>
                        <a:pt x="510" y="226"/>
                      </a:lnTo>
                      <a:lnTo>
                        <a:pt x="480" y="179"/>
                      </a:lnTo>
                      <a:lnTo>
                        <a:pt x="402" y="140"/>
                      </a:lnTo>
                      <a:lnTo>
                        <a:pt x="364" y="97"/>
                      </a:lnTo>
                      <a:lnTo>
                        <a:pt x="320" y="92"/>
                      </a:lnTo>
                      <a:lnTo>
                        <a:pt x="302" y="119"/>
                      </a:lnTo>
                      <a:lnTo>
                        <a:pt x="238" y="139"/>
                      </a:lnTo>
                      <a:lnTo>
                        <a:pt x="200" y="119"/>
                      </a:lnTo>
                      <a:lnTo>
                        <a:pt x="181" y="90"/>
                      </a:lnTo>
                      <a:lnTo>
                        <a:pt x="60" y="116"/>
                      </a:lnTo>
                      <a:lnTo>
                        <a:pt x="34" y="95"/>
                      </a:lnTo>
                      <a:lnTo>
                        <a:pt x="7" y="118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2" name="Freeform 481"/>
                <p:cNvSpPr>
                  <a:spLocks/>
                </p:cNvSpPr>
                <p:nvPr/>
              </p:nvSpPr>
              <p:spPr bwMode="auto">
                <a:xfrm>
                  <a:off x="10951288" y="3618246"/>
                  <a:ext cx="874664" cy="403262"/>
                </a:xfrm>
                <a:custGeom>
                  <a:avLst/>
                  <a:gdLst>
                    <a:gd name="T0" fmla="*/ 2147483647 w 762"/>
                    <a:gd name="T1" fmla="*/ 2147483647 h 334"/>
                    <a:gd name="T2" fmla="*/ 0 w 762"/>
                    <a:gd name="T3" fmla="*/ 2147483647 h 334"/>
                    <a:gd name="T4" fmla="*/ 2147483647 w 762"/>
                    <a:gd name="T5" fmla="*/ 2147483647 h 334"/>
                    <a:gd name="T6" fmla="*/ 2147483647 w 762"/>
                    <a:gd name="T7" fmla="*/ 2147483647 h 334"/>
                    <a:gd name="T8" fmla="*/ 2147483647 w 762"/>
                    <a:gd name="T9" fmla="*/ 2147483647 h 334"/>
                    <a:gd name="T10" fmla="*/ 2147483647 w 762"/>
                    <a:gd name="T11" fmla="*/ 2147483647 h 334"/>
                    <a:gd name="T12" fmla="*/ 2147483647 w 762"/>
                    <a:gd name="T13" fmla="*/ 2147483647 h 334"/>
                    <a:gd name="T14" fmla="*/ 2147483647 w 762"/>
                    <a:gd name="T15" fmla="*/ 2147483647 h 334"/>
                    <a:gd name="T16" fmla="*/ 2147483647 w 762"/>
                    <a:gd name="T17" fmla="*/ 2147483647 h 334"/>
                    <a:gd name="T18" fmla="*/ 2147483647 w 762"/>
                    <a:gd name="T19" fmla="*/ 2147483647 h 334"/>
                    <a:gd name="T20" fmla="*/ 2147483647 w 762"/>
                    <a:gd name="T21" fmla="*/ 2147483647 h 334"/>
                    <a:gd name="T22" fmla="*/ 2147483647 w 762"/>
                    <a:gd name="T23" fmla="*/ 2147483647 h 334"/>
                    <a:gd name="T24" fmla="*/ 2147483647 w 762"/>
                    <a:gd name="T25" fmla="*/ 2147483647 h 334"/>
                    <a:gd name="T26" fmla="*/ 2147483647 w 762"/>
                    <a:gd name="T27" fmla="*/ 2147483647 h 334"/>
                    <a:gd name="T28" fmla="*/ 2147483647 w 762"/>
                    <a:gd name="T29" fmla="*/ 2147483647 h 334"/>
                    <a:gd name="T30" fmla="*/ 2147483647 w 762"/>
                    <a:gd name="T31" fmla="*/ 2147483647 h 334"/>
                    <a:gd name="T32" fmla="*/ 2147483647 w 762"/>
                    <a:gd name="T33" fmla="*/ 2147483647 h 334"/>
                    <a:gd name="T34" fmla="*/ 2147483647 w 762"/>
                    <a:gd name="T35" fmla="*/ 2147483647 h 334"/>
                    <a:gd name="T36" fmla="*/ 2147483647 w 762"/>
                    <a:gd name="T37" fmla="*/ 2147483647 h 334"/>
                    <a:gd name="T38" fmla="*/ 2147483647 w 762"/>
                    <a:gd name="T39" fmla="*/ 2147483647 h 334"/>
                    <a:gd name="T40" fmla="*/ 2147483647 w 762"/>
                    <a:gd name="T41" fmla="*/ 2147483647 h 334"/>
                    <a:gd name="T42" fmla="*/ 2147483647 w 762"/>
                    <a:gd name="T43" fmla="*/ 2147483647 h 334"/>
                    <a:gd name="T44" fmla="*/ 2147483647 w 762"/>
                    <a:gd name="T45" fmla="*/ 2147483647 h 334"/>
                    <a:gd name="T46" fmla="*/ 2147483647 w 762"/>
                    <a:gd name="T47" fmla="*/ 2147483647 h 334"/>
                    <a:gd name="T48" fmla="*/ 2147483647 w 762"/>
                    <a:gd name="T49" fmla="*/ 2147483647 h 334"/>
                    <a:gd name="T50" fmla="*/ 2147483647 w 762"/>
                    <a:gd name="T51" fmla="*/ 2147483647 h 334"/>
                    <a:gd name="T52" fmla="*/ 2147483647 w 762"/>
                    <a:gd name="T53" fmla="*/ 2147483647 h 334"/>
                    <a:gd name="T54" fmla="*/ 2147483647 w 762"/>
                    <a:gd name="T55" fmla="*/ 2147483647 h 334"/>
                    <a:gd name="T56" fmla="*/ 2147483647 w 762"/>
                    <a:gd name="T57" fmla="*/ 2147483647 h 334"/>
                    <a:gd name="T58" fmla="*/ 2147483647 w 762"/>
                    <a:gd name="T59" fmla="*/ 0 h 334"/>
                    <a:gd name="T60" fmla="*/ 2147483647 w 762"/>
                    <a:gd name="T61" fmla="*/ 2147483647 h 334"/>
                    <a:gd name="T62" fmla="*/ 2147483647 w 762"/>
                    <a:gd name="T63" fmla="*/ 2147483647 h 334"/>
                    <a:gd name="T64" fmla="*/ 2147483647 w 762"/>
                    <a:gd name="T65" fmla="*/ 2147483647 h 334"/>
                    <a:gd name="T66" fmla="*/ 2147483647 w 762"/>
                    <a:gd name="T67" fmla="*/ 2147483647 h 33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762"/>
                    <a:gd name="T103" fmla="*/ 0 h 334"/>
                    <a:gd name="T104" fmla="*/ 762 w 762"/>
                    <a:gd name="T105" fmla="*/ 334 h 33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762" h="334">
                      <a:moveTo>
                        <a:pt x="26" y="247"/>
                      </a:moveTo>
                      <a:lnTo>
                        <a:pt x="0" y="318"/>
                      </a:lnTo>
                      <a:lnTo>
                        <a:pt x="98" y="308"/>
                      </a:lnTo>
                      <a:lnTo>
                        <a:pt x="137" y="276"/>
                      </a:lnTo>
                      <a:lnTo>
                        <a:pt x="271" y="240"/>
                      </a:lnTo>
                      <a:lnTo>
                        <a:pt x="308" y="260"/>
                      </a:lnTo>
                      <a:lnTo>
                        <a:pt x="397" y="247"/>
                      </a:lnTo>
                      <a:lnTo>
                        <a:pt x="397" y="252"/>
                      </a:lnTo>
                      <a:lnTo>
                        <a:pt x="529" y="334"/>
                      </a:lnTo>
                      <a:lnTo>
                        <a:pt x="607" y="310"/>
                      </a:lnTo>
                      <a:lnTo>
                        <a:pt x="651" y="218"/>
                      </a:lnTo>
                      <a:lnTo>
                        <a:pt x="726" y="192"/>
                      </a:lnTo>
                      <a:lnTo>
                        <a:pt x="762" y="124"/>
                      </a:lnTo>
                      <a:lnTo>
                        <a:pt x="760" y="42"/>
                      </a:lnTo>
                      <a:lnTo>
                        <a:pt x="751" y="110"/>
                      </a:lnTo>
                      <a:lnTo>
                        <a:pt x="709" y="168"/>
                      </a:lnTo>
                      <a:lnTo>
                        <a:pt x="693" y="163"/>
                      </a:lnTo>
                      <a:lnTo>
                        <a:pt x="636" y="179"/>
                      </a:lnTo>
                      <a:lnTo>
                        <a:pt x="636" y="160"/>
                      </a:lnTo>
                      <a:lnTo>
                        <a:pt x="693" y="140"/>
                      </a:lnTo>
                      <a:lnTo>
                        <a:pt x="641" y="134"/>
                      </a:lnTo>
                      <a:lnTo>
                        <a:pt x="699" y="116"/>
                      </a:lnTo>
                      <a:lnTo>
                        <a:pt x="722" y="126"/>
                      </a:lnTo>
                      <a:lnTo>
                        <a:pt x="733" y="61"/>
                      </a:lnTo>
                      <a:lnTo>
                        <a:pt x="718" y="47"/>
                      </a:lnTo>
                      <a:lnTo>
                        <a:pt x="649" y="73"/>
                      </a:lnTo>
                      <a:lnTo>
                        <a:pt x="651" y="34"/>
                      </a:lnTo>
                      <a:lnTo>
                        <a:pt x="680" y="44"/>
                      </a:lnTo>
                      <a:lnTo>
                        <a:pt x="718" y="14"/>
                      </a:lnTo>
                      <a:lnTo>
                        <a:pt x="697" y="0"/>
                      </a:lnTo>
                      <a:lnTo>
                        <a:pt x="470" y="52"/>
                      </a:lnTo>
                      <a:lnTo>
                        <a:pt x="190" y="108"/>
                      </a:lnTo>
                      <a:lnTo>
                        <a:pt x="63" y="245"/>
                      </a:lnTo>
                      <a:lnTo>
                        <a:pt x="26" y="247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3" name="Freeform 482"/>
                <p:cNvSpPr>
                  <a:spLocks/>
                </p:cNvSpPr>
                <p:nvPr/>
              </p:nvSpPr>
              <p:spPr bwMode="auto">
                <a:xfrm>
                  <a:off x="11040743" y="3184449"/>
                  <a:ext cx="434018" cy="478019"/>
                </a:xfrm>
                <a:custGeom>
                  <a:avLst/>
                  <a:gdLst>
                    <a:gd name="T0" fmla="*/ 2147483647 w 440"/>
                    <a:gd name="T1" fmla="*/ 2147483647 h 458"/>
                    <a:gd name="T2" fmla="*/ 2147483647 w 440"/>
                    <a:gd name="T3" fmla="*/ 2147483647 h 458"/>
                    <a:gd name="T4" fmla="*/ 0 w 440"/>
                    <a:gd name="T5" fmla="*/ 2147483647 h 458"/>
                    <a:gd name="T6" fmla="*/ 2147483647 w 440"/>
                    <a:gd name="T7" fmla="*/ 2147483647 h 458"/>
                    <a:gd name="T8" fmla="*/ 2147483647 w 440"/>
                    <a:gd name="T9" fmla="*/ 2147483647 h 458"/>
                    <a:gd name="T10" fmla="*/ 2147483647 w 440"/>
                    <a:gd name="T11" fmla="*/ 2147483647 h 458"/>
                    <a:gd name="T12" fmla="*/ 2147483647 w 440"/>
                    <a:gd name="T13" fmla="*/ 2147483647 h 458"/>
                    <a:gd name="T14" fmla="*/ 2147483647 w 440"/>
                    <a:gd name="T15" fmla="*/ 2147483647 h 458"/>
                    <a:gd name="T16" fmla="*/ 2147483647 w 440"/>
                    <a:gd name="T17" fmla="*/ 2147483647 h 458"/>
                    <a:gd name="T18" fmla="*/ 2147483647 w 440"/>
                    <a:gd name="T19" fmla="*/ 2147483647 h 458"/>
                    <a:gd name="T20" fmla="*/ 2147483647 w 440"/>
                    <a:gd name="T21" fmla="*/ 2147483647 h 458"/>
                    <a:gd name="T22" fmla="*/ 2147483647 w 440"/>
                    <a:gd name="T23" fmla="*/ 2147483647 h 458"/>
                    <a:gd name="T24" fmla="*/ 2147483647 w 440"/>
                    <a:gd name="T25" fmla="*/ 2147483647 h 458"/>
                    <a:gd name="T26" fmla="*/ 2147483647 w 440"/>
                    <a:gd name="T27" fmla="*/ 2147483647 h 458"/>
                    <a:gd name="T28" fmla="*/ 2147483647 w 440"/>
                    <a:gd name="T29" fmla="*/ 2147483647 h 458"/>
                    <a:gd name="T30" fmla="*/ 2147483647 w 440"/>
                    <a:gd name="T31" fmla="*/ 2147483647 h 458"/>
                    <a:gd name="T32" fmla="*/ 2147483647 w 440"/>
                    <a:gd name="T33" fmla="*/ 0 h 458"/>
                    <a:gd name="T34" fmla="*/ 2147483647 w 440"/>
                    <a:gd name="T35" fmla="*/ 2147483647 h 458"/>
                    <a:gd name="T36" fmla="*/ 2147483647 w 440"/>
                    <a:gd name="T37" fmla="*/ 2147483647 h 458"/>
                    <a:gd name="T38" fmla="*/ 2147483647 w 440"/>
                    <a:gd name="T39" fmla="*/ 2147483647 h 458"/>
                    <a:gd name="T40" fmla="*/ 2147483647 w 440"/>
                    <a:gd name="T41" fmla="*/ 2147483647 h 45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40"/>
                    <a:gd name="T64" fmla="*/ 0 h 458"/>
                    <a:gd name="T65" fmla="*/ 440 w 440"/>
                    <a:gd name="T66" fmla="*/ 458 h 45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40" h="458">
                      <a:moveTo>
                        <a:pt x="45" y="239"/>
                      </a:moveTo>
                      <a:lnTo>
                        <a:pt x="12" y="230"/>
                      </a:lnTo>
                      <a:lnTo>
                        <a:pt x="0" y="303"/>
                      </a:lnTo>
                      <a:lnTo>
                        <a:pt x="12" y="379"/>
                      </a:lnTo>
                      <a:lnTo>
                        <a:pt x="75" y="431"/>
                      </a:lnTo>
                      <a:lnTo>
                        <a:pt x="90" y="458"/>
                      </a:lnTo>
                      <a:lnTo>
                        <a:pt x="170" y="431"/>
                      </a:lnTo>
                      <a:lnTo>
                        <a:pt x="267" y="370"/>
                      </a:lnTo>
                      <a:lnTo>
                        <a:pt x="294" y="235"/>
                      </a:lnTo>
                      <a:lnTo>
                        <a:pt x="356" y="199"/>
                      </a:lnTo>
                      <a:lnTo>
                        <a:pt x="389" y="117"/>
                      </a:lnTo>
                      <a:lnTo>
                        <a:pt x="440" y="93"/>
                      </a:lnTo>
                      <a:lnTo>
                        <a:pt x="374" y="83"/>
                      </a:lnTo>
                      <a:lnTo>
                        <a:pt x="260" y="141"/>
                      </a:lnTo>
                      <a:lnTo>
                        <a:pt x="248" y="86"/>
                      </a:lnTo>
                      <a:lnTo>
                        <a:pt x="152" y="92"/>
                      </a:lnTo>
                      <a:lnTo>
                        <a:pt x="130" y="0"/>
                      </a:lnTo>
                      <a:lnTo>
                        <a:pt x="105" y="24"/>
                      </a:lnTo>
                      <a:lnTo>
                        <a:pt x="112" y="155"/>
                      </a:lnTo>
                      <a:lnTo>
                        <a:pt x="70" y="166"/>
                      </a:lnTo>
                      <a:lnTo>
                        <a:pt x="45" y="239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4" name="Freeform 483"/>
                <p:cNvSpPr>
                  <a:spLocks/>
                </p:cNvSpPr>
                <p:nvPr/>
              </p:nvSpPr>
              <p:spPr bwMode="auto">
                <a:xfrm>
                  <a:off x="11655879" y="3191819"/>
                  <a:ext cx="124795" cy="160041"/>
                </a:xfrm>
                <a:custGeom>
                  <a:avLst/>
                  <a:gdLst>
                    <a:gd name="T0" fmla="*/ 0 w 107"/>
                    <a:gd name="T1" fmla="*/ 2147483647 h 132"/>
                    <a:gd name="T2" fmla="*/ 2147483647 w 107"/>
                    <a:gd name="T3" fmla="*/ 0 h 132"/>
                    <a:gd name="T4" fmla="*/ 2147483647 w 107"/>
                    <a:gd name="T5" fmla="*/ 2147483647 h 132"/>
                    <a:gd name="T6" fmla="*/ 2147483647 w 107"/>
                    <a:gd name="T7" fmla="*/ 2147483647 h 132"/>
                    <a:gd name="T8" fmla="*/ 2147483647 w 107"/>
                    <a:gd name="T9" fmla="*/ 2147483647 h 132"/>
                    <a:gd name="T10" fmla="*/ 2147483647 w 107"/>
                    <a:gd name="T11" fmla="*/ 2147483647 h 132"/>
                    <a:gd name="T12" fmla="*/ 2147483647 w 107"/>
                    <a:gd name="T13" fmla="*/ 2147483647 h 132"/>
                    <a:gd name="T14" fmla="*/ 0 w 107"/>
                    <a:gd name="T15" fmla="*/ 2147483647 h 13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7"/>
                    <a:gd name="T25" fmla="*/ 0 h 132"/>
                    <a:gd name="T26" fmla="*/ 107 w 107"/>
                    <a:gd name="T27" fmla="*/ 132 h 13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7" h="132">
                      <a:moveTo>
                        <a:pt x="0" y="8"/>
                      </a:moveTo>
                      <a:lnTo>
                        <a:pt x="23" y="0"/>
                      </a:lnTo>
                      <a:lnTo>
                        <a:pt x="71" y="29"/>
                      </a:lnTo>
                      <a:lnTo>
                        <a:pt x="71" y="58"/>
                      </a:lnTo>
                      <a:lnTo>
                        <a:pt x="105" y="79"/>
                      </a:lnTo>
                      <a:lnTo>
                        <a:pt x="107" y="118"/>
                      </a:lnTo>
                      <a:lnTo>
                        <a:pt x="52" y="132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5" name="Freeform 484"/>
                <p:cNvSpPr>
                  <a:spLocks/>
                </p:cNvSpPr>
                <p:nvPr/>
              </p:nvSpPr>
              <p:spPr bwMode="auto">
                <a:xfrm>
                  <a:off x="11135719" y="2878054"/>
                  <a:ext cx="586422" cy="406421"/>
                </a:xfrm>
                <a:custGeom>
                  <a:avLst/>
                  <a:gdLst>
                    <a:gd name="T0" fmla="*/ 2147483647 w 512"/>
                    <a:gd name="T1" fmla="*/ 2147483647 h 336"/>
                    <a:gd name="T2" fmla="*/ 0 w 512"/>
                    <a:gd name="T3" fmla="*/ 2147483647 h 336"/>
                    <a:gd name="T4" fmla="*/ 2147483647 w 512"/>
                    <a:gd name="T5" fmla="*/ 2147483647 h 336"/>
                    <a:gd name="T6" fmla="*/ 2147483647 w 512"/>
                    <a:gd name="T7" fmla="*/ 2147483647 h 336"/>
                    <a:gd name="T8" fmla="*/ 2147483647 w 512"/>
                    <a:gd name="T9" fmla="*/ 2147483647 h 336"/>
                    <a:gd name="T10" fmla="*/ 2147483647 w 512"/>
                    <a:gd name="T11" fmla="*/ 2147483647 h 336"/>
                    <a:gd name="T12" fmla="*/ 2147483647 w 512"/>
                    <a:gd name="T13" fmla="*/ 2147483647 h 336"/>
                    <a:gd name="T14" fmla="*/ 2147483647 w 512"/>
                    <a:gd name="T15" fmla="*/ 2147483647 h 336"/>
                    <a:gd name="T16" fmla="*/ 2147483647 w 512"/>
                    <a:gd name="T17" fmla="*/ 2147483647 h 336"/>
                    <a:gd name="T18" fmla="*/ 2147483647 w 512"/>
                    <a:gd name="T19" fmla="*/ 2147483647 h 336"/>
                    <a:gd name="T20" fmla="*/ 2147483647 w 512"/>
                    <a:gd name="T21" fmla="*/ 2147483647 h 336"/>
                    <a:gd name="T22" fmla="*/ 2147483647 w 512"/>
                    <a:gd name="T23" fmla="*/ 2147483647 h 336"/>
                    <a:gd name="T24" fmla="*/ 2147483647 w 512"/>
                    <a:gd name="T25" fmla="*/ 0 h 336"/>
                    <a:gd name="T26" fmla="*/ 2147483647 w 512"/>
                    <a:gd name="T27" fmla="*/ 2147483647 h 336"/>
                    <a:gd name="T28" fmla="*/ 2147483647 w 512"/>
                    <a:gd name="T29" fmla="*/ 2147483647 h 3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12"/>
                    <a:gd name="T46" fmla="*/ 0 h 336"/>
                    <a:gd name="T47" fmla="*/ 512 w 512"/>
                    <a:gd name="T48" fmla="*/ 336 h 3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12" h="336">
                      <a:moveTo>
                        <a:pt x="47" y="49"/>
                      </a:moveTo>
                      <a:lnTo>
                        <a:pt x="0" y="94"/>
                      </a:lnTo>
                      <a:lnTo>
                        <a:pt x="26" y="257"/>
                      </a:lnTo>
                      <a:lnTo>
                        <a:pt x="47" y="336"/>
                      </a:lnTo>
                      <a:lnTo>
                        <a:pt x="134" y="329"/>
                      </a:lnTo>
                      <a:lnTo>
                        <a:pt x="457" y="268"/>
                      </a:lnTo>
                      <a:lnTo>
                        <a:pt x="480" y="258"/>
                      </a:lnTo>
                      <a:lnTo>
                        <a:pt x="512" y="183"/>
                      </a:lnTo>
                      <a:lnTo>
                        <a:pt x="464" y="141"/>
                      </a:lnTo>
                      <a:lnTo>
                        <a:pt x="490" y="44"/>
                      </a:lnTo>
                      <a:lnTo>
                        <a:pt x="452" y="34"/>
                      </a:lnTo>
                      <a:lnTo>
                        <a:pt x="452" y="10"/>
                      </a:lnTo>
                      <a:lnTo>
                        <a:pt x="436" y="0"/>
                      </a:lnTo>
                      <a:lnTo>
                        <a:pt x="62" y="70"/>
                      </a:lnTo>
                      <a:lnTo>
                        <a:pt x="47" y="49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6" name="Freeform 485"/>
                <p:cNvSpPr>
                  <a:spLocks/>
                </p:cNvSpPr>
                <p:nvPr/>
              </p:nvSpPr>
              <p:spPr bwMode="auto">
                <a:xfrm>
                  <a:off x="11668027" y="2924382"/>
                  <a:ext cx="155716" cy="326401"/>
                </a:xfrm>
                <a:custGeom>
                  <a:avLst/>
                  <a:gdLst>
                    <a:gd name="T0" fmla="*/ 2147483647 w 135"/>
                    <a:gd name="T1" fmla="*/ 2147483647 h 268"/>
                    <a:gd name="T2" fmla="*/ 2147483647 w 135"/>
                    <a:gd name="T3" fmla="*/ 0 h 268"/>
                    <a:gd name="T4" fmla="*/ 2147483647 w 135"/>
                    <a:gd name="T5" fmla="*/ 2147483647 h 268"/>
                    <a:gd name="T6" fmla="*/ 2147483647 w 135"/>
                    <a:gd name="T7" fmla="*/ 2147483647 h 268"/>
                    <a:gd name="T8" fmla="*/ 2147483647 w 135"/>
                    <a:gd name="T9" fmla="*/ 2147483647 h 268"/>
                    <a:gd name="T10" fmla="*/ 2147483647 w 135"/>
                    <a:gd name="T11" fmla="*/ 2147483647 h 268"/>
                    <a:gd name="T12" fmla="*/ 2147483647 w 135"/>
                    <a:gd name="T13" fmla="*/ 2147483647 h 268"/>
                    <a:gd name="T14" fmla="*/ 2147483647 w 135"/>
                    <a:gd name="T15" fmla="*/ 2147483647 h 268"/>
                    <a:gd name="T16" fmla="*/ 2147483647 w 135"/>
                    <a:gd name="T17" fmla="*/ 2147483647 h 268"/>
                    <a:gd name="T18" fmla="*/ 2147483647 w 135"/>
                    <a:gd name="T19" fmla="*/ 2147483647 h 268"/>
                    <a:gd name="T20" fmla="*/ 2147483647 w 135"/>
                    <a:gd name="T21" fmla="*/ 2147483647 h 268"/>
                    <a:gd name="T22" fmla="*/ 0 w 135"/>
                    <a:gd name="T23" fmla="*/ 2147483647 h 268"/>
                    <a:gd name="T24" fmla="*/ 2147483647 w 135"/>
                    <a:gd name="T25" fmla="*/ 2147483647 h 26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35"/>
                    <a:gd name="T40" fmla="*/ 0 h 268"/>
                    <a:gd name="T41" fmla="*/ 135 w 135"/>
                    <a:gd name="T42" fmla="*/ 268 h 26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35" h="268">
                      <a:moveTo>
                        <a:pt x="24" y="2"/>
                      </a:moveTo>
                      <a:lnTo>
                        <a:pt x="56" y="0"/>
                      </a:lnTo>
                      <a:lnTo>
                        <a:pt x="121" y="40"/>
                      </a:lnTo>
                      <a:lnTo>
                        <a:pt x="111" y="73"/>
                      </a:lnTo>
                      <a:lnTo>
                        <a:pt x="134" y="94"/>
                      </a:lnTo>
                      <a:lnTo>
                        <a:pt x="135" y="219"/>
                      </a:lnTo>
                      <a:lnTo>
                        <a:pt x="113" y="268"/>
                      </a:lnTo>
                      <a:lnTo>
                        <a:pt x="87" y="250"/>
                      </a:lnTo>
                      <a:lnTo>
                        <a:pt x="59" y="249"/>
                      </a:lnTo>
                      <a:lnTo>
                        <a:pt x="13" y="223"/>
                      </a:lnTo>
                      <a:lnTo>
                        <a:pt x="48" y="144"/>
                      </a:lnTo>
                      <a:lnTo>
                        <a:pt x="0" y="102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7" name="Freeform 486"/>
                <p:cNvSpPr>
                  <a:spLocks/>
                </p:cNvSpPr>
                <p:nvPr/>
              </p:nvSpPr>
              <p:spPr bwMode="auto">
                <a:xfrm>
                  <a:off x="11185415" y="2420041"/>
                  <a:ext cx="650477" cy="556986"/>
                </a:xfrm>
                <a:custGeom>
                  <a:avLst/>
                  <a:gdLst>
                    <a:gd name="T0" fmla="*/ 2147483647 w 567"/>
                    <a:gd name="T1" fmla="*/ 2147483647 h 461"/>
                    <a:gd name="T2" fmla="*/ 2147483647 w 567"/>
                    <a:gd name="T3" fmla="*/ 2147483647 h 461"/>
                    <a:gd name="T4" fmla="*/ 2147483647 w 567"/>
                    <a:gd name="T5" fmla="*/ 2147483647 h 461"/>
                    <a:gd name="T6" fmla="*/ 2147483647 w 567"/>
                    <a:gd name="T7" fmla="*/ 2147483647 h 461"/>
                    <a:gd name="T8" fmla="*/ 2147483647 w 567"/>
                    <a:gd name="T9" fmla="*/ 2147483647 h 461"/>
                    <a:gd name="T10" fmla="*/ 2147483647 w 567"/>
                    <a:gd name="T11" fmla="*/ 2147483647 h 461"/>
                    <a:gd name="T12" fmla="*/ 2147483647 w 567"/>
                    <a:gd name="T13" fmla="*/ 2147483647 h 461"/>
                    <a:gd name="T14" fmla="*/ 2147483647 w 567"/>
                    <a:gd name="T15" fmla="*/ 2147483647 h 461"/>
                    <a:gd name="T16" fmla="*/ 2147483647 w 567"/>
                    <a:gd name="T17" fmla="*/ 2147483647 h 461"/>
                    <a:gd name="T18" fmla="*/ 2147483647 w 567"/>
                    <a:gd name="T19" fmla="*/ 2147483647 h 461"/>
                    <a:gd name="T20" fmla="*/ 2147483647 w 567"/>
                    <a:gd name="T21" fmla="*/ 2147483647 h 461"/>
                    <a:gd name="T22" fmla="*/ 2147483647 w 567"/>
                    <a:gd name="T23" fmla="*/ 2147483647 h 461"/>
                    <a:gd name="T24" fmla="*/ 2147483647 w 567"/>
                    <a:gd name="T25" fmla="*/ 0 h 461"/>
                    <a:gd name="T26" fmla="*/ 2147483647 w 567"/>
                    <a:gd name="T27" fmla="*/ 2147483647 h 461"/>
                    <a:gd name="T28" fmla="*/ 2147483647 w 567"/>
                    <a:gd name="T29" fmla="*/ 2147483647 h 461"/>
                    <a:gd name="T30" fmla="*/ 2147483647 w 567"/>
                    <a:gd name="T31" fmla="*/ 2147483647 h 461"/>
                    <a:gd name="T32" fmla="*/ 2147483647 w 567"/>
                    <a:gd name="T33" fmla="*/ 2147483647 h 461"/>
                    <a:gd name="T34" fmla="*/ 2147483647 w 567"/>
                    <a:gd name="T35" fmla="*/ 2147483647 h 461"/>
                    <a:gd name="T36" fmla="*/ 2147483647 w 567"/>
                    <a:gd name="T37" fmla="*/ 2147483647 h 461"/>
                    <a:gd name="T38" fmla="*/ 2147483647 w 567"/>
                    <a:gd name="T39" fmla="*/ 2147483647 h 461"/>
                    <a:gd name="T40" fmla="*/ 2147483647 w 567"/>
                    <a:gd name="T41" fmla="*/ 2147483647 h 461"/>
                    <a:gd name="T42" fmla="*/ 2147483647 w 567"/>
                    <a:gd name="T43" fmla="*/ 2147483647 h 461"/>
                    <a:gd name="T44" fmla="*/ 2147483647 w 567"/>
                    <a:gd name="T45" fmla="*/ 2147483647 h 461"/>
                    <a:gd name="T46" fmla="*/ 2147483647 w 567"/>
                    <a:gd name="T47" fmla="*/ 2147483647 h 461"/>
                    <a:gd name="T48" fmla="*/ 2147483647 w 567"/>
                    <a:gd name="T49" fmla="*/ 2147483647 h 461"/>
                    <a:gd name="T50" fmla="*/ 2147483647 w 567"/>
                    <a:gd name="T51" fmla="*/ 2147483647 h 461"/>
                    <a:gd name="T52" fmla="*/ 2147483647 w 567"/>
                    <a:gd name="T53" fmla="*/ 2147483647 h 461"/>
                    <a:gd name="T54" fmla="*/ 2147483647 w 567"/>
                    <a:gd name="T55" fmla="*/ 2147483647 h 461"/>
                    <a:gd name="T56" fmla="*/ 0 w 567"/>
                    <a:gd name="T57" fmla="*/ 2147483647 h 461"/>
                    <a:gd name="T58" fmla="*/ 2147483647 w 567"/>
                    <a:gd name="T59" fmla="*/ 2147483647 h 461"/>
                    <a:gd name="T60" fmla="*/ 2147483647 w 567"/>
                    <a:gd name="T61" fmla="*/ 2147483647 h 46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67"/>
                    <a:gd name="T94" fmla="*/ 0 h 461"/>
                    <a:gd name="T95" fmla="*/ 567 w 567"/>
                    <a:gd name="T96" fmla="*/ 461 h 46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67" h="461">
                      <a:moveTo>
                        <a:pt x="44" y="310"/>
                      </a:moveTo>
                      <a:lnTo>
                        <a:pt x="97" y="282"/>
                      </a:lnTo>
                      <a:lnTo>
                        <a:pt x="169" y="276"/>
                      </a:lnTo>
                      <a:lnTo>
                        <a:pt x="187" y="252"/>
                      </a:lnTo>
                      <a:lnTo>
                        <a:pt x="213" y="248"/>
                      </a:lnTo>
                      <a:lnTo>
                        <a:pt x="228" y="223"/>
                      </a:lnTo>
                      <a:lnTo>
                        <a:pt x="252" y="213"/>
                      </a:lnTo>
                      <a:lnTo>
                        <a:pt x="241" y="164"/>
                      </a:lnTo>
                      <a:lnTo>
                        <a:pt x="226" y="152"/>
                      </a:lnTo>
                      <a:lnTo>
                        <a:pt x="257" y="113"/>
                      </a:lnTo>
                      <a:lnTo>
                        <a:pt x="276" y="113"/>
                      </a:lnTo>
                      <a:lnTo>
                        <a:pt x="342" y="30"/>
                      </a:lnTo>
                      <a:lnTo>
                        <a:pt x="444" y="0"/>
                      </a:lnTo>
                      <a:lnTo>
                        <a:pt x="455" y="77"/>
                      </a:lnTo>
                      <a:lnTo>
                        <a:pt x="460" y="74"/>
                      </a:lnTo>
                      <a:lnTo>
                        <a:pt x="484" y="102"/>
                      </a:lnTo>
                      <a:lnTo>
                        <a:pt x="486" y="181"/>
                      </a:lnTo>
                      <a:lnTo>
                        <a:pt x="517" y="245"/>
                      </a:lnTo>
                      <a:lnTo>
                        <a:pt x="528" y="329"/>
                      </a:lnTo>
                      <a:lnTo>
                        <a:pt x="531" y="402"/>
                      </a:lnTo>
                      <a:lnTo>
                        <a:pt x="567" y="426"/>
                      </a:lnTo>
                      <a:lnTo>
                        <a:pt x="541" y="461"/>
                      </a:lnTo>
                      <a:lnTo>
                        <a:pt x="475" y="420"/>
                      </a:lnTo>
                      <a:lnTo>
                        <a:pt x="441" y="423"/>
                      </a:lnTo>
                      <a:lnTo>
                        <a:pt x="407" y="413"/>
                      </a:lnTo>
                      <a:lnTo>
                        <a:pt x="408" y="389"/>
                      </a:lnTo>
                      <a:lnTo>
                        <a:pt x="387" y="381"/>
                      </a:lnTo>
                      <a:lnTo>
                        <a:pt x="16" y="452"/>
                      </a:lnTo>
                      <a:lnTo>
                        <a:pt x="0" y="431"/>
                      </a:lnTo>
                      <a:lnTo>
                        <a:pt x="56" y="348"/>
                      </a:lnTo>
                      <a:lnTo>
                        <a:pt x="44" y="31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8" name="Freeform 487"/>
                <p:cNvSpPr>
                  <a:spLocks/>
                </p:cNvSpPr>
                <p:nvPr/>
              </p:nvSpPr>
              <p:spPr bwMode="auto">
                <a:xfrm>
                  <a:off x="11692323" y="2389507"/>
                  <a:ext cx="171178" cy="335877"/>
                </a:xfrm>
                <a:custGeom>
                  <a:avLst/>
                  <a:gdLst>
                    <a:gd name="T0" fmla="*/ 0 w 150"/>
                    <a:gd name="T1" fmla="*/ 2147483647 h 278"/>
                    <a:gd name="T2" fmla="*/ 2147483647 w 150"/>
                    <a:gd name="T3" fmla="*/ 0 h 278"/>
                    <a:gd name="T4" fmla="*/ 2147483647 w 150"/>
                    <a:gd name="T5" fmla="*/ 2147483647 h 278"/>
                    <a:gd name="T6" fmla="*/ 2147483647 w 150"/>
                    <a:gd name="T7" fmla="*/ 2147483647 h 278"/>
                    <a:gd name="T8" fmla="*/ 2147483647 w 150"/>
                    <a:gd name="T9" fmla="*/ 2147483647 h 278"/>
                    <a:gd name="T10" fmla="*/ 2147483647 w 150"/>
                    <a:gd name="T11" fmla="*/ 2147483647 h 278"/>
                    <a:gd name="T12" fmla="*/ 2147483647 w 150"/>
                    <a:gd name="T13" fmla="*/ 2147483647 h 278"/>
                    <a:gd name="T14" fmla="*/ 2147483647 w 150"/>
                    <a:gd name="T15" fmla="*/ 2147483647 h 278"/>
                    <a:gd name="T16" fmla="*/ 2147483647 w 150"/>
                    <a:gd name="T17" fmla="*/ 2147483647 h 278"/>
                    <a:gd name="T18" fmla="*/ 0 w 150"/>
                    <a:gd name="T19" fmla="*/ 2147483647 h 27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50"/>
                    <a:gd name="T31" fmla="*/ 0 h 278"/>
                    <a:gd name="T32" fmla="*/ 150 w 150"/>
                    <a:gd name="T33" fmla="*/ 278 h 27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50" h="278">
                      <a:moveTo>
                        <a:pt x="0" y="29"/>
                      </a:moveTo>
                      <a:lnTo>
                        <a:pt x="109" y="0"/>
                      </a:lnTo>
                      <a:lnTo>
                        <a:pt x="150" y="76"/>
                      </a:lnTo>
                      <a:lnTo>
                        <a:pt x="129" y="95"/>
                      </a:lnTo>
                      <a:lnTo>
                        <a:pt x="137" y="263"/>
                      </a:lnTo>
                      <a:lnTo>
                        <a:pt x="74" y="278"/>
                      </a:lnTo>
                      <a:lnTo>
                        <a:pt x="43" y="208"/>
                      </a:lnTo>
                      <a:lnTo>
                        <a:pt x="42" y="126"/>
                      </a:lnTo>
                      <a:lnTo>
                        <a:pt x="14" y="102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9" name="Freeform 488"/>
                <p:cNvSpPr>
                  <a:spLocks/>
                </p:cNvSpPr>
                <p:nvPr/>
              </p:nvSpPr>
              <p:spPr bwMode="auto">
                <a:xfrm>
                  <a:off x="11774047" y="2650627"/>
                  <a:ext cx="367756" cy="174782"/>
                </a:xfrm>
                <a:custGeom>
                  <a:avLst/>
                  <a:gdLst>
                    <a:gd name="T0" fmla="*/ 0 w 320"/>
                    <a:gd name="T1" fmla="*/ 2147483647 h 146"/>
                    <a:gd name="T2" fmla="*/ 2147483647 w 320"/>
                    <a:gd name="T3" fmla="*/ 2147483647 h 146"/>
                    <a:gd name="T4" fmla="*/ 2147483647 w 320"/>
                    <a:gd name="T5" fmla="*/ 2147483647 h 146"/>
                    <a:gd name="T6" fmla="*/ 2147483647 w 320"/>
                    <a:gd name="T7" fmla="*/ 0 h 146"/>
                    <a:gd name="T8" fmla="*/ 2147483647 w 320"/>
                    <a:gd name="T9" fmla="*/ 2147483647 h 146"/>
                    <a:gd name="T10" fmla="*/ 2147483647 w 320"/>
                    <a:gd name="T11" fmla="*/ 2147483647 h 146"/>
                    <a:gd name="T12" fmla="*/ 2147483647 w 320"/>
                    <a:gd name="T13" fmla="*/ 2147483647 h 146"/>
                    <a:gd name="T14" fmla="*/ 2147483647 w 320"/>
                    <a:gd name="T15" fmla="*/ 2147483647 h 146"/>
                    <a:gd name="T16" fmla="*/ 2147483647 w 320"/>
                    <a:gd name="T17" fmla="*/ 2147483647 h 146"/>
                    <a:gd name="T18" fmla="*/ 2147483647 w 320"/>
                    <a:gd name="T19" fmla="*/ 2147483647 h 146"/>
                    <a:gd name="T20" fmla="*/ 2147483647 w 320"/>
                    <a:gd name="T21" fmla="*/ 2147483647 h 146"/>
                    <a:gd name="T22" fmla="*/ 2147483647 w 320"/>
                    <a:gd name="T23" fmla="*/ 2147483647 h 146"/>
                    <a:gd name="T24" fmla="*/ 2147483647 w 320"/>
                    <a:gd name="T25" fmla="*/ 2147483647 h 146"/>
                    <a:gd name="T26" fmla="*/ 2147483647 w 320"/>
                    <a:gd name="T27" fmla="*/ 2147483647 h 146"/>
                    <a:gd name="T28" fmla="*/ 2147483647 w 320"/>
                    <a:gd name="T29" fmla="*/ 2147483647 h 146"/>
                    <a:gd name="T30" fmla="*/ 2147483647 w 320"/>
                    <a:gd name="T31" fmla="*/ 2147483647 h 146"/>
                    <a:gd name="T32" fmla="*/ 2147483647 w 320"/>
                    <a:gd name="T33" fmla="*/ 2147483647 h 146"/>
                    <a:gd name="T34" fmla="*/ 2147483647 w 320"/>
                    <a:gd name="T35" fmla="*/ 2147483647 h 146"/>
                    <a:gd name="T36" fmla="*/ 2147483647 w 320"/>
                    <a:gd name="T37" fmla="*/ 2147483647 h 146"/>
                    <a:gd name="T38" fmla="*/ 0 w 320"/>
                    <a:gd name="T39" fmla="*/ 2147483647 h 14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320"/>
                    <a:gd name="T61" fmla="*/ 0 h 146"/>
                    <a:gd name="T62" fmla="*/ 320 w 320"/>
                    <a:gd name="T63" fmla="*/ 146 h 14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320" h="146">
                      <a:moveTo>
                        <a:pt x="0" y="58"/>
                      </a:moveTo>
                      <a:lnTo>
                        <a:pt x="163" y="18"/>
                      </a:lnTo>
                      <a:lnTo>
                        <a:pt x="183" y="20"/>
                      </a:lnTo>
                      <a:lnTo>
                        <a:pt x="202" y="0"/>
                      </a:lnTo>
                      <a:lnTo>
                        <a:pt x="218" y="10"/>
                      </a:lnTo>
                      <a:lnTo>
                        <a:pt x="199" y="52"/>
                      </a:lnTo>
                      <a:lnTo>
                        <a:pt x="233" y="49"/>
                      </a:lnTo>
                      <a:lnTo>
                        <a:pt x="252" y="81"/>
                      </a:lnTo>
                      <a:lnTo>
                        <a:pt x="275" y="84"/>
                      </a:lnTo>
                      <a:lnTo>
                        <a:pt x="291" y="79"/>
                      </a:lnTo>
                      <a:lnTo>
                        <a:pt x="291" y="62"/>
                      </a:lnTo>
                      <a:lnTo>
                        <a:pt x="263" y="39"/>
                      </a:lnTo>
                      <a:lnTo>
                        <a:pt x="284" y="37"/>
                      </a:lnTo>
                      <a:lnTo>
                        <a:pt x="320" y="86"/>
                      </a:lnTo>
                      <a:lnTo>
                        <a:pt x="286" y="115"/>
                      </a:lnTo>
                      <a:lnTo>
                        <a:pt x="247" y="100"/>
                      </a:lnTo>
                      <a:lnTo>
                        <a:pt x="223" y="136"/>
                      </a:lnTo>
                      <a:lnTo>
                        <a:pt x="175" y="100"/>
                      </a:lnTo>
                      <a:lnTo>
                        <a:pt x="13" y="146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90" name="Freeform 489"/>
                <p:cNvSpPr>
                  <a:spLocks/>
                </p:cNvSpPr>
                <p:nvPr/>
              </p:nvSpPr>
              <p:spPr bwMode="auto">
                <a:xfrm>
                  <a:off x="11787300" y="2782240"/>
                  <a:ext cx="193265" cy="156883"/>
                </a:xfrm>
                <a:custGeom>
                  <a:avLst/>
                  <a:gdLst>
                    <a:gd name="T0" fmla="*/ 0 w 166"/>
                    <a:gd name="T1" fmla="*/ 2147483647 h 128"/>
                    <a:gd name="T2" fmla="*/ 2147483647 w 166"/>
                    <a:gd name="T3" fmla="*/ 0 h 128"/>
                    <a:gd name="T4" fmla="*/ 2147483647 w 166"/>
                    <a:gd name="T5" fmla="*/ 2147483647 h 128"/>
                    <a:gd name="T6" fmla="*/ 2147483647 w 166"/>
                    <a:gd name="T7" fmla="*/ 2147483647 h 128"/>
                    <a:gd name="T8" fmla="*/ 2147483647 w 166"/>
                    <a:gd name="T9" fmla="*/ 2147483647 h 128"/>
                    <a:gd name="T10" fmla="*/ 2147483647 w 166"/>
                    <a:gd name="T11" fmla="*/ 2147483647 h 128"/>
                    <a:gd name="T12" fmla="*/ 2147483647 w 166"/>
                    <a:gd name="T13" fmla="*/ 2147483647 h 128"/>
                    <a:gd name="T14" fmla="*/ 0 w 166"/>
                    <a:gd name="T15" fmla="*/ 2147483647 h 12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66"/>
                    <a:gd name="T25" fmla="*/ 0 h 128"/>
                    <a:gd name="T26" fmla="*/ 166 w 166"/>
                    <a:gd name="T27" fmla="*/ 128 h 12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66" h="128">
                      <a:moveTo>
                        <a:pt x="0" y="32"/>
                      </a:moveTo>
                      <a:lnTo>
                        <a:pt x="127" y="0"/>
                      </a:lnTo>
                      <a:lnTo>
                        <a:pt x="166" y="58"/>
                      </a:lnTo>
                      <a:lnTo>
                        <a:pt x="143" y="84"/>
                      </a:lnTo>
                      <a:lnTo>
                        <a:pt x="103" y="74"/>
                      </a:lnTo>
                      <a:lnTo>
                        <a:pt x="40" y="128"/>
                      </a:lnTo>
                      <a:lnTo>
                        <a:pt x="6" y="10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91" name="Freeform 490"/>
                <p:cNvSpPr>
                  <a:spLocks/>
                </p:cNvSpPr>
                <p:nvPr/>
              </p:nvSpPr>
              <p:spPr bwMode="auto">
                <a:xfrm>
                  <a:off x="11818223" y="2888583"/>
                  <a:ext cx="189953" cy="118978"/>
                </a:xfrm>
                <a:custGeom>
                  <a:avLst/>
                  <a:gdLst>
                    <a:gd name="T0" fmla="*/ 0 w 165"/>
                    <a:gd name="T1" fmla="*/ 2147483647 h 99"/>
                    <a:gd name="T2" fmla="*/ 2147483647 w 165"/>
                    <a:gd name="T3" fmla="*/ 2147483647 h 99"/>
                    <a:gd name="T4" fmla="*/ 2147483647 w 165"/>
                    <a:gd name="T5" fmla="*/ 0 h 99"/>
                    <a:gd name="T6" fmla="*/ 2147483647 w 165"/>
                    <a:gd name="T7" fmla="*/ 2147483647 h 99"/>
                    <a:gd name="T8" fmla="*/ 2147483647 w 165"/>
                    <a:gd name="T9" fmla="*/ 2147483647 h 99"/>
                    <a:gd name="T10" fmla="*/ 2147483647 w 165"/>
                    <a:gd name="T11" fmla="*/ 2147483647 h 99"/>
                    <a:gd name="T12" fmla="*/ 2147483647 w 165"/>
                    <a:gd name="T13" fmla="*/ 2147483647 h 99"/>
                    <a:gd name="T14" fmla="*/ 0 w 165"/>
                    <a:gd name="T15" fmla="*/ 2147483647 h 9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65"/>
                    <a:gd name="T25" fmla="*/ 0 h 99"/>
                    <a:gd name="T26" fmla="*/ 165 w 165"/>
                    <a:gd name="T27" fmla="*/ 99 h 9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65" h="99">
                      <a:moveTo>
                        <a:pt x="0" y="73"/>
                      </a:moveTo>
                      <a:lnTo>
                        <a:pt x="68" y="41"/>
                      </a:lnTo>
                      <a:lnTo>
                        <a:pt x="134" y="0"/>
                      </a:lnTo>
                      <a:lnTo>
                        <a:pt x="145" y="2"/>
                      </a:lnTo>
                      <a:lnTo>
                        <a:pt x="165" y="3"/>
                      </a:lnTo>
                      <a:lnTo>
                        <a:pt x="100" y="55"/>
                      </a:lnTo>
                      <a:lnTo>
                        <a:pt x="19" y="99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92" name="Freeform 491"/>
                <p:cNvSpPr>
                  <a:spLocks/>
                </p:cNvSpPr>
                <p:nvPr/>
              </p:nvSpPr>
              <p:spPr bwMode="auto">
                <a:xfrm>
                  <a:off x="11817118" y="2325279"/>
                  <a:ext cx="200996" cy="375887"/>
                </a:xfrm>
                <a:custGeom>
                  <a:avLst/>
                  <a:gdLst>
                    <a:gd name="T0" fmla="*/ 2147483647 w 176"/>
                    <a:gd name="T1" fmla="*/ 0 h 313"/>
                    <a:gd name="T2" fmla="*/ 0 w 176"/>
                    <a:gd name="T3" fmla="*/ 2147483647 h 313"/>
                    <a:gd name="T4" fmla="*/ 2147483647 w 176"/>
                    <a:gd name="T5" fmla="*/ 2147483647 h 313"/>
                    <a:gd name="T6" fmla="*/ 2147483647 w 176"/>
                    <a:gd name="T7" fmla="*/ 2147483647 h 313"/>
                    <a:gd name="T8" fmla="*/ 2147483647 w 176"/>
                    <a:gd name="T9" fmla="*/ 2147483647 h 313"/>
                    <a:gd name="T10" fmla="*/ 2147483647 w 176"/>
                    <a:gd name="T11" fmla="*/ 2147483647 h 313"/>
                    <a:gd name="T12" fmla="*/ 2147483647 w 176"/>
                    <a:gd name="T13" fmla="*/ 2147483647 h 313"/>
                    <a:gd name="T14" fmla="*/ 2147483647 w 176"/>
                    <a:gd name="T15" fmla="*/ 2147483647 h 313"/>
                    <a:gd name="T16" fmla="*/ 2147483647 w 176"/>
                    <a:gd name="T17" fmla="*/ 2147483647 h 313"/>
                    <a:gd name="T18" fmla="*/ 2147483647 w 176"/>
                    <a:gd name="T19" fmla="*/ 2147483647 h 313"/>
                    <a:gd name="T20" fmla="*/ 2147483647 w 176"/>
                    <a:gd name="T21" fmla="*/ 2147483647 h 313"/>
                    <a:gd name="T22" fmla="*/ 2147483647 w 176"/>
                    <a:gd name="T23" fmla="*/ 2147483647 h 313"/>
                    <a:gd name="T24" fmla="*/ 2147483647 w 176"/>
                    <a:gd name="T25" fmla="*/ 0 h 31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76"/>
                    <a:gd name="T40" fmla="*/ 0 h 313"/>
                    <a:gd name="T41" fmla="*/ 176 w 176"/>
                    <a:gd name="T42" fmla="*/ 313 h 31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76" h="313">
                      <a:moveTo>
                        <a:pt x="38" y="0"/>
                      </a:moveTo>
                      <a:lnTo>
                        <a:pt x="0" y="55"/>
                      </a:lnTo>
                      <a:lnTo>
                        <a:pt x="41" y="127"/>
                      </a:lnTo>
                      <a:lnTo>
                        <a:pt x="17" y="147"/>
                      </a:lnTo>
                      <a:lnTo>
                        <a:pt x="26" y="313"/>
                      </a:lnTo>
                      <a:lnTo>
                        <a:pt x="125" y="289"/>
                      </a:lnTo>
                      <a:lnTo>
                        <a:pt x="151" y="289"/>
                      </a:lnTo>
                      <a:lnTo>
                        <a:pt x="165" y="271"/>
                      </a:lnTo>
                      <a:lnTo>
                        <a:pt x="165" y="240"/>
                      </a:lnTo>
                      <a:lnTo>
                        <a:pt x="176" y="221"/>
                      </a:lnTo>
                      <a:lnTo>
                        <a:pt x="122" y="197"/>
                      </a:lnTo>
                      <a:lnTo>
                        <a:pt x="51" y="14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93" name="Freeform 492"/>
                <p:cNvSpPr>
                  <a:spLocks/>
                </p:cNvSpPr>
                <p:nvPr/>
              </p:nvSpPr>
              <p:spPr bwMode="auto">
                <a:xfrm>
                  <a:off x="11934181" y="2768552"/>
                  <a:ext cx="96081" cy="84233"/>
                </a:xfrm>
                <a:custGeom>
                  <a:avLst/>
                  <a:gdLst>
                    <a:gd name="T0" fmla="*/ 0 w 84"/>
                    <a:gd name="T1" fmla="*/ 2147483647 h 69"/>
                    <a:gd name="T2" fmla="*/ 2147483647 w 84"/>
                    <a:gd name="T3" fmla="*/ 0 h 69"/>
                    <a:gd name="T4" fmla="*/ 2147483647 w 84"/>
                    <a:gd name="T5" fmla="*/ 2147483647 h 69"/>
                    <a:gd name="T6" fmla="*/ 2147483647 w 84"/>
                    <a:gd name="T7" fmla="*/ 2147483647 h 69"/>
                    <a:gd name="T8" fmla="*/ 2147483647 w 84"/>
                    <a:gd name="T9" fmla="*/ 2147483647 h 69"/>
                    <a:gd name="T10" fmla="*/ 2147483647 w 84"/>
                    <a:gd name="T11" fmla="*/ 2147483647 h 69"/>
                    <a:gd name="T12" fmla="*/ 0 w 84"/>
                    <a:gd name="T13" fmla="*/ 2147483647 h 6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4"/>
                    <a:gd name="T22" fmla="*/ 0 h 69"/>
                    <a:gd name="T23" fmla="*/ 84 w 84"/>
                    <a:gd name="T24" fmla="*/ 69 h 6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4" h="69">
                      <a:moveTo>
                        <a:pt x="0" y="11"/>
                      </a:moveTo>
                      <a:lnTo>
                        <a:pt x="36" y="0"/>
                      </a:lnTo>
                      <a:lnTo>
                        <a:pt x="84" y="35"/>
                      </a:lnTo>
                      <a:lnTo>
                        <a:pt x="74" y="45"/>
                      </a:lnTo>
                      <a:lnTo>
                        <a:pt x="50" y="45"/>
                      </a:lnTo>
                      <a:lnTo>
                        <a:pt x="39" y="6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94" name="Freeform 15"/>
                <p:cNvSpPr>
                  <a:spLocks/>
                </p:cNvSpPr>
                <p:nvPr/>
              </p:nvSpPr>
              <p:spPr bwMode="auto">
                <a:xfrm>
                  <a:off x="7920886" y="2133651"/>
                  <a:ext cx="1029276" cy="674912"/>
                </a:xfrm>
                <a:custGeom>
                  <a:avLst/>
                  <a:gdLst>
                    <a:gd name="T0" fmla="*/ 2147483647 w 896"/>
                    <a:gd name="T1" fmla="*/ 0 h 558"/>
                    <a:gd name="T2" fmla="*/ 2147483647 w 896"/>
                    <a:gd name="T3" fmla="*/ 2147483647 h 558"/>
                    <a:gd name="T4" fmla="*/ 2147483647 w 896"/>
                    <a:gd name="T5" fmla="*/ 2147483647 h 558"/>
                    <a:gd name="T6" fmla="*/ 2147483647 w 896"/>
                    <a:gd name="T7" fmla="*/ 2147483647 h 558"/>
                    <a:gd name="T8" fmla="*/ 2147483647 w 896"/>
                    <a:gd name="T9" fmla="*/ 2147483647 h 558"/>
                    <a:gd name="T10" fmla="*/ 2147483647 w 896"/>
                    <a:gd name="T11" fmla="*/ 2147483647 h 558"/>
                    <a:gd name="T12" fmla="*/ 2147483647 w 896"/>
                    <a:gd name="T13" fmla="*/ 2147483647 h 558"/>
                    <a:gd name="T14" fmla="*/ 2147483647 w 896"/>
                    <a:gd name="T15" fmla="*/ 2147483647 h 558"/>
                    <a:gd name="T16" fmla="*/ 2147483647 w 896"/>
                    <a:gd name="T17" fmla="*/ 2147483647 h 558"/>
                    <a:gd name="T18" fmla="*/ 2147483647 w 896"/>
                    <a:gd name="T19" fmla="*/ 2147483647 h 558"/>
                    <a:gd name="T20" fmla="*/ 2147483647 w 896"/>
                    <a:gd name="T21" fmla="*/ 2147483647 h 558"/>
                    <a:gd name="T22" fmla="*/ 2147483647 w 896"/>
                    <a:gd name="T23" fmla="*/ 2147483647 h 558"/>
                    <a:gd name="T24" fmla="*/ 2147483647 w 896"/>
                    <a:gd name="T25" fmla="*/ 2147483647 h 558"/>
                    <a:gd name="T26" fmla="*/ 2147483647 w 896"/>
                    <a:gd name="T27" fmla="*/ 2147483647 h 558"/>
                    <a:gd name="T28" fmla="*/ 2147483647 w 896"/>
                    <a:gd name="T29" fmla="*/ 2147483647 h 558"/>
                    <a:gd name="T30" fmla="*/ 2147483647 w 896"/>
                    <a:gd name="T31" fmla="*/ 2147483647 h 558"/>
                    <a:gd name="T32" fmla="*/ 2147483647 w 896"/>
                    <a:gd name="T33" fmla="*/ 2147483647 h 558"/>
                    <a:gd name="T34" fmla="*/ 0 w 896"/>
                    <a:gd name="T35" fmla="*/ 2147483647 h 558"/>
                    <a:gd name="T36" fmla="*/ 2147483647 w 896"/>
                    <a:gd name="T37" fmla="*/ 0 h 55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896"/>
                    <a:gd name="T58" fmla="*/ 0 h 558"/>
                    <a:gd name="T59" fmla="*/ 896 w 896"/>
                    <a:gd name="T60" fmla="*/ 558 h 558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896" h="558">
                      <a:moveTo>
                        <a:pt x="14" y="0"/>
                      </a:moveTo>
                      <a:lnTo>
                        <a:pt x="190" y="22"/>
                      </a:lnTo>
                      <a:lnTo>
                        <a:pt x="297" y="37"/>
                      </a:lnTo>
                      <a:lnTo>
                        <a:pt x="437" y="51"/>
                      </a:lnTo>
                      <a:lnTo>
                        <a:pt x="566" y="64"/>
                      </a:lnTo>
                      <a:lnTo>
                        <a:pt x="791" y="80"/>
                      </a:lnTo>
                      <a:lnTo>
                        <a:pt x="896" y="88"/>
                      </a:lnTo>
                      <a:lnTo>
                        <a:pt x="893" y="544"/>
                      </a:lnTo>
                      <a:lnTo>
                        <a:pt x="344" y="497"/>
                      </a:lnTo>
                      <a:lnTo>
                        <a:pt x="332" y="558"/>
                      </a:lnTo>
                      <a:lnTo>
                        <a:pt x="311" y="529"/>
                      </a:lnTo>
                      <a:lnTo>
                        <a:pt x="261" y="534"/>
                      </a:lnTo>
                      <a:lnTo>
                        <a:pt x="189" y="545"/>
                      </a:lnTo>
                      <a:lnTo>
                        <a:pt x="176" y="466"/>
                      </a:lnTo>
                      <a:lnTo>
                        <a:pt x="90" y="403"/>
                      </a:lnTo>
                      <a:lnTo>
                        <a:pt x="103" y="343"/>
                      </a:lnTo>
                      <a:lnTo>
                        <a:pt x="111" y="295"/>
                      </a:lnTo>
                      <a:lnTo>
                        <a:pt x="0" y="138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</p:grpSp>
        <p:sp>
          <p:nvSpPr>
            <p:cNvPr id="6" name="5-Point Star 5"/>
            <p:cNvSpPr/>
            <p:nvPr/>
          </p:nvSpPr>
          <p:spPr>
            <a:xfrm>
              <a:off x="10719441" y="3067936"/>
              <a:ext cx="173587" cy="173587"/>
            </a:xfrm>
            <a:prstGeom prst="star5">
              <a:avLst/>
            </a:prstGeom>
            <a:solidFill>
              <a:srgbClr val="0B8E7E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9" name="Rectangle 248"/>
          <p:cNvSpPr/>
          <p:nvPr/>
        </p:nvSpPr>
        <p:spPr>
          <a:xfrm>
            <a:off x="1349595" y="217930"/>
            <a:ext cx="10452570" cy="601174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118E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2626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7960306" y="6465311"/>
            <a:ext cx="14916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2976" y="603002"/>
            <a:ext cx="3590785" cy="2695233"/>
            <a:chOff x="539075" y="1580595"/>
            <a:chExt cx="3590785" cy="2695233"/>
          </a:xfrm>
        </p:grpSpPr>
        <p:grpSp>
          <p:nvGrpSpPr>
            <p:cNvPr id="4" name="Group 3"/>
            <p:cNvGrpSpPr/>
            <p:nvPr/>
          </p:nvGrpSpPr>
          <p:grpSpPr>
            <a:xfrm>
              <a:off x="539075" y="1580595"/>
              <a:ext cx="3590785" cy="2695233"/>
              <a:chOff x="539075" y="1580595"/>
              <a:chExt cx="3590785" cy="2695233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539075" y="1580595"/>
                <a:ext cx="3590785" cy="26952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3025" sx="102000" sy="102000" algn="ctr" rotWithShape="0">
                  <a:prstClr val="black">
                    <a:alpha val="26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740073" y="2361400"/>
                <a:ext cx="3271795" cy="92960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500" b="1" dirty="0">
                    <a:solidFill>
                      <a:srgbClr val="118E7D"/>
                    </a:solidFill>
                    <a:latin typeface="Arial"/>
                    <a:cs typeface="Arial"/>
                  </a:rPr>
                  <a:t>42 STATES + WASHINGTON, DC:</a:t>
                </a:r>
                <a:r>
                  <a:rPr lang="en-US" i="1" dirty="0">
                    <a:solidFill>
                      <a:srgbClr val="118E7D"/>
                    </a:solidFill>
                    <a:latin typeface="Times"/>
                    <a:cs typeface="Times"/>
                  </a:rPr>
                  <a:t> </a:t>
                </a:r>
              </a:p>
              <a:p>
                <a:pPr>
                  <a:spcBef>
                    <a:spcPts val="300"/>
                  </a:spcBef>
                </a:pPr>
                <a:r>
                  <a:rPr lang="en-US" sz="2200" dirty="0">
                    <a:latin typeface="Arial"/>
                    <a:cs typeface="Arial"/>
                  </a:rPr>
                  <a:t>J&amp;J to pay </a:t>
                </a:r>
              </a:p>
              <a:p>
                <a:r>
                  <a:rPr lang="en-US" sz="2200" dirty="0">
                    <a:latin typeface="Arial"/>
                    <a:cs typeface="Arial"/>
                  </a:rPr>
                  <a:t>$33 million to settle deceptive marketing allegations</a:t>
                </a:r>
              </a:p>
            </p:txBody>
          </p:sp>
        </p:grpSp>
        <p:pic>
          <p:nvPicPr>
            <p:cNvPr id="128" name="Picture 10">
              <a:extLst>
                <a:ext uri="{FF2B5EF4-FFF2-40B4-BE49-F238E27FC236}">
                  <a16:creationId xmlns:a16="http://schemas.microsoft.com/office/drawing/2014/main" id="{ECCDCC8B-3A1B-4726-9F2C-4DE0BA6744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93353" y="1869748"/>
              <a:ext cx="1578884" cy="332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569371"/>
      </p:ext>
    </p:extLst>
  </p:cSld>
  <p:clrMapOvr>
    <a:masterClrMapping/>
  </p:clrMapOvr>
  <p:transition spd="slow" advClick="0" advTm="4500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950791" y="1266901"/>
            <a:ext cx="7817488" cy="4744842"/>
            <a:chOff x="3950791" y="1266901"/>
            <a:chExt cx="7817488" cy="4744842"/>
          </a:xfrm>
        </p:grpSpPr>
        <p:grpSp>
          <p:nvGrpSpPr>
            <p:cNvPr id="449" name="Group 448"/>
            <p:cNvGrpSpPr/>
            <p:nvPr/>
          </p:nvGrpSpPr>
          <p:grpSpPr>
            <a:xfrm>
              <a:off x="3950791" y="1266901"/>
              <a:ext cx="7817488" cy="4744842"/>
              <a:chOff x="6384472" y="1808857"/>
              <a:chExt cx="5715504" cy="3469038"/>
            </a:xfrm>
            <a:solidFill>
              <a:srgbClr val="BFBFBF"/>
            </a:solidFill>
          </p:grpSpPr>
          <p:grpSp>
            <p:nvGrpSpPr>
              <p:cNvPr id="495" name="Group 137"/>
              <p:cNvGrpSpPr/>
              <p:nvPr/>
            </p:nvGrpSpPr>
            <p:grpSpPr>
              <a:xfrm>
                <a:off x="6384472" y="1813840"/>
                <a:ext cx="5713160" cy="3464055"/>
                <a:chOff x="2797320" y="2590800"/>
                <a:chExt cx="5889480" cy="3745524"/>
              </a:xfrm>
              <a:grpFill/>
            </p:grpSpPr>
            <p:sp>
              <p:nvSpPr>
                <p:cNvPr id="497" name="Freeform 5"/>
                <p:cNvSpPr>
                  <a:spLocks/>
                </p:cNvSpPr>
                <p:nvPr/>
              </p:nvSpPr>
              <p:spPr bwMode="auto">
                <a:xfrm>
                  <a:off x="5404628" y="4207409"/>
                  <a:ext cx="820827" cy="445137"/>
                </a:xfrm>
                <a:custGeom>
                  <a:avLst/>
                  <a:gdLst>
                    <a:gd name="T0" fmla="*/ 2147483647 w 662"/>
                    <a:gd name="T1" fmla="*/ 2147483647 h 338"/>
                    <a:gd name="T2" fmla="*/ 2147483647 w 662"/>
                    <a:gd name="T3" fmla="*/ 2147483647 h 338"/>
                    <a:gd name="T4" fmla="*/ 0 w 662"/>
                    <a:gd name="T5" fmla="*/ 2147483647 h 338"/>
                    <a:gd name="T6" fmla="*/ 2147483647 w 662"/>
                    <a:gd name="T7" fmla="*/ 2147483647 h 338"/>
                    <a:gd name="T8" fmla="*/ 2147483647 w 662"/>
                    <a:gd name="T9" fmla="*/ 2147483647 h 338"/>
                    <a:gd name="T10" fmla="*/ 2147483647 w 662"/>
                    <a:gd name="T11" fmla="*/ 2147483647 h 338"/>
                    <a:gd name="T12" fmla="*/ 2147483647 w 662"/>
                    <a:gd name="T13" fmla="*/ 2147483647 h 338"/>
                    <a:gd name="T14" fmla="*/ 2147483647 w 662"/>
                    <a:gd name="T15" fmla="*/ 2147483647 h 338"/>
                    <a:gd name="T16" fmla="*/ 2147483647 w 662"/>
                    <a:gd name="T17" fmla="*/ 0 h 338"/>
                    <a:gd name="T18" fmla="*/ 2147483647 w 662"/>
                    <a:gd name="T19" fmla="*/ 2147483647 h 338"/>
                    <a:gd name="T20" fmla="*/ 2147483647 w 662"/>
                    <a:gd name="T21" fmla="*/ 2147483647 h 3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62"/>
                    <a:gd name="T34" fmla="*/ 0 h 338"/>
                    <a:gd name="T35" fmla="*/ 662 w 662"/>
                    <a:gd name="T36" fmla="*/ 338 h 3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62" h="338">
                      <a:moveTo>
                        <a:pt x="7" y="4"/>
                      </a:moveTo>
                      <a:lnTo>
                        <a:pt x="5" y="197"/>
                      </a:lnTo>
                      <a:lnTo>
                        <a:pt x="0" y="335"/>
                      </a:lnTo>
                      <a:lnTo>
                        <a:pt x="662" y="338"/>
                      </a:lnTo>
                      <a:lnTo>
                        <a:pt x="649" y="162"/>
                      </a:lnTo>
                      <a:lnTo>
                        <a:pt x="649" y="96"/>
                      </a:lnTo>
                      <a:lnTo>
                        <a:pt x="596" y="55"/>
                      </a:lnTo>
                      <a:lnTo>
                        <a:pt x="612" y="20"/>
                      </a:lnTo>
                      <a:lnTo>
                        <a:pt x="589" y="0"/>
                      </a:lnTo>
                      <a:lnTo>
                        <a:pt x="289" y="4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98" name="Freeform 6"/>
                <p:cNvSpPr>
                  <a:spLocks/>
                </p:cNvSpPr>
                <p:nvPr/>
              </p:nvSpPr>
              <p:spPr bwMode="auto">
                <a:xfrm>
                  <a:off x="4903707" y="4715161"/>
                  <a:ext cx="1474302" cy="1511871"/>
                </a:xfrm>
                <a:custGeom>
                  <a:avLst/>
                  <a:gdLst>
                    <a:gd name="T0" fmla="*/ 2147483647 w 1248"/>
                    <a:gd name="T1" fmla="*/ 0 h 1156"/>
                    <a:gd name="T2" fmla="*/ 2147483647 w 1248"/>
                    <a:gd name="T3" fmla="*/ 2147483647 h 1156"/>
                    <a:gd name="T4" fmla="*/ 2147483647 w 1248"/>
                    <a:gd name="T5" fmla="*/ 2147483647 h 1156"/>
                    <a:gd name="T6" fmla="*/ 2147483647 w 1248"/>
                    <a:gd name="T7" fmla="*/ 2147483647 h 1156"/>
                    <a:gd name="T8" fmla="*/ 2147483647 w 1248"/>
                    <a:gd name="T9" fmla="*/ 2147483647 h 1156"/>
                    <a:gd name="T10" fmla="*/ 2147483647 w 1248"/>
                    <a:gd name="T11" fmla="*/ 2147483647 h 1156"/>
                    <a:gd name="T12" fmla="*/ 2147483647 w 1248"/>
                    <a:gd name="T13" fmla="*/ 2147483647 h 1156"/>
                    <a:gd name="T14" fmla="*/ 2147483647 w 1248"/>
                    <a:gd name="T15" fmla="*/ 2147483647 h 1156"/>
                    <a:gd name="T16" fmla="*/ 2147483647 w 1248"/>
                    <a:gd name="T17" fmla="*/ 2147483647 h 1156"/>
                    <a:gd name="T18" fmla="*/ 2147483647 w 1248"/>
                    <a:gd name="T19" fmla="*/ 2147483647 h 1156"/>
                    <a:gd name="T20" fmla="*/ 2147483647 w 1248"/>
                    <a:gd name="T21" fmla="*/ 2147483647 h 1156"/>
                    <a:gd name="T22" fmla="*/ 2147483647 w 1248"/>
                    <a:gd name="T23" fmla="*/ 2147483647 h 1156"/>
                    <a:gd name="T24" fmla="*/ 2147483647 w 1248"/>
                    <a:gd name="T25" fmla="*/ 2147483647 h 1156"/>
                    <a:gd name="T26" fmla="*/ 2147483647 w 1248"/>
                    <a:gd name="T27" fmla="*/ 2147483647 h 1156"/>
                    <a:gd name="T28" fmla="*/ 2147483647 w 1248"/>
                    <a:gd name="T29" fmla="*/ 2147483647 h 1156"/>
                    <a:gd name="T30" fmla="*/ 2147483647 w 1248"/>
                    <a:gd name="T31" fmla="*/ 2147483647 h 1156"/>
                    <a:gd name="T32" fmla="*/ 2147483647 w 1248"/>
                    <a:gd name="T33" fmla="*/ 2147483647 h 1156"/>
                    <a:gd name="T34" fmla="*/ 2147483647 w 1248"/>
                    <a:gd name="T35" fmla="*/ 2147483647 h 1156"/>
                    <a:gd name="T36" fmla="*/ 2147483647 w 1248"/>
                    <a:gd name="T37" fmla="*/ 2147483647 h 1156"/>
                    <a:gd name="T38" fmla="*/ 2147483647 w 1248"/>
                    <a:gd name="T39" fmla="*/ 2147483647 h 1156"/>
                    <a:gd name="T40" fmla="*/ 2147483647 w 1248"/>
                    <a:gd name="T41" fmla="*/ 2147483647 h 1156"/>
                    <a:gd name="T42" fmla="*/ 2147483647 w 1248"/>
                    <a:gd name="T43" fmla="*/ 2147483647 h 1156"/>
                    <a:gd name="T44" fmla="*/ 2147483647 w 1248"/>
                    <a:gd name="T45" fmla="*/ 2147483647 h 1156"/>
                    <a:gd name="T46" fmla="*/ 2147483647 w 1248"/>
                    <a:gd name="T47" fmla="*/ 2147483647 h 1156"/>
                    <a:gd name="T48" fmla="*/ 2147483647 w 1248"/>
                    <a:gd name="T49" fmla="*/ 2147483647 h 1156"/>
                    <a:gd name="T50" fmla="*/ 2147483647 w 1248"/>
                    <a:gd name="T51" fmla="*/ 2147483647 h 1156"/>
                    <a:gd name="T52" fmla="*/ 2147483647 w 1248"/>
                    <a:gd name="T53" fmla="*/ 2147483647 h 1156"/>
                    <a:gd name="T54" fmla="*/ 2147483647 w 1248"/>
                    <a:gd name="T55" fmla="*/ 2147483647 h 1156"/>
                    <a:gd name="T56" fmla="*/ 2147483647 w 1248"/>
                    <a:gd name="T57" fmla="*/ 2147483647 h 1156"/>
                    <a:gd name="T58" fmla="*/ 2147483647 w 1248"/>
                    <a:gd name="T59" fmla="*/ 2147483647 h 1156"/>
                    <a:gd name="T60" fmla="*/ 2147483647 w 1248"/>
                    <a:gd name="T61" fmla="*/ 2147483647 h 1156"/>
                    <a:gd name="T62" fmla="*/ 2147483647 w 1248"/>
                    <a:gd name="T63" fmla="*/ 2147483647 h 1156"/>
                    <a:gd name="T64" fmla="*/ 2147483647 w 1248"/>
                    <a:gd name="T65" fmla="*/ 2147483647 h 1156"/>
                    <a:gd name="T66" fmla="*/ 2147483647 w 1248"/>
                    <a:gd name="T67" fmla="*/ 2147483647 h 1156"/>
                    <a:gd name="T68" fmla="*/ 2147483647 w 1248"/>
                    <a:gd name="T69" fmla="*/ 2147483647 h 1156"/>
                    <a:gd name="T70" fmla="*/ 2147483647 w 1248"/>
                    <a:gd name="T71" fmla="*/ 2147483647 h 1156"/>
                    <a:gd name="T72" fmla="*/ 2147483647 w 1248"/>
                    <a:gd name="T73" fmla="*/ 2147483647 h 1156"/>
                    <a:gd name="T74" fmla="*/ 2147483647 w 1248"/>
                    <a:gd name="T75" fmla="*/ 2147483647 h 1156"/>
                    <a:gd name="T76" fmla="*/ 2147483647 w 1248"/>
                    <a:gd name="T77" fmla="*/ 2147483647 h 1156"/>
                    <a:gd name="T78" fmla="*/ 2147483647 w 1248"/>
                    <a:gd name="T79" fmla="*/ 2147483647 h 1156"/>
                    <a:gd name="T80" fmla="*/ 2147483647 w 1248"/>
                    <a:gd name="T81" fmla="*/ 2147483647 h 1156"/>
                    <a:gd name="T82" fmla="*/ 2147483647 w 1248"/>
                    <a:gd name="T83" fmla="*/ 2147483647 h 1156"/>
                    <a:gd name="T84" fmla="*/ 2147483647 w 1248"/>
                    <a:gd name="T85" fmla="*/ 2147483647 h 1156"/>
                    <a:gd name="T86" fmla="*/ 2147483647 w 1248"/>
                    <a:gd name="T87" fmla="*/ 2147483647 h 1156"/>
                    <a:gd name="T88" fmla="*/ 2147483647 w 1248"/>
                    <a:gd name="T89" fmla="*/ 2147483647 h 1156"/>
                    <a:gd name="T90" fmla="*/ 2147483647 w 1248"/>
                    <a:gd name="T91" fmla="*/ 2147483647 h 1156"/>
                    <a:gd name="T92" fmla="*/ 0 w 1248"/>
                    <a:gd name="T93" fmla="*/ 2147483647 h 1156"/>
                    <a:gd name="T94" fmla="*/ 0 w 1248"/>
                    <a:gd name="T95" fmla="*/ 2147483647 h 1156"/>
                    <a:gd name="T96" fmla="*/ 2147483647 w 1248"/>
                    <a:gd name="T97" fmla="*/ 2147483647 h 1156"/>
                    <a:gd name="T98" fmla="*/ 2147483647 w 1248"/>
                    <a:gd name="T99" fmla="*/ 2147483647 h 1156"/>
                    <a:gd name="T100" fmla="*/ 2147483647 w 1248"/>
                    <a:gd name="T101" fmla="*/ 0 h 115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248"/>
                    <a:gd name="T154" fmla="*/ 0 h 1156"/>
                    <a:gd name="T155" fmla="*/ 1248 w 1248"/>
                    <a:gd name="T156" fmla="*/ 1156 h 115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248" h="1156">
                      <a:moveTo>
                        <a:pt x="361" y="0"/>
                      </a:moveTo>
                      <a:lnTo>
                        <a:pt x="637" y="10"/>
                      </a:lnTo>
                      <a:lnTo>
                        <a:pt x="637" y="219"/>
                      </a:lnTo>
                      <a:lnTo>
                        <a:pt x="778" y="278"/>
                      </a:lnTo>
                      <a:lnTo>
                        <a:pt x="817" y="258"/>
                      </a:lnTo>
                      <a:lnTo>
                        <a:pt x="909" y="303"/>
                      </a:lnTo>
                      <a:lnTo>
                        <a:pt x="964" y="300"/>
                      </a:lnTo>
                      <a:lnTo>
                        <a:pt x="1070" y="255"/>
                      </a:lnTo>
                      <a:lnTo>
                        <a:pt x="1131" y="299"/>
                      </a:lnTo>
                      <a:lnTo>
                        <a:pt x="1185" y="310"/>
                      </a:lnTo>
                      <a:lnTo>
                        <a:pt x="1185" y="481"/>
                      </a:lnTo>
                      <a:lnTo>
                        <a:pt x="1248" y="588"/>
                      </a:lnTo>
                      <a:lnTo>
                        <a:pt x="1233" y="733"/>
                      </a:lnTo>
                      <a:lnTo>
                        <a:pt x="1165" y="791"/>
                      </a:lnTo>
                      <a:lnTo>
                        <a:pt x="1151" y="738"/>
                      </a:lnTo>
                      <a:lnTo>
                        <a:pt x="1131" y="762"/>
                      </a:lnTo>
                      <a:lnTo>
                        <a:pt x="1146" y="796"/>
                      </a:lnTo>
                      <a:lnTo>
                        <a:pt x="1025" y="883"/>
                      </a:lnTo>
                      <a:lnTo>
                        <a:pt x="996" y="888"/>
                      </a:lnTo>
                      <a:lnTo>
                        <a:pt x="933" y="931"/>
                      </a:lnTo>
                      <a:lnTo>
                        <a:pt x="933" y="956"/>
                      </a:lnTo>
                      <a:lnTo>
                        <a:pt x="913" y="960"/>
                      </a:lnTo>
                      <a:lnTo>
                        <a:pt x="928" y="989"/>
                      </a:lnTo>
                      <a:lnTo>
                        <a:pt x="894" y="1033"/>
                      </a:lnTo>
                      <a:lnTo>
                        <a:pt x="913" y="1096"/>
                      </a:lnTo>
                      <a:lnTo>
                        <a:pt x="933" y="1117"/>
                      </a:lnTo>
                      <a:lnTo>
                        <a:pt x="928" y="1156"/>
                      </a:lnTo>
                      <a:lnTo>
                        <a:pt x="880" y="1156"/>
                      </a:lnTo>
                      <a:lnTo>
                        <a:pt x="836" y="1136"/>
                      </a:lnTo>
                      <a:lnTo>
                        <a:pt x="807" y="1141"/>
                      </a:lnTo>
                      <a:lnTo>
                        <a:pt x="710" y="1107"/>
                      </a:lnTo>
                      <a:lnTo>
                        <a:pt x="666" y="975"/>
                      </a:lnTo>
                      <a:lnTo>
                        <a:pt x="599" y="912"/>
                      </a:lnTo>
                      <a:lnTo>
                        <a:pt x="539" y="796"/>
                      </a:lnTo>
                      <a:lnTo>
                        <a:pt x="512" y="784"/>
                      </a:lnTo>
                      <a:lnTo>
                        <a:pt x="479" y="755"/>
                      </a:lnTo>
                      <a:lnTo>
                        <a:pt x="449" y="755"/>
                      </a:lnTo>
                      <a:lnTo>
                        <a:pt x="402" y="746"/>
                      </a:lnTo>
                      <a:lnTo>
                        <a:pt x="366" y="755"/>
                      </a:lnTo>
                      <a:lnTo>
                        <a:pt x="342" y="814"/>
                      </a:lnTo>
                      <a:lnTo>
                        <a:pt x="305" y="823"/>
                      </a:lnTo>
                      <a:lnTo>
                        <a:pt x="226" y="778"/>
                      </a:lnTo>
                      <a:lnTo>
                        <a:pt x="179" y="723"/>
                      </a:lnTo>
                      <a:lnTo>
                        <a:pt x="171" y="657"/>
                      </a:lnTo>
                      <a:lnTo>
                        <a:pt x="137" y="612"/>
                      </a:lnTo>
                      <a:lnTo>
                        <a:pt x="58" y="549"/>
                      </a:lnTo>
                      <a:lnTo>
                        <a:pt x="0" y="483"/>
                      </a:lnTo>
                      <a:lnTo>
                        <a:pt x="0" y="455"/>
                      </a:lnTo>
                      <a:lnTo>
                        <a:pt x="189" y="457"/>
                      </a:lnTo>
                      <a:lnTo>
                        <a:pt x="342" y="470"/>
                      </a:lnTo>
                      <a:lnTo>
                        <a:pt x="361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99" name="Freeform 7"/>
                <p:cNvSpPr>
                  <a:spLocks/>
                </p:cNvSpPr>
                <p:nvPr/>
              </p:nvSpPr>
              <p:spPr bwMode="auto">
                <a:xfrm>
                  <a:off x="8284925" y="2590800"/>
                  <a:ext cx="401875" cy="677382"/>
                </a:xfrm>
                <a:custGeom>
                  <a:avLst/>
                  <a:gdLst>
                    <a:gd name="T0" fmla="*/ 2147483647 w 339"/>
                    <a:gd name="T1" fmla="*/ 2147483647 h 518"/>
                    <a:gd name="T2" fmla="*/ 2147483647 w 339"/>
                    <a:gd name="T3" fmla="*/ 2147483647 h 518"/>
                    <a:gd name="T4" fmla="*/ 2147483647 w 339"/>
                    <a:gd name="T5" fmla="*/ 2147483647 h 518"/>
                    <a:gd name="T6" fmla="*/ 2147483647 w 339"/>
                    <a:gd name="T7" fmla="*/ 2147483647 h 518"/>
                    <a:gd name="T8" fmla="*/ 2147483647 w 339"/>
                    <a:gd name="T9" fmla="*/ 2147483647 h 518"/>
                    <a:gd name="T10" fmla="*/ 2147483647 w 339"/>
                    <a:gd name="T11" fmla="*/ 2147483647 h 518"/>
                    <a:gd name="T12" fmla="*/ 2147483647 w 339"/>
                    <a:gd name="T13" fmla="*/ 2147483647 h 518"/>
                    <a:gd name="T14" fmla="*/ 0 w 339"/>
                    <a:gd name="T15" fmla="*/ 2147483647 h 518"/>
                    <a:gd name="T16" fmla="*/ 2147483647 w 339"/>
                    <a:gd name="T17" fmla="*/ 2147483647 h 518"/>
                    <a:gd name="T18" fmla="*/ 2147483647 w 339"/>
                    <a:gd name="T19" fmla="*/ 2147483647 h 518"/>
                    <a:gd name="T20" fmla="*/ 2147483647 w 339"/>
                    <a:gd name="T21" fmla="*/ 2147483647 h 518"/>
                    <a:gd name="T22" fmla="*/ 2147483647 w 339"/>
                    <a:gd name="T23" fmla="*/ 2147483647 h 518"/>
                    <a:gd name="T24" fmla="*/ 2147483647 w 339"/>
                    <a:gd name="T25" fmla="*/ 2147483647 h 518"/>
                    <a:gd name="T26" fmla="*/ 2147483647 w 339"/>
                    <a:gd name="T27" fmla="*/ 2147483647 h 518"/>
                    <a:gd name="T28" fmla="*/ 2147483647 w 339"/>
                    <a:gd name="T29" fmla="*/ 2147483647 h 518"/>
                    <a:gd name="T30" fmla="*/ 2147483647 w 339"/>
                    <a:gd name="T31" fmla="*/ 2147483647 h 518"/>
                    <a:gd name="T32" fmla="*/ 2147483647 w 339"/>
                    <a:gd name="T33" fmla="*/ 2147483647 h 518"/>
                    <a:gd name="T34" fmla="*/ 2147483647 w 339"/>
                    <a:gd name="T35" fmla="*/ 2147483647 h 518"/>
                    <a:gd name="T36" fmla="*/ 2147483647 w 339"/>
                    <a:gd name="T37" fmla="*/ 2147483647 h 518"/>
                    <a:gd name="T38" fmla="*/ 2147483647 w 339"/>
                    <a:gd name="T39" fmla="*/ 2147483647 h 518"/>
                    <a:gd name="T40" fmla="*/ 2147483647 w 339"/>
                    <a:gd name="T41" fmla="*/ 2147483647 h 518"/>
                    <a:gd name="T42" fmla="*/ 2147483647 w 339"/>
                    <a:gd name="T43" fmla="*/ 2147483647 h 518"/>
                    <a:gd name="T44" fmla="*/ 2147483647 w 339"/>
                    <a:gd name="T45" fmla="*/ 2147483647 h 518"/>
                    <a:gd name="T46" fmla="*/ 2147483647 w 339"/>
                    <a:gd name="T47" fmla="*/ 2147483647 h 518"/>
                    <a:gd name="T48" fmla="*/ 2147483647 w 339"/>
                    <a:gd name="T49" fmla="*/ 0 h 518"/>
                    <a:gd name="T50" fmla="*/ 2147483647 w 339"/>
                    <a:gd name="T51" fmla="*/ 2147483647 h 518"/>
                    <a:gd name="T52" fmla="*/ 2147483647 w 339"/>
                    <a:gd name="T53" fmla="*/ 2147483647 h 518"/>
                    <a:gd name="T54" fmla="*/ 2147483647 w 339"/>
                    <a:gd name="T55" fmla="*/ 2147483647 h 51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339"/>
                    <a:gd name="T85" fmla="*/ 0 h 518"/>
                    <a:gd name="T86" fmla="*/ 339 w 339"/>
                    <a:gd name="T87" fmla="*/ 518 h 518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339" h="518">
                      <a:moveTo>
                        <a:pt x="79" y="16"/>
                      </a:moveTo>
                      <a:lnTo>
                        <a:pt x="29" y="111"/>
                      </a:lnTo>
                      <a:lnTo>
                        <a:pt x="53" y="147"/>
                      </a:lnTo>
                      <a:lnTo>
                        <a:pt x="29" y="190"/>
                      </a:lnTo>
                      <a:lnTo>
                        <a:pt x="43" y="205"/>
                      </a:lnTo>
                      <a:lnTo>
                        <a:pt x="34" y="234"/>
                      </a:lnTo>
                      <a:lnTo>
                        <a:pt x="34" y="282"/>
                      </a:lnTo>
                      <a:lnTo>
                        <a:pt x="0" y="300"/>
                      </a:lnTo>
                      <a:lnTo>
                        <a:pt x="13" y="314"/>
                      </a:lnTo>
                      <a:lnTo>
                        <a:pt x="84" y="495"/>
                      </a:lnTo>
                      <a:lnTo>
                        <a:pt x="140" y="518"/>
                      </a:lnTo>
                      <a:lnTo>
                        <a:pt x="137" y="481"/>
                      </a:lnTo>
                      <a:lnTo>
                        <a:pt x="164" y="452"/>
                      </a:lnTo>
                      <a:lnTo>
                        <a:pt x="155" y="421"/>
                      </a:lnTo>
                      <a:lnTo>
                        <a:pt x="224" y="384"/>
                      </a:lnTo>
                      <a:lnTo>
                        <a:pt x="227" y="334"/>
                      </a:lnTo>
                      <a:lnTo>
                        <a:pt x="268" y="331"/>
                      </a:lnTo>
                      <a:lnTo>
                        <a:pt x="300" y="292"/>
                      </a:lnTo>
                      <a:lnTo>
                        <a:pt x="339" y="266"/>
                      </a:lnTo>
                      <a:lnTo>
                        <a:pt x="339" y="234"/>
                      </a:lnTo>
                      <a:lnTo>
                        <a:pt x="285" y="224"/>
                      </a:lnTo>
                      <a:lnTo>
                        <a:pt x="276" y="189"/>
                      </a:lnTo>
                      <a:lnTo>
                        <a:pt x="222" y="184"/>
                      </a:lnTo>
                      <a:lnTo>
                        <a:pt x="179" y="30"/>
                      </a:lnTo>
                      <a:lnTo>
                        <a:pt x="159" y="0"/>
                      </a:lnTo>
                      <a:lnTo>
                        <a:pt x="106" y="13"/>
                      </a:lnTo>
                      <a:lnTo>
                        <a:pt x="96" y="27"/>
                      </a:lnTo>
                      <a:lnTo>
                        <a:pt x="79" y="16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0" name="Freeform 8"/>
                <p:cNvSpPr>
                  <a:spLocks/>
                </p:cNvSpPr>
                <p:nvPr/>
              </p:nvSpPr>
              <p:spPr bwMode="auto">
                <a:xfrm>
                  <a:off x="7690650" y="3927349"/>
                  <a:ext cx="515721" cy="234522"/>
                </a:xfrm>
                <a:custGeom>
                  <a:avLst/>
                  <a:gdLst>
                    <a:gd name="T0" fmla="*/ 0 w 505"/>
                    <a:gd name="T1" fmla="*/ 2147483647 h 208"/>
                    <a:gd name="T2" fmla="*/ 2147483647 w 505"/>
                    <a:gd name="T3" fmla="*/ 0 h 208"/>
                    <a:gd name="T4" fmla="*/ 2147483647 w 505"/>
                    <a:gd name="T5" fmla="*/ 2147483647 h 208"/>
                    <a:gd name="T6" fmla="*/ 2147483647 w 505"/>
                    <a:gd name="T7" fmla="*/ 2147483647 h 208"/>
                    <a:gd name="T8" fmla="*/ 2147483647 w 505"/>
                    <a:gd name="T9" fmla="*/ 2147483647 h 208"/>
                    <a:gd name="T10" fmla="*/ 2147483647 w 505"/>
                    <a:gd name="T11" fmla="*/ 2147483647 h 208"/>
                    <a:gd name="T12" fmla="*/ 2147483647 w 505"/>
                    <a:gd name="T13" fmla="*/ 2147483647 h 208"/>
                    <a:gd name="T14" fmla="*/ 2147483647 w 505"/>
                    <a:gd name="T15" fmla="*/ 2147483647 h 208"/>
                    <a:gd name="T16" fmla="*/ 2147483647 w 505"/>
                    <a:gd name="T17" fmla="*/ 2147483647 h 208"/>
                    <a:gd name="T18" fmla="*/ 2147483647 w 505"/>
                    <a:gd name="T19" fmla="*/ 2147483647 h 208"/>
                    <a:gd name="T20" fmla="*/ 2147483647 w 505"/>
                    <a:gd name="T21" fmla="*/ 2147483647 h 208"/>
                    <a:gd name="T22" fmla="*/ 2147483647 w 505"/>
                    <a:gd name="T23" fmla="*/ 2147483647 h 208"/>
                    <a:gd name="T24" fmla="*/ 2147483647 w 505"/>
                    <a:gd name="T25" fmla="*/ 2147483647 h 208"/>
                    <a:gd name="T26" fmla="*/ 2147483647 w 505"/>
                    <a:gd name="T27" fmla="*/ 2147483647 h 208"/>
                    <a:gd name="T28" fmla="*/ 2147483647 w 505"/>
                    <a:gd name="T29" fmla="*/ 2147483647 h 208"/>
                    <a:gd name="T30" fmla="*/ 2147483647 w 505"/>
                    <a:gd name="T31" fmla="*/ 2147483647 h 208"/>
                    <a:gd name="T32" fmla="*/ 0 w 505"/>
                    <a:gd name="T33" fmla="*/ 2147483647 h 20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05"/>
                    <a:gd name="T52" fmla="*/ 0 h 208"/>
                    <a:gd name="T53" fmla="*/ 505 w 505"/>
                    <a:gd name="T54" fmla="*/ 208 h 20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05" h="208">
                      <a:moveTo>
                        <a:pt x="0" y="72"/>
                      </a:moveTo>
                      <a:lnTo>
                        <a:pt x="381" y="0"/>
                      </a:lnTo>
                      <a:lnTo>
                        <a:pt x="440" y="144"/>
                      </a:lnTo>
                      <a:lnTo>
                        <a:pt x="504" y="128"/>
                      </a:lnTo>
                      <a:lnTo>
                        <a:pt x="505" y="199"/>
                      </a:lnTo>
                      <a:lnTo>
                        <a:pt x="453" y="208"/>
                      </a:lnTo>
                      <a:lnTo>
                        <a:pt x="407" y="162"/>
                      </a:lnTo>
                      <a:lnTo>
                        <a:pt x="376" y="106"/>
                      </a:lnTo>
                      <a:lnTo>
                        <a:pt x="371" y="28"/>
                      </a:lnTo>
                      <a:lnTo>
                        <a:pt x="349" y="67"/>
                      </a:lnTo>
                      <a:lnTo>
                        <a:pt x="374" y="184"/>
                      </a:lnTo>
                      <a:lnTo>
                        <a:pt x="264" y="201"/>
                      </a:lnTo>
                      <a:lnTo>
                        <a:pt x="261" y="115"/>
                      </a:lnTo>
                      <a:lnTo>
                        <a:pt x="193" y="77"/>
                      </a:lnTo>
                      <a:lnTo>
                        <a:pt x="136" y="68"/>
                      </a:lnTo>
                      <a:lnTo>
                        <a:pt x="15" y="128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1" name="Freeform 9"/>
                <p:cNvSpPr>
                  <a:spLocks/>
                </p:cNvSpPr>
                <p:nvPr/>
              </p:nvSpPr>
              <p:spPr bwMode="auto">
                <a:xfrm>
                  <a:off x="3479496" y="2640892"/>
                  <a:ext cx="678521" cy="552152"/>
                </a:xfrm>
                <a:custGeom>
                  <a:avLst/>
                  <a:gdLst>
                    <a:gd name="T0" fmla="*/ 2147483647 w 574"/>
                    <a:gd name="T1" fmla="*/ 0 h 422"/>
                    <a:gd name="T2" fmla="*/ 2147483647 w 574"/>
                    <a:gd name="T3" fmla="*/ 2147483647 h 422"/>
                    <a:gd name="T4" fmla="*/ 2147483647 w 574"/>
                    <a:gd name="T5" fmla="*/ 2147483647 h 422"/>
                    <a:gd name="T6" fmla="*/ 2147483647 w 574"/>
                    <a:gd name="T7" fmla="*/ 2147483647 h 422"/>
                    <a:gd name="T8" fmla="*/ 2147483647 w 574"/>
                    <a:gd name="T9" fmla="*/ 2147483647 h 422"/>
                    <a:gd name="T10" fmla="*/ 2147483647 w 574"/>
                    <a:gd name="T11" fmla="*/ 2147483647 h 422"/>
                    <a:gd name="T12" fmla="*/ 2147483647 w 574"/>
                    <a:gd name="T13" fmla="*/ 2147483647 h 422"/>
                    <a:gd name="T14" fmla="*/ 2147483647 w 574"/>
                    <a:gd name="T15" fmla="*/ 2147483647 h 422"/>
                    <a:gd name="T16" fmla="*/ 2147483647 w 574"/>
                    <a:gd name="T17" fmla="*/ 2147483647 h 422"/>
                    <a:gd name="T18" fmla="*/ 2147483647 w 574"/>
                    <a:gd name="T19" fmla="*/ 2147483647 h 422"/>
                    <a:gd name="T20" fmla="*/ 2147483647 w 574"/>
                    <a:gd name="T21" fmla="*/ 2147483647 h 422"/>
                    <a:gd name="T22" fmla="*/ 2147483647 w 574"/>
                    <a:gd name="T23" fmla="*/ 2147483647 h 422"/>
                    <a:gd name="T24" fmla="*/ 2147483647 w 574"/>
                    <a:gd name="T25" fmla="*/ 2147483647 h 422"/>
                    <a:gd name="T26" fmla="*/ 2147483647 w 574"/>
                    <a:gd name="T27" fmla="*/ 2147483647 h 422"/>
                    <a:gd name="T28" fmla="*/ 2147483647 w 574"/>
                    <a:gd name="T29" fmla="*/ 2147483647 h 422"/>
                    <a:gd name="T30" fmla="*/ 2147483647 w 574"/>
                    <a:gd name="T31" fmla="*/ 2147483647 h 422"/>
                    <a:gd name="T32" fmla="*/ 2147483647 w 574"/>
                    <a:gd name="T33" fmla="*/ 2147483647 h 422"/>
                    <a:gd name="T34" fmla="*/ 2147483647 w 574"/>
                    <a:gd name="T35" fmla="*/ 2147483647 h 422"/>
                    <a:gd name="T36" fmla="*/ 2147483647 w 574"/>
                    <a:gd name="T37" fmla="*/ 2147483647 h 422"/>
                    <a:gd name="T38" fmla="*/ 2147483647 w 574"/>
                    <a:gd name="T39" fmla="*/ 2147483647 h 422"/>
                    <a:gd name="T40" fmla="*/ 0 w 574"/>
                    <a:gd name="T41" fmla="*/ 2147483647 h 422"/>
                    <a:gd name="T42" fmla="*/ 2147483647 w 574"/>
                    <a:gd name="T43" fmla="*/ 2147483647 h 422"/>
                    <a:gd name="T44" fmla="*/ 2147483647 w 574"/>
                    <a:gd name="T45" fmla="*/ 2147483647 h 422"/>
                    <a:gd name="T46" fmla="*/ 2147483647 w 574"/>
                    <a:gd name="T47" fmla="*/ 2147483647 h 422"/>
                    <a:gd name="T48" fmla="*/ 2147483647 w 574"/>
                    <a:gd name="T49" fmla="*/ 2147483647 h 422"/>
                    <a:gd name="T50" fmla="*/ 2147483647 w 574"/>
                    <a:gd name="T51" fmla="*/ 2147483647 h 422"/>
                    <a:gd name="T52" fmla="*/ 2147483647 w 574"/>
                    <a:gd name="T53" fmla="*/ 2147483647 h 422"/>
                    <a:gd name="T54" fmla="*/ 2147483647 w 574"/>
                    <a:gd name="T55" fmla="*/ 2147483647 h 422"/>
                    <a:gd name="T56" fmla="*/ 2147483647 w 574"/>
                    <a:gd name="T57" fmla="*/ 2147483647 h 422"/>
                    <a:gd name="T58" fmla="*/ 2147483647 w 574"/>
                    <a:gd name="T59" fmla="*/ 2147483647 h 422"/>
                    <a:gd name="T60" fmla="*/ 2147483647 w 574"/>
                    <a:gd name="T61" fmla="*/ 2147483647 h 422"/>
                    <a:gd name="T62" fmla="*/ 2147483647 w 574"/>
                    <a:gd name="T63" fmla="*/ 2147483647 h 422"/>
                    <a:gd name="T64" fmla="*/ 2147483647 w 574"/>
                    <a:gd name="T65" fmla="*/ 2147483647 h 422"/>
                    <a:gd name="T66" fmla="*/ 2147483647 w 574"/>
                    <a:gd name="T67" fmla="*/ 2147483647 h 422"/>
                    <a:gd name="T68" fmla="*/ 2147483647 w 574"/>
                    <a:gd name="T69" fmla="*/ 2147483647 h 422"/>
                    <a:gd name="T70" fmla="*/ 2147483647 w 574"/>
                    <a:gd name="T71" fmla="*/ 2147483647 h 422"/>
                    <a:gd name="T72" fmla="*/ 2147483647 w 574"/>
                    <a:gd name="T73" fmla="*/ 2147483647 h 422"/>
                    <a:gd name="T74" fmla="*/ 2147483647 w 574"/>
                    <a:gd name="T75" fmla="*/ 0 h 42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74"/>
                    <a:gd name="T115" fmla="*/ 0 h 422"/>
                    <a:gd name="T116" fmla="*/ 574 w 574"/>
                    <a:gd name="T117" fmla="*/ 422 h 42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74" h="422">
                      <a:moveTo>
                        <a:pt x="145" y="0"/>
                      </a:moveTo>
                      <a:lnTo>
                        <a:pt x="263" y="33"/>
                      </a:lnTo>
                      <a:lnTo>
                        <a:pt x="353" y="54"/>
                      </a:lnTo>
                      <a:lnTo>
                        <a:pt x="397" y="63"/>
                      </a:lnTo>
                      <a:lnTo>
                        <a:pt x="442" y="70"/>
                      </a:lnTo>
                      <a:lnTo>
                        <a:pt x="502" y="81"/>
                      </a:lnTo>
                      <a:lnTo>
                        <a:pt x="574" y="94"/>
                      </a:lnTo>
                      <a:lnTo>
                        <a:pt x="527" y="422"/>
                      </a:lnTo>
                      <a:lnTo>
                        <a:pt x="305" y="375"/>
                      </a:lnTo>
                      <a:lnTo>
                        <a:pt x="274" y="396"/>
                      </a:lnTo>
                      <a:lnTo>
                        <a:pt x="234" y="364"/>
                      </a:lnTo>
                      <a:lnTo>
                        <a:pt x="198" y="396"/>
                      </a:lnTo>
                      <a:lnTo>
                        <a:pt x="166" y="368"/>
                      </a:lnTo>
                      <a:lnTo>
                        <a:pt x="74" y="364"/>
                      </a:lnTo>
                      <a:lnTo>
                        <a:pt x="87" y="310"/>
                      </a:lnTo>
                      <a:lnTo>
                        <a:pt x="21" y="306"/>
                      </a:lnTo>
                      <a:lnTo>
                        <a:pt x="14" y="275"/>
                      </a:lnTo>
                      <a:lnTo>
                        <a:pt x="27" y="243"/>
                      </a:lnTo>
                      <a:lnTo>
                        <a:pt x="11" y="214"/>
                      </a:lnTo>
                      <a:lnTo>
                        <a:pt x="12" y="131"/>
                      </a:lnTo>
                      <a:lnTo>
                        <a:pt x="0" y="68"/>
                      </a:lnTo>
                      <a:lnTo>
                        <a:pt x="8" y="44"/>
                      </a:lnTo>
                      <a:lnTo>
                        <a:pt x="37" y="54"/>
                      </a:lnTo>
                      <a:lnTo>
                        <a:pt x="67" y="91"/>
                      </a:lnTo>
                      <a:lnTo>
                        <a:pt x="124" y="99"/>
                      </a:lnTo>
                      <a:lnTo>
                        <a:pt x="138" y="130"/>
                      </a:lnTo>
                      <a:lnTo>
                        <a:pt x="111" y="130"/>
                      </a:lnTo>
                      <a:lnTo>
                        <a:pt x="108" y="155"/>
                      </a:lnTo>
                      <a:lnTo>
                        <a:pt x="124" y="159"/>
                      </a:lnTo>
                      <a:lnTo>
                        <a:pt x="130" y="184"/>
                      </a:lnTo>
                      <a:lnTo>
                        <a:pt x="96" y="204"/>
                      </a:lnTo>
                      <a:lnTo>
                        <a:pt x="96" y="222"/>
                      </a:lnTo>
                      <a:lnTo>
                        <a:pt x="135" y="222"/>
                      </a:lnTo>
                      <a:lnTo>
                        <a:pt x="145" y="176"/>
                      </a:lnTo>
                      <a:lnTo>
                        <a:pt x="174" y="149"/>
                      </a:lnTo>
                      <a:lnTo>
                        <a:pt x="138" y="78"/>
                      </a:lnTo>
                      <a:lnTo>
                        <a:pt x="161" y="55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2" name="Freeform 10"/>
                <p:cNvSpPr>
                  <a:spLocks/>
                </p:cNvSpPr>
                <p:nvPr/>
              </p:nvSpPr>
              <p:spPr bwMode="auto">
                <a:xfrm>
                  <a:off x="3318974" y="3040491"/>
                  <a:ext cx="848150" cy="713812"/>
                </a:xfrm>
                <a:custGeom>
                  <a:avLst/>
                  <a:gdLst>
                    <a:gd name="T0" fmla="*/ 2147483647 w 717"/>
                    <a:gd name="T1" fmla="*/ 0 h 547"/>
                    <a:gd name="T2" fmla="*/ 2147483647 w 717"/>
                    <a:gd name="T3" fmla="*/ 2147483647 h 547"/>
                    <a:gd name="T4" fmla="*/ 2147483647 w 717"/>
                    <a:gd name="T5" fmla="*/ 2147483647 h 547"/>
                    <a:gd name="T6" fmla="*/ 2147483647 w 717"/>
                    <a:gd name="T7" fmla="*/ 2147483647 h 547"/>
                    <a:gd name="T8" fmla="*/ 2147483647 w 717"/>
                    <a:gd name="T9" fmla="*/ 2147483647 h 547"/>
                    <a:gd name="T10" fmla="*/ 2147483647 w 717"/>
                    <a:gd name="T11" fmla="*/ 2147483647 h 547"/>
                    <a:gd name="T12" fmla="*/ 2147483647 w 717"/>
                    <a:gd name="T13" fmla="*/ 2147483647 h 547"/>
                    <a:gd name="T14" fmla="*/ 2147483647 w 717"/>
                    <a:gd name="T15" fmla="*/ 2147483647 h 547"/>
                    <a:gd name="T16" fmla="*/ 2147483647 w 717"/>
                    <a:gd name="T17" fmla="*/ 2147483647 h 547"/>
                    <a:gd name="T18" fmla="*/ 0 w 717"/>
                    <a:gd name="T19" fmla="*/ 2147483647 h 547"/>
                    <a:gd name="T20" fmla="*/ 0 w 717"/>
                    <a:gd name="T21" fmla="*/ 2147483647 h 547"/>
                    <a:gd name="T22" fmla="*/ 2147483647 w 717"/>
                    <a:gd name="T23" fmla="*/ 2147483647 h 547"/>
                    <a:gd name="T24" fmla="*/ 2147483647 w 717"/>
                    <a:gd name="T25" fmla="*/ 2147483647 h 547"/>
                    <a:gd name="T26" fmla="*/ 2147483647 w 717"/>
                    <a:gd name="T27" fmla="*/ 2147483647 h 547"/>
                    <a:gd name="T28" fmla="*/ 2147483647 w 717"/>
                    <a:gd name="T29" fmla="*/ 2147483647 h 547"/>
                    <a:gd name="T30" fmla="*/ 2147483647 w 717"/>
                    <a:gd name="T31" fmla="*/ 2147483647 h 547"/>
                    <a:gd name="T32" fmla="*/ 2147483647 w 717"/>
                    <a:gd name="T33" fmla="*/ 2147483647 h 547"/>
                    <a:gd name="T34" fmla="*/ 2147483647 w 717"/>
                    <a:gd name="T35" fmla="*/ 2147483647 h 547"/>
                    <a:gd name="T36" fmla="*/ 2147483647 w 717"/>
                    <a:gd name="T37" fmla="*/ 2147483647 h 547"/>
                    <a:gd name="T38" fmla="*/ 2147483647 w 717"/>
                    <a:gd name="T39" fmla="*/ 2147483647 h 547"/>
                    <a:gd name="T40" fmla="*/ 2147483647 w 717"/>
                    <a:gd name="T41" fmla="*/ 2147483647 h 547"/>
                    <a:gd name="T42" fmla="*/ 2147483647 w 717"/>
                    <a:gd name="T43" fmla="*/ 2147483647 h 547"/>
                    <a:gd name="T44" fmla="*/ 2147483647 w 717"/>
                    <a:gd name="T45" fmla="*/ 2147483647 h 547"/>
                    <a:gd name="T46" fmla="*/ 2147483647 w 717"/>
                    <a:gd name="T47" fmla="*/ 2147483647 h 547"/>
                    <a:gd name="T48" fmla="*/ 2147483647 w 717"/>
                    <a:gd name="T49" fmla="*/ 2147483647 h 547"/>
                    <a:gd name="T50" fmla="*/ 2147483647 w 717"/>
                    <a:gd name="T51" fmla="*/ 2147483647 h 547"/>
                    <a:gd name="T52" fmla="*/ 2147483647 w 717"/>
                    <a:gd name="T53" fmla="*/ 0 h 54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17"/>
                    <a:gd name="T82" fmla="*/ 0 h 547"/>
                    <a:gd name="T83" fmla="*/ 717 w 717"/>
                    <a:gd name="T84" fmla="*/ 547 h 54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17" h="547">
                      <a:moveTo>
                        <a:pt x="157" y="0"/>
                      </a:moveTo>
                      <a:lnTo>
                        <a:pt x="136" y="11"/>
                      </a:lnTo>
                      <a:lnTo>
                        <a:pt x="123" y="59"/>
                      </a:lnTo>
                      <a:lnTo>
                        <a:pt x="110" y="100"/>
                      </a:lnTo>
                      <a:lnTo>
                        <a:pt x="100" y="132"/>
                      </a:lnTo>
                      <a:lnTo>
                        <a:pt x="87" y="167"/>
                      </a:lnTo>
                      <a:lnTo>
                        <a:pt x="73" y="203"/>
                      </a:lnTo>
                      <a:lnTo>
                        <a:pt x="53" y="242"/>
                      </a:lnTo>
                      <a:lnTo>
                        <a:pt x="27" y="287"/>
                      </a:lnTo>
                      <a:lnTo>
                        <a:pt x="0" y="330"/>
                      </a:lnTo>
                      <a:lnTo>
                        <a:pt x="0" y="426"/>
                      </a:lnTo>
                      <a:lnTo>
                        <a:pt x="402" y="508"/>
                      </a:lnTo>
                      <a:lnTo>
                        <a:pt x="588" y="547"/>
                      </a:lnTo>
                      <a:lnTo>
                        <a:pt x="626" y="356"/>
                      </a:lnTo>
                      <a:lnTo>
                        <a:pt x="651" y="340"/>
                      </a:lnTo>
                      <a:lnTo>
                        <a:pt x="628" y="298"/>
                      </a:lnTo>
                      <a:lnTo>
                        <a:pt x="639" y="255"/>
                      </a:lnTo>
                      <a:lnTo>
                        <a:pt x="717" y="182"/>
                      </a:lnTo>
                      <a:lnTo>
                        <a:pt x="663" y="116"/>
                      </a:lnTo>
                      <a:lnTo>
                        <a:pt x="441" y="69"/>
                      </a:lnTo>
                      <a:lnTo>
                        <a:pt x="410" y="88"/>
                      </a:lnTo>
                      <a:lnTo>
                        <a:pt x="370" y="56"/>
                      </a:lnTo>
                      <a:lnTo>
                        <a:pt x="334" y="90"/>
                      </a:lnTo>
                      <a:lnTo>
                        <a:pt x="300" y="56"/>
                      </a:lnTo>
                      <a:lnTo>
                        <a:pt x="211" y="58"/>
                      </a:lnTo>
                      <a:lnTo>
                        <a:pt x="223" y="4"/>
                      </a:lnTo>
                      <a:lnTo>
                        <a:pt x="157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3" name="Freeform 11"/>
                <p:cNvSpPr>
                  <a:spLocks/>
                </p:cNvSpPr>
                <p:nvPr/>
              </p:nvSpPr>
              <p:spPr bwMode="auto">
                <a:xfrm>
                  <a:off x="3250667" y="3591504"/>
                  <a:ext cx="892550" cy="1527809"/>
                </a:xfrm>
                <a:custGeom>
                  <a:avLst/>
                  <a:gdLst>
                    <a:gd name="T0" fmla="*/ 2147483647 w 755"/>
                    <a:gd name="T1" fmla="*/ 0 h 1168"/>
                    <a:gd name="T2" fmla="*/ 2147483647 w 755"/>
                    <a:gd name="T3" fmla="*/ 2147483647 h 1168"/>
                    <a:gd name="T4" fmla="*/ 2147483647 w 755"/>
                    <a:gd name="T5" fmla="*/ 2147483647 h 1168"/>
                    <a:gd name="T6" fmla="*/ 2147483647 w 755"/>
                    <a:gd name="T7" fmla="*/ 2147483647 h 1168"/>
                    <a:gd name="T8" fmla="*/ 2147483647 w 755"/>
                    <a:gd name="T9" fmla="*/ 2147483647 h 1168"/>
                    <a:gd name="T10" fmla="*/ 2147483647 w 755"/>
                    <a:gd name="T11" fmla="*/ 2147483647 h 1168"/>
                    <a:gd name="T12" fmla="*/ 2147483647 w 755"/>
                    <a:gd name="T13" fmla="*/ 2147483647 h 1168"/>
                    <a:gd name="T14" fmla="*/ 2147483647 w 755"/>
                    <a:gd name="T15" fmla="*/ 2147483647 h 1168"/>
                    <a:gd name="T16" fmla="*/ 2147483647 w 755"/>
                    <a:gd name="T17" fmla="*/ 2147483647 h 1168"/>
                    <a:gd name="T18" fmla="*/ 2147483647 w 755"/>
                    <a:gd name="T19" fmla="*/ 2147483647 h 1168"/>
                    <a:gd name="T20" fmla="*/ 2147483647 w 755"/>
                    <a:gd name="T21" fmla="*/ 2147483647 h 1168"/>
                    <a:gd name="T22" fmla="*/ 2147483647 w 755"/>
                    <a:gd name="T23" fmla="*/ 2147483647 h 1168"/>
                    <a:gd name="T24" fmla="*/ 2147483647 w 755"/>
                    <a:gd name="T25" fmla="*/ 2147483647 h 1168"/>
                    <a:gd name="T26" fmla="*/ 2147483647 w 755"/>
                    <a:gd name="T27" fmla="*/ 2147483647 h 1168"/>
                    <a:gd name="T28" fmla="*/ 2147483647 w 755"/>
                    <a:gd name="T29" fmla="*/ 2147483647 h 1168"/>
                    <a:gd name="T30" fmla="*/ 2147483647 w 755"/>
                    <a:gd name="T31" fmla="*/ 2147483647 h 1168"/>
                    <a:gd name="T32" fmla="*/ 2147483647 w 755"/>
                    <a:gd name="T33" fmla="*/ 2147483647 h 1168"/>
                    <a:gd name="T34" fmla="*/ 2147483647 w 755"/>
                    <a:gd name="T35" fmla="*/ 2147483647 h 1168"/>
                    <a:gd name="T36" fmla="*/ 2147483647 w 755"/>
                    <a:gd name="T37" fmla="*/ 2147483647 h 1168"/>
                    <a:gd name="T38" fmla="*/ 2147483647 w 755"/>
                    <a:gd name="T39" fmla="*/ 2147483647 h 1168"/>
                    <a:gd name="T40" fmla="*/ 2147483647 w 755"/>
                    <a:gd name="T41" fmla="*/ 2147483647 h 1168"/>
                    <a:gd name="T42" fmla="*/ 2147483647 w 755"/>
                    <a:gd name="T43" fmla="*/ 2147483647 h 1168"/>
                    <a:gd name="T44" fmla="*/ 2147483647 w 755"/>
                    <a:gd name="T45" fmla="*/ 2147483647 h 1168"/>
                    <a:gd name="T46" fmla="*/ 2147483647 w 755"/>
                    <a:gd name="T47" fmla="*/ 2147483647 h 1168"/>
                    <a:gd name="T48" fmla="*/ 2147483647 w 755"/>
                    <a:gd name="T49" fmla="*/ 2147483647 h 1168"/>
                    <a:gd name="T50" fmla="*/ 2147483647 w 755"/>
                    <a:gd name="T51" fmla="*/ 2147483647 h 1168"/>
                    <a:gd name="T52" fmla="*/ 2147483647 w 755"/>
                    <a:gd name="T53" fmla="*/ 2147483647 h 1168"/>
                    <a:gd name="T54" fmla="*/ 2147483647 w 755"/>
                    <a:gd name="T55" fmla="*/ 2147483647 h 1168"/>
                    <a:gd name="T56" fmla="*/ 2147483647 w 755"/>
                    <a:gd name="T57" fmla="*/ 2147483647 h 1168"/>
                    <a:gd name="T58" fmla="*/ 2147483647 w 755"/>
                    <a:gd name="T59" fmla="*/ 2147483647 h 1168"/>
                    <a:gd name="T60" fmla="*/ 2147483647 w 755"/>
                    <a:gd name="T61" fmla="*/ 2147483647 h 1168"/>
                    <a:gd name="T62" fmla="*/ 2147483647 w 755"/>
                    <a:gd name="T63" fmla="*/ 2147483647 h 1168"/>
                    <a:gd name="T64" fmla="*/ 2147483647 w 755"/>
                    <a:gd name="T65" fmla="*/ 2147483647 h 1168"/>
                    <a:gd name="T66" fmla="*/ 2147483647 w 755"/>
                    <a:gd name="T67" fmla="*/ 2147483647 h 1168"/>
                    <a:gd name="T68" fmla="*/ 2147483647 w 755"/>
                    <a:gd name="T69" fmla="*/ 2147483647 h 1168"/>
                    <a:gd name="T70" fmla="*/ 2147483647 w 755"/>
                    <a:gd name="T71" fmla="*/ 2147483647 h 1168"/>
                    <a:gd name="T72" fmla="*/ 2147483647 w 755"/>
                    <a:gd name="T73" fmla="*/ 2147483647 h 1168"/>
                    <a:gd name="T74" fmla="*/ 2147483647 w 755"/>
                    <a:gd name="T75" fmla="*/ 2147483647 h 1168"/>
                    <a:gd name="T76" fmla="*/ 2147483647 w 755"/>
                    <a:gd name="T77" fmla="*/ 2147483647 h 1168"/>
                    <a:gd name="T78" fmla="*/ 2147483647 w 755"/>
                    <a:gd name="T79" fmla="*/ 2147483647 h 1168"/>
                    <a:gd name="T80" fmla="*/ 2147483647 w 755"/>
                    <a:gd name="T81" fmla="*/ 2147483647 h 1168"/>
                    <a:gd name="T82" fmla="*/ 2147483647 w 755"/>
                    <a:gd name="T83" fmla="*/ 2147483647 h 1168"/>
                    <a:gd name="T84" fmla="*/ 2147483647 w 755"/>
                    <a:gd name="T85" fmla="*/ 2147483647 h 1168"/>
                    <a:gd name="T86" fmla="*/ 0 w 755"/>
                    <a:gd name="T87" fmla="*/ 2147483647 h 1168"/>
                    <a:gd name="T88" fmla="*/ 2147483647 w 755"/>
                    <a:gd name="T89" fmla="*/ 2147483647 h 1168"/>
                    <a:gd name="T90" fmla="*/ 2147483647 w 755"/>
                    <a:gd name="T91" fmla="*/ 2147483647 h 1168"/>
                    <a:gd name="T92" fmla="*/ 2147483647 w 755"/>
                    <a:gd name="T93" fmla="*/ 2147483647 h 1168"/>
                    <a:gd name="T94" fmla="*/ 2147483647 w 755"/>
                    <a:gd name="T95" fmla="*/ 0 h 116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755"/>
                    <a:gd name="T145" fmla="*/ 0 h 1168"/>
                    <a:gd name="T146" fmla="*/ 755 w 755"/>
                    <a:gd name="T147" fmla="*/ 1168 h 116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755" h="1168">
                      <a:moveTo>
                        <a:pt x="58" y="0"/>
                      </a:moveTo>
                      <a:lnTo>
                        <a:pt x="405" y="70"/>
                      </a:lnTo>
                      <a:lnTo>
                        <a:pt x="329" y="414"/>
                      </a:lnTo>
                      <a:lnTo>
                        <a:pt x="720" y="937"/>
                      </a:lnTo>
                      <a:lnTo>
                        <a:pt x="755" y="1003"/>
                      </a:lnTo>
                      <a:lnTo>
                        <a:pt x="718" y="1035"/>
                      </a:lnTo>
                      <a:lnTo>
                        <a:pt x="694" y="1093"/>
                      </a:lnTo>
                      <a:lnTo>
                        <a:pt x="671" y="1127"/>
                      </a:lnTo>
                      <a:lnTo>
                        <a:pt x="696" y="1158"/>
                      </a:lnTo>
                      <a:lnTo>
                        <a:pt x="655" y="1168"/>
                      </a:lnTo>
                      <a:lnTo>
                        <a:pt x="426" y="1160"/>
                      </a:lnTo>
                      <a:lnTo>
                        <a:pt x="412" y="1092"/>
                      </a:lnTo>
                      <a:lnTo>
                        <a:pt x="371" y="1042"/>
                      </a:lnTo>
                      <a:lnTo>
                        <a:pt x="342" y="1024"/>
                      </a:lnTo>
                      <a:lnTo>
                        <a:pt x="334" y="988"/>
                      </a:lnTo>
                      <a:lnTo>
                        <a:pt x="310" y="969"/>
                      </a:lnTo>
                      <a:lnTo>
                        <a:pt x="286" y="945"/>
                      </a:lnTo>
                      <a:lnTo>
                        <a:pt x="278" y="917"/>
                      </a:lnTo>
                      <a:lnTo>
                        <a:pt x="255" y="900"/>
                      </a:lnTo>
                      <a:lnTo>
                        <a:pt x="219" y="909"/>
                      </a:lnTo>
                      <a:lnTo>
                        <a:pt x="179" y="895"/>
                      </a:lnTo>
                      <a:lnTo>
                        <a:pt x="179" y="880"/>
                      </a:lnTo>
                      <a:lnTo>
                        <a:pt x="177" y="848"/>
                      </a:lnTo>
                      <a:lnTo>
                        <a:pt x="161" y="812"/>
                      </a:lnTo>
                      <a:lnTo>
                        <a:pt x="160" y="783"/>
                      </a:lnTo>
                      <a:lnTo>
                        <a:pt x="142" y="758"/>
                      </a:lnTo>
                      <a:lnTo>
                        <a:pt x="147" y="733"/>
                      </a:lnTo>
                      <a:lnTo>
                        <a:pt x="97" y="674"/>
                      </a:lnTo>
                      <a:lnTo>
                        <a:pt x="97" y="640"/>
                      </a:lnTo>
                      <a:lnTo>
                        <a:pt x="123" y="627"/>
                      </a:lnTo>
                      <a:lnTo>
                        <a:pt x="123" y="606"/>
                      </a:lnTo>
                      <a:lnTo>
                        <a:pt x="97" y="599"/>
                      </a:lnTo>
                      <a:lnTo>
                        <a:pt x="85" y="567"/>
                      </a:lnTo>
                      <a:lnTo>
                        <a:pt x="72" y="511"/>
                      </a:lnTo>
                      <a:lnTo>
                        <a:pt x="110" y="541"/>
                      </a:lnTo>
                      <a:lnTo>
                        <a:pt x="95" y="501"/>
                      </a:lnTo>
                      <a:lnTo>
                        <a:pt x="123" y="501"/>
                      </a:lnTo>
                      <a:lnTo>
                        <a:pt x="123" y="472"/>
                      </a:lnTo>
                      <a:lnTo>
                        <a:pt x="95" y="452"/>
                      </a:lnTo>
                      <a:lnTo>
                        <a:pt x="82" y="480"/>
                      </a:lnTo>
                      <a:lnTo>
                        <a:pt x="58" y="470"/>
                      </a:lnTo>
                      <a:lnTo>
                        <a:pt x="10" y="339"/>
                      </a:lnTo>
                      <a:lnTo>
                        <a:pt x="22" y="246"/>
                      </a:lnTo>
                      <a:lnTo>
                        <a:pt x="0" y="193"/>
                      </a:lnTo>
                      <a:lnTo>
                        <a:pt x="11" y="152"/>
                      </a:lnTo>
                      <a:lnTo>
                        <a:pt x="35" y="144"/>
                      </a:lnTo>
                      <a:lnTo>
                        <a:pt x="58" y="8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4" name="Freeform 12"/>
                <p:cNvSpPr>
                  <a:spLocks/>
                </p:cNvSpPr>
                <p:nvPr/>
              </p:nvSpPr>
              <p:spPr bwMode="auto">
                <a:xfrm>
                  <a:off x="3640019" y="3687135"/>
                  <a:ext cx="676244" cy="1128211"/>
                </a:xfrm>
                <a:custGeom>
                  <a:avLst/>
                  <a:gdLst>
                    <a:gd name="T0" fmla="*/ 2147483647 w 572"/>
                    <a:gd name="T1" fmla="*/ 0 h 864"/>
                    <a:gd name="T2" fmla="*/ 0 w 572"/>
                    <a:gd name="T3" fmla="*/ 2147483647 h 864"/>
                    <a:gd name="T4" fmla="*/ 2147483647 w 572"/>
                    <a:gd name="T5" fmla="*/ 2147483647 h 864"/>
                    <a:gd name="T6" fmla="*/ 2147483647 w 572"/>
                    <a:gd name="T7" fmla="*/ 2147483647 h 864"/>
                    <a:gd name="T8" fmla="*/ 2147483647 w 572"/>
                    <a:gd name="T9" fmla="*/ 2147483647 h 864"/>
                    <a:gd name="T10" fmla="*/ 2147483647 w 572"/>
                    <a:gd name="T11" fmla="*/ 2147483647 h 864"/>
                    <a:gd name="T12" fmla="*/ 2147483647 w 572"/>
                    <a:gd name="T13" fmla="*/ 2147483647 h 864"/>
                    <a:gd name="T14" fmla="*/ 2147483647 w 572"/>
                    <a:gd name="T15" fmla="*/ 2147483647 h 864"/>
                    <a:gd name="T16" fmla="*/ 2147483647 w 572"/>
                    <a:gd name="T17" fmla="*/ 2147483647 h 864"/>
                    <a:gd name="T18" fmla="*/ 2147483647 w 572"/>
                    <a:gd name="T19" fmla="*/ 2147483647 h 864"/>
                    <a:gd name="T20" fmla="*/ 2147483647 w 572"/>
                    <a:gd name="T21" fmla="*/ 2147483647 h 864"/>
                    <a:gd name="T22" fmla="*/ 2147483647 w 572"/>
                    <a:gd name="T23" fmla="*/ 0 h 86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72"/>
                    <a:gd name="T37" fmla="*/ 0 h 864"/>
                    <a:gd name="T38" fmla="*/ 572 w 572"/>
                    <a:gd name="T39" fmla="*/ 864 h 86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72" h="864">
                      <a:moveTo>
                        <a:pt x="73" y="0"/>
                      </a:moveTo>
                      <a:lnTo>
                        <a:pt x="0" y="342"/>
                      </a:lnTo>
                      <a:lnTo>
                        <a:pt x="389" y="864"/>
                      </a:lnTo>
                      <a:lnTo>
                        <a:pt x="413" y="841"/>
                      </a:lnTo>
                      <a:lnTo>
                        <a:pt x="412" y="738"/>
                      </a:lnTo>
                      <a:lnTo>
                        <a:pt x="460" y="746"/>
                      </a:lnTo>
                      <a:lnTo>
                        <a:pt x="510" y="429"/>
                      </a:lnTo>
                      <a:lnTo>
                        <a:pt x="544" y="215"/>
                      </a:lnTo>
                      <a:lnTo>
                        <a:pt x="554" y="150"/>
                      </a:lnTo>
                      <a:lnTo>
                        <a:pt x="572" y="92"/>
                      </a:lnTo>
                      <a:lnTo>
                        <a:pt x="315" y="52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5" name="Freeform 13"/>
                <p:cNvSpPr>
                  <a:spLocks/>
                </p:cNvSpPr>
                <p:nvPr/>
              </p:nvSpPr>
              <p:spPr bwMode="auto">
                <a:xfrm>
                  <a:off x="4012294" y="2761569"/>
                  <a:ext cx="607936" cy="1090642"/>
                </a:xfrm>
                <a:custGeom>
                  <a:avLst/>
                  <a:gdLst>
                    <a:gd name="T0" fmla="*/ 2147483647 w 515"/>
                    <a:gd name="T1" fmla="*/ 0 h 835"/>
                    <a:gd name="T2" fmla="*/ 2147483647 w 515"/>
                    <a:gd name="T3" fmla="*/ 2147483647 h 835"/>
                    <a:gd name="T4" fmla="*/ 2147483647 w 515"/>
                    <a:gd name="T5" fmla="*/ 2147483647 h 835"/>
                    <a:gd name="T6" fmla="*/ 2147483647 w 515"/>
                    <a:gd name="T7" fmla="*/ 2147483647 h 835"/>
                    <a:gd name="T8" fmla="*/ 2147483647 w 515"/>
                    <a:gd name="T9" fmla="*/ 2147483647 h 835"/>
                    <a:gd name="T10" fmla="*/ 2147483647 w 515"/>
                    <a:gd name="T11" fmla="*/ 2147483647 h 835"/>
                    <a:gd name="T12" fmla="*/ 2147483647 w 515"/>
                    <a:gd name="T13" fmla="*/ 2147483647 h 835"/>
                    <a:gd name="T14" fmla="*/ 0 w 515"/>
                    <a:gd name="T15" fmla="*/ 2147483647 h 835"/>
                    <a:gd name="T16" fmla="*/ 2147483647 w 515"/>
                    <a:gd name="T17" fmla="*/ 2147483647 h 835"/>
                    <a:gd name="T18" fmla="*/ 2147483647 w 515"/>
                    <a:gd name="T19" fmla="*/ 2147483647 h 835"/>
                    <a:gd name="T20" fmla="*/ 2147483647 w 515"/>
                    <a:gd name="T21" fmla="*/ 2147483647 h 835"/>
                    <a:gd name="T22" fmla="*/ 2147483647 w 515"/>
                    <a:gd name="T23" fmla="*/ 2147483647 h 835"/>
                    <a:gd name="T24" fmla="*/ 2147483647 w 515"/>
                    <a:gd name="T25" fmla="*/ 2147483647 h 835"/>
                    <a:gd name="T26" fmla="*/ 2147483647 w 515"/>
                    <a:gd name="T27" fmla="*/ 2147483647 h 835"/>
                    <a:gd name="T28" fmla="*/ 2147483647 w 515"/>
                    <a:gd name="T29" fmla="*/ 2147483647 h 835"/>
                    <a:gd name="T30" fmla="*/ 2147483647 w 515"/>
                    <a:gd name="T31" fmla="*/ 2147483647 h 835"/>
                    <a:gd name="T32" fmla="*/ 2147483647 w 515"/>
                    <a:gd name="T33" fmla="*/ 2147483647 h 835"/>
                    <a:gd name="T34" fmla="*/ 2147483647 w 515"/>
                    <a:gd name="T35" fmla="*/ 2147483647 h 835"/>
                    <a:gd name="T36" fmla="*/ 2147483647 w 515"/>
                    <a:gd name="T37" fmla="*/ 2147483647 h 835"/>
                    <a:gd name="T38" fmla="*/ 2147483647 w 515"/>
                    <a:gd name="T39" fmla="*/ 2147483647 h 835"/>
                    <a:gd name="T40" fmla="*/ 2147483647 w 515"/>
                    <a:gd name="T41" fmla="*/ 2147483647 h 835"/>
                    <a:gd name="T42" fmla="*/ 2147483647 w 515"/>
                    <a:gd name="T43" fmla="*/ 0 h 83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15"/>
                    <a:gd name="T67" fmla="*/ 0 h 835"/>
                    <a:gd name="T68" fmla="*/ 515 w 515"/>
                    <a:gd name="T69" fmla="*/ 835 h 83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15" h="835">
                      <a:moveTo>
                        <a:pt x="124" y="0"/>
                      </a:moveTo>
                      <a:lnTo>
                        <a:pt x="77" y="327"/>
                      </a:lnTo>
                      <a:lnTo>
                        <a:pt x="126" y="396"/>
                      </a:lnTo>
                      <a:lnTo>
                        <a:pt x="50" y="469"/>
                      </a:lnTo>
                      <a:lnTo>
                        <a:pt x="40" y="519"/>
                      </a:lnTo>
                      <a:lnTo>
                        <a:pt x="61" y="554"/>
                      </a:lnTo>
                      <a:lnTo>
                        <a:pt x="40" y="572"/>
                      </a:lnTo>
                      <a:lnTo>
                        <a:pt x="0" y="761"/>
                      </a:lnTo>
                      <a:lnTo>
                        <a:pt x="245" y="804"/>
                      </a:lnTo>
                      <a:lnTo>
                        <a:pt x="478" y="835"/>
                      </a:lnTo>
                      <a:lnTo>
                        <a:pt x="502" y="662"/>
                      </a:lnTo>
                      <a:lnTo>
                        <a:pt x="515" y="567"/>
                      </a:lnTo>
                      <a:lnTo>
                        <a:pt x="492" y="533"/>
                      </a:lnTo>
                      <a:lnTo>
                        <a:pt x="439" y="543"/>
                      </a:lnTo>
                      <a:lnTo>
                        <a:pt x="370" y="551"/>
                      </a:lnTo>
                      <a:lnTo>
                        <a:pt x="357" y="473"/>
                      </a:lnTo>
                      <a:lnTo>
                        <a:pt x="273" y="410"/>
                      </a:lnTo>
                      <a:lnTo>
                        <a:pt x="284" y="370"/>
                      </a:lnTo>
                      <a:lnTo>
                        <a:pt x="292" y="299"/>
                      </a:lnTo>
                      <a:lnTo>
                        <a:pt x="184" y="146"/>
                      </a:lnTo>
                      <a:lnTo>
                        <a:pt x="199" y="10"/>
                      </a:lnTo>
                      <a:lnTo>
                        <a:pt x="124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6" name="Freeform 14"/>
                <p:cNvSpPr>
                  <a:spLocks/>
                </p:cNvSpPr>
                <p:nvPr/>
              </p:nvSpPr>
              <p:spPr bwMode="auto">
                <a:xfrm>
                  <a:off x="4199001" y="3808949"/>
                  <a:ext cx="564675" cy="806028"/>
                </a:xfrm>
                <a:custGeom>
                  <a:avLst/>
                  <a:gdLst>
                    <a:gd name="T0" fmla="*/ 2147483647 w 478"/>
                    <a:gd name="T1" fmla="*/ 0 h 616"/>
                    <a:gd name="T2" fmla="*/ 2147483647 w 478"/>
                    <a:gd name="T3" fmla="*/ 2147483647 h 616"/>
                    <a:gd name="T4" fmla="*/ 2147483647 w 478"/>
                    <a:gd name="T5" fmla="*/ 2147483647 h 616"/>
                    <a:gd name="T6" fmla="*/ 2147483647 w 478"/>
                    <a:gd name="T7" fmla="*/ 2147483647 h 616"/>
                    <a:gd name="T8" fmla="*/ 2147483647 w 478"/>
                    <a:gd name="T9" fmla="*/ 2147483647 h 616"/>
                    <a:gd name="T10" fmla="*/ 0 w 478"/>
                    <a:gd name="T11" fmla="*/ 2147483647 h 616"/>
                    <a:gd name="T12" fmla="*/ 2147483647 w 478"/>
                    <a:gd name="T13" fmla="*/ 2147483647 h 616"/>
                    <a:gd name="T14" fmla="*/ 2147483647 w 478"/>
                    <a:gd name="T15" fmla="*/ 0 h 6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78"/>
                    <a:gd name="T25" fmla="*/ 0 h 616"/>
                    <a:gd name="T26" fmla="*/ 478 w 478"/>
                    <a:gd name="T27" fmla="*/ 616 h 61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78" h="616">
                      <a:moveTo>
                        <a:pt x="89" y="0"/>
                      </a:moveTo>
                      <a:lnTo>
                        <a:pt x="323" y="32"/>
                      </a:lnTo>
                      <a:lnTo>
                        <a:pt x="307" y="150"/>
                      </a:lnTo>
                      <a:lnTo>
                        <a:pt x="478" y="166"/>
                      </a:lnTo>
                      <a:lnTo>
                        <a:pt x="431" y="616"/>
                      </a:lnTo>
                      <a:lnTo>
                        <a:pt x="0" y="570"/>
                      </a:lnTo>
                      <a:lnTo>
                        <a:pt x="44" y="282"/>
                      </a:lnTo>
                      <a:lnTo>
                        <a:pt x="89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7" name="Freeform 506"/>
                <p:cNvSpPr>
                  <a:spLocks/>
                </p:cNvSpPr>
                <p:nvPr/>
              </p:nvSpPr>
              <p:spPr bwMode="auto">
                <a:xfrm>
                  <a:off x="4557616" y="3415043"/>
                  <a:ext cx="724059" cy="656890"/>
                </a:xfrm>
                <a:custGeom>
                  <a:avLst/>
                  <a:gdLst>
                    <a:gd name="T0" fmla="*/ 2147483647 w 614"/>
                    <a:gd name="T1" fmla="*/ 0 h 502"/>
                    <a:gd name="T2" fmla="*/ 2147483647 w 614"/>
                    <a:gd name="T3" fmla="*/ 2147483647 h 502"/>
                    <a:gd name="T4" fmla="*/ 0 w 614"/>
                    <a:gd name="T5" fmla="*/ 2147483647 h 502"/>
                    <a:gd name="T6" fmla="*/ 2147483647 w 614"/>
                    <a:gd name="T7" fmla="*/ 2147483647 h 502"/>
                    <a:gd name="T8" fmla="*/ 2147483647 w 614"/>
                    <a:gd name="T9" fmla="*/ 2147483647 h 502"/>
                    <a:gd name="T10" fmla="*/ 2147483647 w 614"/>
                    <a:gd name="T11" fmla="*/ 2147483647 h 502"/>
                    <a:gd name="T12" fmla="*/ 2147483647 w 614"/>
                    <a:gd name="T13" fmla="*/ 0 h 50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14"/>
                    <a:gd name="T22" fmla="*/ 0 h 502"/>
                    <a:gd name="T23" fmla="*/ 614 w 614"/>
                    <a:gd name="T24" fmla="*/ 502 h 50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14" h="502">
                      <a:moveTo>
                        <a:pt x="60" y="0"/>
                      </a:moveTo>
                      <a:lnTo>
                        <a:pt x="37" y="187"/>
                      </a:lnTo>
                      <a:lnTo>
                        <a:pt x="0" y="455"/>
                      </a:lnTo>
                      <a:lnTo>
                        <a:pt x="178" y="470"/>
                      </a:lnTo>
                      <a:lnTo>
                        <a:pt x="593" y="502"/>
                      </a:lnTo>
                      <a:lnTo>
                        <a:pt x="614" y="52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8" name="Freeform 507"/>
                <p:cNvSpPr>
                  <a:spLocks/>
                </p:cNvSpPr>
                <p:nvPr/>
              </p:nvSpPr>
              <p:spPr bwMode="auto">
                <a:xfrm>
                  <a:off x="4702200" y="4027533"/>
                  <a:ext cx="755936" cy="622736"/>
                </a:xfrm>
                <a:custGeom>
                  <a:avLst/>
                  <a:gdLst>
                    <a:gd name="T0" fmla="*/ 2147483647 w 640"/>
                    <a:gd name="T1" fmla="*/ 0 h 476"/>
                    <a:gd name="T2" fmla="*/ 2147483647 w 640"/>
                    <a:gd name="T3" fmla="*/ 2147483647 h 476"/>
                    <a:gd name="T4" fmla="*/ 0 w 640"/>
                    <a:gd name="T5" fmla="*/ 2147483647 h 476"/>
                    <a:gd name="T6" fmla="*/ 2147483647 w 640"/>
                    <a:gd name="T7" fmla="*/ 2147483647 h 476"/>
                    <a:gd name="T8" fmla="*/ 2147483647 w 640"/>
                    <a:gd name="T9" fmla="*/ 2147483647 h 476"/>
                    <a:gd name="T10" fmla="*/ 2147483647 w 640"/>
                    <a:gd name="T11" fmla="*/ 2147483647 h 476"/>
                    <a:gd name="T12" fmla="*/ 2147483647 w 640"/>
                    <a:gd name="T13" fmla="*/ 2147483647 h 476"/>
                    <a:gd name="T14" fmla="*/ 2147483647 w 640"/>
                    <a:gd name="T15" fmla="*/ 2147483647 h 476"/>
                    <a:gd name="T16" fmla="*/ 2147483647 w 640"/>
                    <a:gd name="T17" fmla="*/ 0 h 4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40"/>
                    <a:gd name="T28" fmla="*/ 0 h 476"/>
                    <a:gd name="T29" fmla="*/ 640 w 640"/>
                    <a:gd name="T30" fmla="*/ 476 h 47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40" h="476">
                      <a:moveTo>
                        <a:pt x="54" y="0"/>
                      </a:moveTo>
                      <a:lnTo>
                        <a:pt x="21" y="286"/>
                      </a:lnTo>
                      <a:lnTo>
                        <a:pt x="0" y="450"/>
                      </a:lnTo>
                      <a:lnTo>
                        <a:pt x="320" y="467"/>
                      </a:lnTo>
                      <a:lnTo>
                        <a:pt x="625" y="476"/>
                      </a:lnTo>
                      <a:lnTo>
                        <a:pt x="635" y="253"/>
                      </a:lnTo>
                      <a:lnTo>
                        <a:pt x="640" y="36"/>
                      </a:lnTo>
                      <a:lnTo>
                        <a:pt x="465" y="32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9" name="Freeform 508"/>
                <p:cNvSpPr>
                  <a:spLocks/>
                </p:cNvSpPr>
                <p:nvPr/>
              </p:nvSpPr>
              <p:spPr bwMode="auto">
                <a:xfrm>
                  <a:off x="4023679" y="4548946"/>
                  <a:ext cx="684213" cy="842458"/>
                </a:xfrm>
                <a:custGeom>
                  <a:avLst/>
                  <a:gdLst>
                    <a:gd name="T0" fmla="*/ 2147483647 w 579"/>
                    <a:gd name="T1" fmla="*/ 0 h 644"/>
                    <a:gd name="T2" fmla="*/ 2147483647 w 579"/>
                    <a:gd name="T3" fmla="*/ 2147483647 h 644"/>
                    <a:gd name="T4" fmla="*/ 2147483647 w 579"/>
                    <a:gd name="T5" fmla="*/ 2147483647 h 644"/>
                    <a:gd name="T6" fmla="*/ 2147483647 w 579"/>
                    <a:gd name="T7" fmla="*/ 2147483647 h 644"/>
                    <a:gd name="T8" fmla="*/ 2147483647 w 579"/>
                    <a:gd name="T9" fmla="*/ 2147483647 h 644"/>
                    <a:gd name="T10" fmla="*/ 2147483647 w 579"/>
                    <a:gd name="T11" fmla="*/ 2147483647 h 644"/>
                    <a:gd name="T12" fmla="*/ 2147483647 w 579"/>
                    <a:gd name="T13" fmla="*/ 2147483647 h 644"/>
                    <a:gd name="T14" fmla="*/ 2147483647 w 579"/>
                    <a:gd name="T15" fmla="*/ 2147483647 h 644"/>
                    <a:gd name="T16" fmla="*/ 2147483647 w 579"/>
                    <a:gd name="T17" fmla="*/ 2147483647 h 644"/>
                    <a:gd name="T18" fmla="*/ 2147483647 w 579"/>
                    <a:gd name="T19" fmla="*/ 2147483647 h 644"/>
                    <a:gd name="T20" fmla="*/ 2147483647 w 579"/>
                    <a:gd name="T21" fmla="*/ 2147483647 h 644"/>
                    <a:gd name="T22" fmla="*/ 0 w 579"/>
                    <a:gd name="T23" fmla="*/ 2147483647 h 644"/>
                    <a:gd name="T24" fmla="*/ 2147483647 w 579"/>
                    <a:gd name="T25" fmla="*/ 2147483647 h 644"/>
                    <a:gd name="T26" fmla="*/ 2147483647 w 579"/>
                    <a:gd name="T27" fmla="*/ 2147483647 h 644"/>
                    <a:gd name="T28" fmla="*/ 2147483647 w 579"/>
                    <a:gd name="T29" fmla="*/ 2147483647 h 644"/>
                    <a:gd name="T30" fmla="*/ 2147483647 w 579"/>
                    <a:gd name="T31" fmla="*/ 0 h 64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79"/>
                    <a:gd name="T49" fmla="*/ 0 h 644"/>
                    <a:gd name="T50" fmla="*/ 579 w 579"/>
                    <a:gd name="T51" fmla="*/ 644 h 64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79" h="644">
                      <a:moveTo>
                        <a:pt x="147" y="0"/>
                      </a:moveTo>
                      <a:lnTo>
                        <a:pt x="135" y="84"/>
                      </a:lnTo>
                      <a:lnTo>
                        <a:pt x="85" y="75"/>
                      </a:lnTo>
                      <a:lnTo>
                        <a:pt x="88" y="183"/>
                      </a:lnTo>
                      <a:lnTo>
                        <a:pt x="64" y="204"/>
                      </a:lnTo>
                      <a:lnTo>
                        <a:pt x="100" y="270"/>
                      </a:lnTo>
                      <a:lnTo>
                        <a:pt x="64" y="299"/>
                      </a:lnTo>
                      <a:lnTo>
                        <a:pt x="45" y="347"/>
                      </a:lnTo>
                      <a:lnTo>
                        <a:pt x="17" y="394"/>
                      </a:lnTo>
                      <a:lnTo>
                        <a:pt x="37" y="422"/>
                      </a:lnTo>
                      <a:lnTo>
                        <a:pt x="3" y="433"/>
                      </a:lnTo>
                      <a:lnTo>
                        <a:pt x="0" y="477"/>
                      </a:lnTo>
                      <a:lnTo>
                        <a:pt x="326" y="641"/>
                      </a:lnTo>
                      <a:lnTo>
                        <a:pt x="510" y="644"/>
                      </a:lnTo>
                      <a:lnTo>
                        <a:pt x="579" y="50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0" name="Freeform 509"/>
                <p:cNvSpPr>
                  <a:spLocks/>
                </p:cNvSpPr>
                <p:nvPr/>
              </p:nvSpPr>
              <p:spPr bwMode="auto">
                <a:xfrm>
                  <a:off x="4620231" y="4609285"/>
                  <a:ext cx="727475" cy="796920"/>
                </a:xfrm>
                <a:custGeom>
                  <a:avLst/>
                  <a:gdLst>
                    <a:gd name="T0" fmla="*/ 2147483647 w 615"/>
                    <a:gd name="T1" fmla="*/ 0 h 610"/>
                    <a:gd name="T2" fmla="*/ 2147483647 w 615"/>
                    <a:gd name="T3" fmla="*/ 2147483647 h 610"/>
                    <a:gd name="T4" fmla="*/ 2147483647 w 615"/>
                    <a:gd name="T5" fmla="*/ 2147483647 h 610"/>
                    <a:gd name="T6" fmla="*/ 2147483647 w 615"/>
                    <a:gd name="T7" fmla="*/ 2147483647 h 610"/>
                    <a:gd name="T8" fmla="*/ 2147483647 w 615"/>
                    <a:gd name="T9" fmla="*/ 2147483647 h 610"/>
                    <a:gd name="T10" fmla="*/ 2147483647 w 615"/>
                    <a:gd name="T11" fmla="*/ 2147483647 h 610"/>
                    <a:gd name="T12" fmla="*/ 2147483647 w 615"/>
                    <a:gd name="T13" fmla="*/ 2147483647 h 610"/>
                    <a:gd name="T14" fmla="*/ 2147483647 w 615"/>
                    <a:gd name="T15" fmla="*/ 2147483647 h 610"/>
                    <a:gd name="T16" fmla="*/ 0 w 615"/>
                    <a:gd name="T17" fmla="*/ 2147483647 h 610"/>
                    <a:gd name="T18" fmla="*/ 2147483647 w 615"/>
                    <a:gd name="T19" fmla="*/ 2147483647 h 610"/>
                    <a:gd name="T20" fmla="*/ 2147483647 w 615"/>
                    <a:gd name="T21" fmla="*/ 0 h 61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15"/>
                    <a:gd name="T34" fmla="*/ 0 h 610"/>
                    <a:gd name="T35" fmla="*/ 615 w 615"/>
                    <a:gd name="T36" fmla="*/ 610 h 61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15" h="610">
                      <a:moveTo>
                        <a:pt x="74" y="0"/>
                      </a:moveTo>
                      <a:lnTo>
                        <a:pt x="615" y="24"/>
                      </a:lnTo>
                      <a:lnTo>
                        <a:pt x="589" y="563"/>
                      </a:lnTo>
                      <a:lnTo>
                        <a:pt x="413" y="553"/>
                      </a:lnTo>
                      <a:lnTo>
                        <a:pt x="249" y="548"/>
                      </a:lnTo>
                      <a:lnTo>
                        <a:pt x="249" y="569"/>
                      </a:lnTo>
                      <a:lnTo>
                        <a:pt x="111" y="569"/>
                      </a:lnTo>
                      <a:lnTo>
                        <a:pt x="103" y="610"/>
                      </a:lnTo>
                      <a:lnTo>
                        <a:pt x="0" y="597"/>
                      </a:lnTo>
                      <a:lnTo>
                        <a:pt x="58" y="140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1" name="Freeform 510"/>
                <p:cNvSpPr>
                  <a:spLocks/>
                </p:cNvSpPr>
                <p:nvPr/>
              </p:nvSpPr>
              <p:spPr bwMode="auto">
                <a:xfrm>
                  <a:off x="5282813" y="2889076"/>
                  <a:ext cx="710397" cy="456522"/>
                </a:xfrm>
                <a:custGeom>
                  <a:avLst/>
                  <a:gdLst>
                    <a:gd name="T0" fmla="*/ 2147483647 w 601"/>
                    <a:gd name="T1" fmla="*/ 0 h 352"/>
                    <a:gd name="T2" fmla="*/ 2147483647 w 601"/>
                    <a:gd name="T3" fmla="*/ 2147483647 h 352"/>
                    <a:gd name="T4" fmla="*/ 2147483647 w 601"/>
                    <a:gd name="T5" fmla="*/ 2147483647 h 352"/>
                    <a:gd name="T6" fmla="*/ 2147483647 w 601"/>
                    <a:gd name="T7" fmla="*/ 2147483647 h 352"/>
                    <a:gd name="T8" fmla="*/ 2147483647 w 601"/>
                    <a:gd name="T9" fmla="*/ 2147483647 h 352"/>
                    <a:gd name="T10" fmla="*/ 2147483647 w 601"/>
                    <a:gd name="T11" fmla="*/ 2147483647 h 352"/>
                    <a:gd name="T12" fmla="*/ 2147483647 w 601"/>
                    <a:gd name="T13" fmla="*/ 2147483647 h 352"/>
                    <a:gd name="T14" fmla="*/ 0 w 601"/>
                    <a:gd name="T15" fmla="*/ 2147483647 h 352"/>
                    <a:gd name="T16" fmla="*/ 2147483647 w 601"/>
                    <a:gd name="T17" fmla="*/ 0 h 35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01"/>
                    <a:gd name="T28" fmla="*/ 0 h 352"/>
                    <a:gd name="T29" fmla="*/ 601 w 601"/>
                    <a:gd name="T30" fmla="*/ 352 h 35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01" h="352">
                      <a:moveTo>
                        <a:pt x="2" y="0"/>
                      </a:moveTo>
                      <a:lnTo>
                        <a:pt x="504" y="12"/>
                      </a:lnTo>
                      <a:lnTo>
                        <a:pt x="541" y="115"/>
                      </a:lnTo>
                      <a:lnTo>
                        <a:pt x="577" y="194"/>
                      </a:lnTo>
                      <a:lnTo>
                        <a:pt x="601" y="323"/>
                      </a:lnTo>
                      <a:lnTo>
                        <a:pt x="586" y="352"/>
                      </a:lnTo>
                      <a:lnTo>
                        <a:pt x="401" y="347"/>
                      </a:lnTo>
                      <a:lnTo>
                        <a:pt x="0" y="34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2" name="Freeform 511"/>
                <p:cNvSpPr>
                  <a:spLocks/>
                </p:cNvSpPr>
                <p:nvPr/>
              </p:nvSpPr>
              <p:spPr bwMode="auto">
                <a:xfrm>
                  <a:off x="5262321" y="3330797"/>
                  <a:ext cx="746828" cy="537352"/>
                </a:xfrm>
                <a:custGeom>
                  <a:avLst/>
                  <a:gdLst>
                    <a:gd name="T0" fmla="*/ 2147483647 w 631"/>
                    <a:gd name="T1" fmla="*/ 0 h 412"/>
                    <a:gd name="T2" fmla="*/ 2147483647 w 631"/>
                    <a:gd name="T3" fmla="*/ 2147483647 h 412"/>
                    <a:gd name="T4" fmla="*/ 0 w 631"/>
                    <a:gd name="T5" fmla="*/ 2147483647 h 412"/>
                    <a:gd name="T6" fmla="*/ 2147483647 w 631"/>
                    <a:gd name="T7" fmla="*/ 2147483647 h 412"/>
                    <a:gd name="T8" fmla="*/ 2147483647 w 631"/>
                    <a:gd name="T9" fmla="*/ 2147483647 h 412"/>
                    <a:gd name="T10" fmla="*/ 2147483647 w 631"/>
                    <a:gd name="T11" fmla="*/ 2147483647 h 412"/>
                    <a:gd name="T12" fmla="*/ 2147483647 w 631"/>
                    <a:gd name="T13" fmla="*/ 2147483647 h 412"/>
                    <a:gd name="T14" fmla="*/ 2147483647 w 631"/>
                    <a:gd name="T15" fmla="*/ 2147483647 h 412"/>
                    <a:gd name="T16" fmla="*/ 2147483647 w 631"/>
                    <a:gd name="T17" fmla="*/ 2147483647 h 412"/>
                    <a:gd name="T18" fmla="*/ 2147483647 w 631"/>
                    <a:gd name="T19" fmla="*/ 2147483647 h 412"/>
                    <a:gd name="T20" fmla="*/ 2147483647 w 631"/>
                    <a:gd name="T21" fmla="*/ 2147483647 h 412"/>
                    <a:gd name="T22" fmla="*/ 2147483647 w 631"/>
                    <a:gd name="T23" fmla="*/ 2147483647 h 412"/>
                    <a:gd name="T24" fmla="*/ 2147483647 w 631"/>
                    <a:gd name="T25" fmla="*/ 2147483647 h 412"/>
                    <a:gd name="T26" fmla="*/ 2147483647 w 631"/>
                    <a:gd name="T27" fmla="*/ 0 h 41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31"/>
                    <a:gd name="T43" fmla="*/ 0 h 412"/>
                    <a:gd name="T44" fmla="*/ 631 w 631"/>
                    <a:gd name="T45" fmla="*/ 412 h 41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31" h="412">
                      <a:moveTo>
                        <a:pt x="11" y="0"/>
                      </a:moveTo>
                      <a:lnTo>
                        <a:pt x="10" y="160"/>
                      </a:lnTo>
                      <a:lnTo>
                        <a:pt x="0" y="347"/>
                      </a:lnTo>
                      <a:lnTo>
                        <a:pt x="459" y="354"/>
                      </a:lnTo>
                      <a:lnTo>
                        <a:pt x="507" y="380"/>
                      </a:lnTo>
                      <a:lnTo>
                        <a:pt x="541" y="344"/>
                      </a:lnTo>
                      <a:lnTo>
                        <a:pt x="631" y="412"/>
                      </a:lnTo>
                      <a:lnTo>
                        <a:pt x="618" y="341"/>
                      </a:lnTo>
                      <a:lnTo>
                        <a:pt x="626" y="286"/>
                      </a:lnTo>
                      <a:lnTo>
                        <a:pt x="631" y="99"/>
                      </a:lnTo>
                      <a:lnTo>
                        <a:pt x="591" y="58"/>
                      </a:lnTo>
                      <a:lnTo>
                        <a:pt x="607" y="7"/>
                      </a:lnTo>
                      <a:lnTo>
                        <a:pt x="307" y="5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3" name="Freeform 512"/>
                <p:cNvSpPr>
                  <a:spLocks/>
                </p:cNvSpPr>
                <p:nvPr/>
              </p:nvSpPr>
              <p:spPr bwMode="auto">
                <a:xfrm>
                  <a:off x="5252075" y="3778211"/>
                  <a:ext cx="890274" cy="442859"/>
                </a:xfrm>
                <a:custGeom>
                  <a:avLst/>
                  <a:gdLst>
                    <a:gd name="T0" fmla="*/ 2147483647 w 753"/>
                    <a:gd name="T1" fmla="*/ 0 h 339"/>
                    <a:gd name="T2" fmla="*/ 0 w 753"/>
                    <a:gd name="T3" fmla="*/ 2147483647 h 339"/>
                    <a:gd name="T4" fmla="*/ 2147483647 w 753"/>
                    <a:gd name="T5" fmla="*/ 2147483647 h 339"/>
                    <a:gd name="T6" fmla="*/ 2147483647 w 753"/>
                    <a:gd name="T7" fmla="*/ 2147483647 h 339"/>
                    <a:gd name="T8" fmla="*/ 2147483647 w 753"/>
                    <a:gd name="T9" fmla="*/ 2147483647 h 339"/>
                    <a:gd name="T10" fmla="*/ 2147483647 w 753"/>
                    <a:gd name="T11" fmla="*/ 2147483647 h 339"/>
                    <a:gd name="T12" fmla="*/ 2147483647 w 753"/>
                    <a:gd name="T13" fmla="*/ 2147483647 h 339"/>
                    <a:gd name="T14" fmla="*/ 2147483647 w 753"/>
                    <a:gd name="T15" fmla="*/ 2147483647 h 339"/>
                    <a:gd name="T16" fmla="*/ 2147483647 w 753"/>
                    <a:gd name="T17" fmla="*/ 2147483647 h 339"/>
                    <a:gd name="T18" fmla="*/ 2147483647 w 753"/>
                    <a:gd name="T19" fmla="*/ 2147483647 h 339"/>
                    <a:gd name="T20" fmla="*/ 2147483647 w 753"/>
                    <a:gd name="T21" fmla="*/ 2147483647 h 339"/>
                    <a:gd name="T22" fmla="*/ 2147483647 w 753"/>
                    <a:gd name="T23" fmla="*/ 2147483647 h 339"/>
                    <a:gd name="T24" fmla="*/ 2147483647 w 753"/>
                    <a:gd name="T25" fmla="*/ 2147483647 h 339"/>
                    <a:gd name="T26" fmla="*/ 2147483647 w 753"/>
                    <a:gd name="T27" fmla="*/ 2147483647 h 339"/>
                    <a:gd name="T28" fmla="*/ 2147483647 w 753"/>
                    <a:gd name="T29" fmla="*/ 0 h 33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53"/>
                    <a:gd name="T46" fmla="*/ 0 h 339"/>
                    <a:gd name="T47" fmla="*/ 753 w 753"/>
                    <a:gd name="T48" fmla="*/ 339 h 339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53" h="339">
                      <a:moveTo>
                        <a:pt x="8" y="0"/>
                      </a:moveTo>
                      <a:lnTo>
                        <a:pt x="0" y="224"/>
                      </a:lnTo>
                      <a:lnTo>
                        <a:pt x="170" y="229"/>
                      </a:lnTo>
                      <a:lnTo>
                        <a:pt x="168" y="339"/>
                      </a:lnTo>
                      <a:lnTo>
                        <a:pt x="397" y="335"/>
                      </a:lnTo>
                      <a:lnTo>
                        <a:pt x="603" y="332"/>
                      </a:lnTo>
                      <a:lnTo>
                        <a:pt x="753" y="335"/>
                      </a:lnTo>
                      <a:lnTo>
                        <a:pt x="706" y="240"/>
                      </a:lnTo>
                      <a:lnTo>
                        <a:pt x="674" y="151"/>
                      </a:lnTo>
                      <a:lnTo>
                        <a:pt x="638" y="59"/>
                      </a:lnTo>
                      <a:lnTo>
                        <a:pt x="552" y="1"/>
                      </a:lnTo>
                      <a:lnTo>
                        <a:pt x="514" y="35"/>
                      </a:lnTo>
                      <a:lnTo>
                        <a:pt x="467" y="11"/>
                      </a:lnTo>
                      <a:lnTo>
                        <a:pt x="262" y="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4" name="Freeform 513"/>
                <p:cNvSpPr>
                  <a:spLocks/>
                </p:cNvSpPr>
                <p:nvPr/>
              </p:nvSpPr>
              <p:spPr bwMode="auto">
                <a:xfrm>
                  <a:off x="5439920" y="4208548"/>
                  <a:ext cx="785536" cy="442859"/>
                </a:xfrm>
                <a:custGeom>
                  <a:avLst/>
                  <a:gdLst>
                    <a:gd name="T0" fmla="*/ 2147483647 w 662"/>
                    <a:gd name="T1" fmla="*/ 2147483647 h 338"/>
                    <a:gd name="T2" fmla="*/ 2147483647 w 662"/>
                    <a:gd name="T3" fmla="*/ 2147483647 h 338"/>
                    <a:gd name="T4" fmla="*/ 0 w 662"/>
                    <a:gd name="T5" fmla="*/ 2147483647 h 338"/>
                    <a:gd name="T6" fmla="*/ 2147483647 w 662"/>
                    <a:gd name="T7" fmla="*/ 2147483647 h 338"/>
                    <a:gd name="T8" fmla="*/ 2147483647 w 662"/>
                    <a:gd name="T9" fmla="*/ 2147483647 h 338"/>
                    <a:gd name="T10" fmla="*/ 2147483647 w 662"/>
                    <a:gd name="T11" fmla="*/ 2147483647 h 338"/>
                    <a:gd name="T12" fmla="*/ 2147483647 w 662"/>
                    <a:gd name="T13" fmla="*/ 2147483647 h 338"/>
                    <a:gd name="T14" fmla="*/ 2147483647 w 662"/>
                    <a:gd name="T15" fmla="*/ 2147483647 h 338"/>
                    <a:gd name="T16" fmla="*/ 2147483647 w 662"/>
                    <a:gd name="T17" fmla="*/ 0 h 338"/>
                    <a:gd name="T18" fmla="*/ 2147483647 w 662"/>
                    <a:gd name="T19" fmla="*/ 2147483647 h 338"/>
                    <a:gd name="T20" fmla="*/ 2147483647 w 662"/>
                    <a:gd name="T21" fmla="*/ 2147483647 h 3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62"/>
                    <a:gd name="T34" fmla="*/ 0 h 338"/>
                    <a:gd name="T35" fmla="*/ 662 w 662"/>
                    <a:gd name="T36" fmla="*/ 338 h 3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62" h="338">
                      <a:moveTo>
                        <a:pt x="7" y="4"/>
                      </a:moveTo>
                      <a:lnTo>
                        <a:pt x="5" y="197"/>
                      </a:lnTo>
                      <a:lnTo>
                        <a:pt x="0" y="335"/>
                      </a:lnTo>
                      <a:lnTo>
                        <a:pt x="662" y="338"/>
                      </a:lnTo>
                      <a:lnTo>
                        <a:pt x="649" y="162"/>
                      </a:lnTo>
                      <a:lnTo>
                        <a:pt x="649" y="96"/>
                      </a:lnTo>
                      <a:lnTo>
                        <a:pt x="596" y="55"/>
                      </a:lnTo>
                      <a:lnTo>
                        <a:pt x="612" y="20"/>
                      </a:lnTo>
                      <a:lnTo>
                        <a:pt x="589" y="0"/>
                      </a:lnTo>
                      <a:lnTo>
                        <a:pt x="289" y="4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5" name="Freeform 514"/>
                <p:cNvSpPr>
                  <a:spLocks/>
                </p:cNvSpPr>
                <p:nvPr/>
              </p:nvSpPr>
              <p:spPr bwMode="auto">
                <a:xfrm>
                  <a:off x="5335182" y="4640023"/>
                  <a:ext cx="913043" cy="484983"/>
                </a:xfrm>
                <a:custGeom>
                  <a:avLst/>
                  <a:gdLst>
                    <a:gd name="T0" fmla="*/ 2147483647 w 772"/>
                    <a:gd name="T1" fmla="*/ 0 h 371"/>
                    <a:gd name="T2" fmla="*/ 0 w 772"/>
                    <a:gd name="T3" fmla="*/ 2147483647 h 371"/>
                    <a:gd name="T4" fmla="*/ 2147483647 w 772"/>
                    <a:gd name="T5" fmla="*/ 2147483647 h 371"/>
                    <a:gd name="T6" fmla="*/ 2147483647 w 772"/>
                    <a:gd name="T7" fmla="*/ 2147483647 h 371"/>
                    <a:gd name="T8" fmla="*/ 2147483647 w 772"/>
                    <a:gd name="T9" fmla="*/ 2147483647 h 371"/>
                    <a:gd name="T10" fmla="*/ 2147483647 w 772"/>
                    <a:gd name="T11" fmla="*/ 2147483647 h 371"/>
                    <a:gd name="T12" fmla="*/ 2147483647 w 772"/>
                    <a:gd name="T13" fmla="*/ 2147483647 h 371"/>
                    <a:gd name="T14" fmla="*/ 2147483647 w 772"/>
                    <a:gd name="T15" fmla="*/ 2147483647 h 371"/>
                    <a:gd name="T16" fmla="*/ 2147483647 w 772"/>
                    <a:gd name="T17" fmla="*/ 2147483647 h 371"/>
                    <a:gd name="T18" fmla="*/ 2147483647 w 772"/>
                    <a:gd name="T19" fmla="*/ 2147483647 h 371"/>
                    <a:gd name="T20" fmla="*/ 2147483647 w 772"/>
                    <a:gd name="T21" fmla="*/ 2147483647 h 371"/>
                    <a:gd name="T22" fmla="*/ 2147483647 w 772"/>
                    <a:gd name="T23" fmla="*/ 2147483647 h 371"/>
                    <a:gd name="T24" fmla="*/ 2147483647 w 772"/>
                    <a:gd name="T25" fmla="*/ 0 h 37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772"/>
                    <a:gd name="T40" fmla="*/ 0 h 371"/>
                    <a:gd name="T41" fmla="*/ 772 w 772"/>
                    <a:gd name="T42" fmla="*/ 371 h 37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772" h="371">
                      <a:moveTo>
                        <a:pt x="5" y="0"/>
                      </a:moveTo>
                      <a:lnTo>
                        <a:pt x="0" y="66"/>
                      </a:lnTo>
                      <a:lnTo>
                        <a:pt x="275" y="76"/>
                      </a:lnTo>
                      <a:lnTo>
                        <a:pt x="276" y="287"/>
                      </a:lnTo>
                      <a:lnTo>
                        <a:pt x="417" y="345"/>
                      </a:lnTo>
                      <a:lnTo>
                        <a:pt x="456" y="324"/>
                      </a:lnTo>
                      <a:lnTo>
                        <a:pt x="544" y="371"/>
                      </a:lnTo>
                      <a:lnTo>
                        <a:pt x="603" y="369"/>
                      </a:lnTo>
                      <a:lnTo>
                        <a:pt x="709" y="324"/>
                      </a:lnTo>
                      <a:lnTo>
                        <a:pt x="772" y="368"/>
                      </a:lnTo>
                      <a:lnTo>
                        <a:pt x="772" y="139"/>
                      </a:lnTo>
                      <a:lnTo>
                        <a:pt x="753" y="5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6" name="Freeform 515"/>
                <p:cNvSpPr>
                  <a:spLocks/>
                </p:cNvSpPr>
                <p:nvPr/>
              </p:nvSpPr>
              <p:spPr bwMode="auto">
                <a:xfrm>
                  <a:off x="6232286" y="4665069"/>
                  <a:ext cx="511168" cy="528244"/>
                </a:xfrm>
                <a:custGeom>
                  <a:avLst/>
                  <a:gdLst>
                    <a:gd name="T0" fmla="*/ 0 w 434"/>
                    <a:gd name="T1" fmla="*/ 2147483647 h 405"/>
                    <a:gd name="T2" fmla="*/ 2147483647 w 434"/>
                    <a:gd name="T3" fmla="*/ 2147483647 h 405"/>
                    <a:gd name="T4" fmla="*/ 2147483647 w 434"/>
                    <a:gd name="T5" fmla="*/ 0 h 405"/>
                    <a:gd name="T6" fmla="*/ 2147483647 w 434"/>
                    <a:gd name="T7" fmla="*/ 2147483647 h 405"/>
                    <a:gd name="T8" fmla="*/ 2147483647 w 434"/>
                    <a:gd name="T9" fmla="*/ 2147483647 h 405"/>
                    <a:gd name="T10" fmla="*/ 2147483647 w 434"/>
                    <a:gd name="T11" fmla="*/ 2147483647 h 405"/>
                    <a:gd name="T12" fmla="*/ 2147483647 w 434"/>
                    <a:gd name="T13" fmla="*/ 2147483647 h 405"/>
                    <a:gd name="T14" fmla="*/ 2147483647 w 434"/>
                    <a:gd name="T15" fmla="*/ 2147483647 h 405"/>
                    <a:gd name="T16" fmla="*/ 2147483647 w 434"/>
                    <a:gd name="T17" fmla="*/ 2147483647 h 405"/>
                    <a:gd name="T18" fmla="*/ 2147483647 w 434"/>
                    <a:gd name="T19" fmla="*/ 2147483647 h 405"/>
                    <a:gd name="T20" fmla="*/ 2147483647 w 434"/>
                    <a:gd name="T21" fmla="*/ 2147483647 h 405"/>
                    <a:gd name="T22" fmla="*/ 2147483647 w 434"/>
                    <a:gd name="T23" fmla="*/ 2147483647 h 405"/>
                    <a:gd name="T24" fmla="*/ 2147483647 w 434"/>
                    <a:gd name="T25" fmla="*/ 2147483647 h 405"/>
                    <a:gd name="T26" fmla="*/ 2147483647 w 434"/>
                    <a:gd name="T27" fmla="*/ 2147483647 h 405"/>
                    <a:gd name="T28" fmla="*/ 2147483647 w 434"/>
                    <a:gd name="T29" fmla="*/ 2147483647 h 405"/>
                    <a:gd name="T30" fmla="*/ 0 w 434"/>
                    <a:gd name="T31" fmla="*/ 2147483647 h 40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34"/>
                    <a:gd name="T49" fmla="*/ 0 h 405"/>
                    <a:gd name="T50" fmla="*/ 434 w 434"/>
                    <a:gd name="T51" fmla="*/ 405 h 405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34" h="405">
                      <a:moveTo>
                        <a:pt x="0" y="37"/>
                      </a:moveTo>
                      <a:lnTo>
                        <a:pt x="171" y="16"/>
                      </a:lnTo>
                      <a:lnTo>
                        <a:pt x="382" y="0"/>
                      </a:lnTo>
                      <a:lnTo>
                        <a:pt x="371" y="53"/>
                      </a:lnTo>
                      <a:lnTo>
                        <a:pt x="418" y="41"/>
                      </a:lnTo>
                      <a:lnTo>
                        <a:pt x="434" y="77"/>
                      </a:lnTo>
                      <a:lnTo>
                        <a:pt x="385" y="109"/>
                      </a:lnTo>
                      <a:lnTo>
                        <a:pt x="397" y="166"/>
                      </a:lnTo>
                      <a:lnTo>
                        <a:pt x="347" y="259"/>
                      </a:lnTo>
                      <a:lnTo>
                        <a:pt x="309" y="318"/>
                      </a:lnTo>
                      <a:lnTo>
                        <a:pt x="330" y="392"/>
                      </a:lnTo>
                      <a:lnTo>
                        <a:pt x="62" y="405"/>
                      </a:lnTo>
                      <a:lnTo>
                        <a:pt x="61" y="359"/>
                      </a:lnTo>
                      <a:lnTo>
                        <a:pt x="8" y="350"/>
                      </a:lnTo>
                      <a:lnTo>
                        <a:pt x="8" y="109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7" name="Freeform 516"/>
                <p:cNvSpPr>
                  <a:spLocks/>
                </p:cNvSpPr>
                <p:nvPr/>
              </p:nvSpPr>
              <p:spPr bwMode="auto">
                <a:xfrm>
                  <a:off x="6304009" y="5172821"/>
                  <a:ext cx="627290" cy="556706"/>
                </a:xfrm>
                <a:custGeom>
                  <a:avLst/>
                  <a:gdLst>
                    <a:gd name="T0" fmla="*/ 0 w 530"/>
                    <a:gd name="T1" fmla="*/ 2147483647 h 425"/>
                    <a:gd name="T2" fmla="*/ 2147483647 w 530"/>
                    <a:gd name="T3" fmla="*/ 0 h 425"/>
                    <a:gd name="T4" fmla="*/ 2147483647 w 530"/>
                    <a:gd name="T5" fmla="*/ 2147483647 h 425"/>
                    <a:gd name="T6" fmla="*/ 2147483647 w 530"/>
                    <a:gd name="T7" fmla="*/ 2147483647 h 425"/>
                    <a:gd name="T8" fmla="*/ 2147483647 w 530"/>
                    <a:gd name="T9" fmla="*/ 2147483647 h 425"/>
                    <a:gd name="T10" fmla="*/ 2147483647 w 530"/>
                    <a:gd name="T11" fmla="*/ 2147483647 h 425"/>
                    <a:gd name="T12" fmla="*/ 2147483647 w 530"/>
                    <a:gd name="T13" fmla="*/ 2147483647 h 425"/>
                    <a:gd name="T14" fmla="*/ 2147483647 w 530"/>
                    <a:gd name="T15" fmla="*/ 2147483647 h 425"/>
                    <a:gd name="T16" fmla="*/ 2147483647 w 530"/>
                    <a:gd name="T17" fmla="*/ 2147483647 h 425"/>
                    <a:gd name="T18" fmla="*/ 2147483647 w 530"/>
                    <a:gd name="T19" fmla="*/ 2147483647 h 425"/>
                    <a:gd name="T20" fmla="*/ 2147483647 w 530"/>
                    <a:gd name="T21" fmla="*/ 2147483647 h 425"/>
                    <a:gd name="T22" fmla="*/ 2147483647 w 530"/>
                    <a:gd name="T23" fmla="*/ 2147483647 h 425"/>
                    <a:gd name="T24" fmla="*/ 2147483647 w 530"/>
                    <a:gd name="T25" fmla="*/ 2147483647 h 425"/>
                    <a:gd name="T26" fmla="*/ 2147483647 w 530"/>
                    <a:gd name="T27" fmla="*/ 2147483647 h 425"/>
                    <a:gd name="T28" fmla="*/ 2147483647 w 530"/>
                    <a:gd name="T29" fmla="*/ 2147483647 h 425"/>
                    <a:gd name="T30" fmla="*/ 2147483647 w 530"/>
                    <a:gd name="T31" fmla="*/ 2147483647 h 425"/>
                    <a:gd name="T32" fmla="*/ 2147483647 w 530"/>
                    <a:gd name="T33" fmla="*/ 2147483647 h 425"/>
                    <a:gd name="T34" fmla="*/ 2147483647 w 530"/>
                    <a:gd name="T35" fmla="*/ 2147483647 h 425"/>
                    <a:gd name="T36" fmla="*/ 2147483647 w 530"/>
                    <a:gd name="T37" fmla="*/ 2147483647 h 425"/>
                    <a:gd name="T38" fmla="*/ 2147483647 w 530"/>
                    <a:gd name="T39" fmla="*/ 2147483647 h 425"/>
                    <a:gd name="T40" fmla="*/ 2147483647 w 530"/>
                    <a:gd name="T41" fmla="*/ 2147483647 h 425"/>
                    <a:gd name="T42" fmla="*/ 2147483647 w 530"/>
                    <a:gd name="T43" fmla="*/ 2147483647 h 425"/>
                    <a:gd name="T44" fmla="*/ 2147483647 w 530"/>
                    <a:gd name="T45" fmla="*/ 2147483647 h 425"/>
                    <a:gd name="T46" fmla="*/ 2147483647 w 530"/>
                    <a:gd name="T47" fmla="*/ 2147483647 h 425"/>
                    <a:gd name="T48" fmla="*/ 2147483647 w 530"/>
                    <a:gd name="T49" fmla="*/ 2147483647 h 425"/>
                    <a:gd name="T50" fmla="*/ 2147483647 w 530"/>
                    <a:gd name="T51" fmla="*/ 2147483647 h 425"/>
                    <a:gd name="T52" fmla="*/ 2147483647 w 530"/>
                    <a:gd name="T53" fmla="*/ 2147483647 h 425"/>
                    <a:gd name="T54" fmla="*/ 2147483647 w 530"/>
                    <a:gd name="T55" fmla="*/ 2147483647 h 425"/>
                    <a:gd name="T56" fmla="*/ 2147483647 w 530"/>
                    <a:gd name="T57" fmla="*/ 2147483647 h 425"/>
                    <a:gd name="T58" fmla="*/ 2147483647 w 530"/>
                    <a:gd name="T59" fmla="*/ 2147483647 h 425"/>
                    <a:gd name="T60" fmla="*/ 2147483647 w 530"/>
                    <a:gd name="T61" fmla="*/ 2147483647 h 425"/>
                    <a:gd name="T62" fmla="*/ 2147483647 w 530"/>
                    <a:gd name="T63" fmla="*/ 2147483647 h 425"/>
                    <a:gd name="T64" fmla="*/ 2147483647 w 530"/>
                    <a:gd name="T65" fmla="*/ 2147483647 h 425"/>
                    <a:gd name="T66" fmla="*/ 2147483647 w 530"/>
                    <a:gd name="T67" fmla="*/ 2147483647 h 425"/>
                    <a:gd name="T68" fmla="*/ 0 w 530"/>
                    <a:gd name="T69" fmla="*/ 2147483647 h 42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530"/>
                    <a:gd name="T106" fmla="*/ 0 h 425"/>
                    <a:gd name="T107" fmla="*/ 530 w 530"/>
                    <a:gd name="T108" fmla="*/ 425 h 42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530" h="425">
                      <a:moveTo>
                        <a:pt x="0" y="10"/>
                      </a:moveTo>
                      <a:lnTo>
                        <a:pt x="265" y="0"/>
                      </a:lnTo>
                      <a:lnTo>
                        <a:pt x="312" y="87"/>
                      </a:lnTo>
                      <a:lnTo>
                        <a:pt x="272" y="191"/>
                      </a:lnTo>
                      <a:lnTo>
                        <a:pt x="259" y="237"/>
                      </a:lnTo>
                      <a:lnTo>
                        <a:pt x="436" y="218"/>
                      </a:lnTo>
                      <a:lnTo>
                        <a:pt x="448" y="286"/>
                      </a:lnTo>
                      <a:lnTo>
                        <a:pt x="394" y="279"/>
                      </a:lnTo>
                      <a:lnTo>
                        <a:pt x="370" y="308"/>
                      </a:lnTo>
                      <a:lnTo>
                        <a:pt x="398" y="328"/>
                      </a:lnTo>
                      <a:lnTo>
                        <a:pt x="446" y="305"/>
                      </a:lnTo>
                      <a:lnTo>
                        <a:pt x="448" y="338"/>
                      </a:lnTo>
                      <a:lnTo>
                        <a:pt x="477" y="310"/>
                      </a:lnTo>
                      <a:lnTo>
                        <a:pt x="496" y="310"/>
                      </a:lnTo>
                      <a:lnTo>
                        <a:pt x="474" y="367"/>
                      </a:lnTo>
                      <a:lnTo>
                        <a:pt x="517" y="376"/>
                      </a:lnTo>
                      <a:lnTo>
                        <a:pt x="530" y="407"/>
                      </a:lnTo>
                      <a:lnTo>
                        <a:pt x="511" y="417"/>
                      </a:lnTo>
                      <a:lnTo>
                        <a:pt x="483" y="397"/>
                      </a:lnTo>
                      <a:lnTo>
                        <a:pt x="432" y="383"/>
                      </a:lnTo>
                      <a:lnTo>
                        <a:pt x="443" y="420"/>
                      </a:lnTo>
                      <a:lnTo>
                        <a:pt x="417" y="425"/>
                      </a:lnTo>
                      <a:lnTo>
                        <a:pt x="396" y="391"/>
                      </a:lnTo>
                      <a:lnTo>
                        <a:pt x="383" y="412"/>
                      </a:lnTo>
                      <a:lnTo>
                        <a:pt x="306" y="412"/>
                      </a:lnTo>
                      <a:lnTo>
                        <a:pt x="306" y="391"/>
                      </a:lnTo>
                      <a:lnTo>
                        <a:pt x="277" y="367"/>
                      </a:lnTo>
                      <a:lnTo>
                        <a:pt x="218" y="363"/>
                      </a:lnTo>
                      <a:lnTo>
                        <a:pt x="267" y="391"/>
                      </a:lnTo>
                      <a:lnTo>
                        <a:pt x="199" y="405"/>
                      </a:lnTo>
                      <a:lnTo>
                        <a:pt x="93" y="386"/>
                      </a:lnTo>
                      <a:lnTo>
                        <a:pt x="52" y="391"/>
                      </a:lnTo>
                      <a:lnTo>
                        <a:pt x="67" y="249"/>
                      </a:lnTo>
                      <a:lnTo>
                        <a:pt x="2" y="136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8" name="Freeform 517"/>
                <p:cNvSpPr>
                  <a:spLocks/>
                </p:cNvSpPr>
                <p:nvPr/>
              </p:nvSpPr>
              <p:spPr bwMode="auto">
                <a:xfrm>
                  <a:off x="5875949" y="2833292"/>
                  <a:ext cx="697874" cy="867504"/>
                </a:xfrm>
                <a:custGeom>
                  <a:avLst/>
                  <a:gdLst>
                    <a:gd name="T0" fmla="*/ 0 w 591"/>
                    <a:gd name="T1" fmla="*/ 2147483647 h 665"/>
                    <a:gd name="T2" fmla="*/ 2147483647 w 591"/>
                    <a:gd name="T3" fmla="*/ 2147483647 h 665"/>
                    <a:gd name="T4" fmla="*/ 2147483647 w 591"/>
                    <a:gd name="T5" fmla="*/ 0 h 665"/>
                    <a:gd name="T6" fmla="*/ 2147483647 w 591"/>
                    <a:gd name="T7" fmla="*/ 2147483647 h 665"/>
                    <a:gd name="T8" fmla="*/ 2147483647 w 591"/>
                    <a:gd name="T9" fmla="*/ 2147483647 h 665"/>
                    <a:gd name="T10" fmla="*/ 2147483647 w 591"/>
                    <a:gd name="T11" fmla="*/ 2147483647 h 665"/>
                    <a:gd name="T12" fmla="*/ 2147483647 w 591"/>
                    <a:gd name="T13" fmla="*/ 2147483647 h 665"/>
                    <a:gd name="T14" fmla="*/ 2147483647 w 591"/>
                    <a:gd name="T15" fmla="*/ 2147483647 h 665"/>
                    <a:gd name="T16" fmla="*/ 2147483647 w 591"/>
                    <a:gd name="T17" fmla="*/ 2147483647 h 665"/>
                    <a:gd name="T18" fmla="*/ 2147483647 w 591"/>
                    <a:gd name="T19" fmla="*/ 2147483647 h 665"/>
                    <a:gd name="T20" fmla="*/ 2147483647 w 591"/>
                    <a:gd name="T21" fmla="*/ 2147483647 h 665"/>
                    <a:gd name="T22" fmla="*/ 2147483647 w 591"/>
                    <a:gd name="T23" fmla="*/ 2147483647 h 665"/>
                    <a:gd name="T24" fmla="*/ 2147483647 w 591"/>
                    <a:gd name="T25" fmla="*/ 2147483647 h 665"/>
                    <a:gd name="T26" fmla="*/ 2147483647 w 591"/>
                    <a:gd name="T27" fmla="*/ 2147483647 h 665"/>
                    <a:gd name="T28" fmla="*/ 2147483647 w 591"/>
                    <a:gd name="T29" fmla="*/ 2147483647 h 665"/>
                    <a:gd name="T30" fmla="*/ 2147483647 w 591"/>
                    <a:gd name="T31" fmla="*/ 2147483647 h 665"/>
                    <a:gd name="T32" fmla="*/ 2147483647 w 591"/>
                    <a:gd name="T33" fmla="*/ 2147483647 h 665"/>
                    <a:gd name="T34" fmla="*/ 2147483647 w 591"/>
                    <a:gd name="T35" fmla="*/ 2147483647 h 665"/>
                    <a:gd name="T36" fmla="*/ 2147483647 w 591"/>
                    <a:gd name="T37" fmla="*/ 2147483647 h 665"/>
                    <a:gd name="T38" fmla="*/ 2147483647 w 591"/>
                    <a:gd name="T39" fmla="*/ 2147483647 h 665"/>
                    <a:gd name="T40" fmla="*/ 2147483647 w 591"/>
                    <a:gd name="T41" fmla="*/ 2147483647 h 665"/>
                    <a:gd name="T42" fmla="*/ 2147483647 w 591"/>
                    <a:gd name="T43" fmla="*/ 2147483647 h 665"/>
                    <a:gd name="T44" fmla="*/ 2147483647 w 591"/>
                    <a:gd name="T45" fmla="*/ 2147483647 h 665"/>
                    <a:gd name="T46" fmla="*/ 2147483647 w 591"/>
                    <a:gd name="T47" fmla="*/ 2147483647 h 665"/>
                    <a:gd name="T48" fmla="*/ 2147483647 w 591"/>
                    <a:gd name="T49" fmla="*/ 2147483647 h 665"/>
                    <a:gd name="T50" fmla="*/ 2147483647 w 591"/>
                    <a:gd name="T51" fmla="*/ 2147483647 h 665"/>
                    <a:gd name="T52" fmla="*/ 2147483647 w 591"/>
                    <a:gd name="T53" fmla="*/ 2147483647 h 665"/>
                    <a:gd name="T54" fmla="*/ 2147483647 w 591"/>
                    <a:gd name="T55" fmla="*/ 2147483647 h 665"/>
                    <a:gd name="T56" fmla="*/ 2147483647 w 591"/>
                    <a:gd name="T57" fmla="*/ 2147483647 h 665"/>
                    <a:gd name="T58" fmla="*/ 2147483647 w 591"/>
                    <a:gd name="T59" fmla="*/ 2147483647 h 665"/>
                    <a:gd name="T60" fmla="*/ 0 w 591"/>
                    <a:gd name="T61" fmla="*/ 2147483647 h 66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1"/>
                    <a:gd name="T94" fmla="*/ 0 h 665"/>
                    <a:gd name="T95" fmla="*/ 591 w 591"/>
                    <a:gd name="T96" fmla="*/ 665 h 665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1" h="665">
                      <a:moveTo>
                        <a:pt x="0" y="52"/>
                      </a:moveTo>
                      <a:lnTo>
                        <a:pt x="155" y="52"/>
                      </a:lnTo>
                      <a:lnTo>
                        <a:pt x="154" y="0"/>
                      </a:lnTo>
                      <a:lnTo>
                        <a:pt x="188" y="15"/>
                      </a:lnTo>
                      <a:lnTo>
                        <a:pt x="194" y="55"/>
                      </a:lnTo>
                      <a:lnTo>
                        <a:pt x="268" y="99"/>
                      </a:lnTo>
                      <a:lnTo>
                        <a:pt x="291" y="79"/>
                      </a:lnTo>
                      <a:lnTo>
                        <a:pt x="334" y="79"/>
                      </a:lnTo>
                      <a:lnTo>
                        <a:pt x="368" y="118"/>
                      </a:lnTo>
                      <a:lnTo>
                        <a:pt x="391" y="104"/>
                      </a:lnTo>
                      <a:lnTo>
                        <a:pt x="456" y="120"/>
                      </a:lnTo>
                      <a:lnTo>
                        <a:pt x="478" y="91"/>
                      </a:lnTo>
                      <a:lnTo>
                        <a:pt x="518" y="113"/>
                      </a:lnTo>
                      <a:lnTo>
                        <a:pt x="591" y="110"/>
                      </a:lnTo>
                      <a:lnTo>
                        <a:pt x="473" y="192"/>
                      </a:lnTo>
                      <a:lnTo>
                        <a:pt x="415" y="265"/>
                      </a:lnTo>
                      <a:lnTo>
                        <a:pt x="426" y="370"/>
                      </a:lnTo>
                      <a:lnTo>
                        <a:pt x="386" y="414"/>
                      </a:lnTo>
                      <a:lnTo>
                        <a:pt x="402" y="444"/>
                      </a:lnTo>
                      <a:lnTo>
                        <a:pt x="402" y="522"/>
                      </a:lnTo>
                      <a:lnTo>
                        <a:pt x="443" y="522"/>
                      </a:lnTo>
                      <a:lnTo>
                        <a:pt x="502" y="578"/>
                      </a:lnTo>
                      <a:lnTo>
                        <a:pt x="527" y="646"/>
                      </a:lnTo>
                      <a:lnTo>
                        <a:pt x="108" y="665"/>
                      </a:lnTo>
                      <a:lnTo>
                        <a:pt x="110" y="481"/>
                      </a:lnTo>
                      <a:lnTo>
                        <a:pt x="73" y="441"/>
                      </a:lnTo>
                      <a:lnTo>
                        <a:pt x="86" y="393"/>
                      </a:lnTo>
                      <a:lnTo>
                        <a:pt x="99" y="365"/>
                      </a:lnTo>
                      <a:lnTo>
                        <a:pt x="73" y="238"/>
                      </a:lnTo>
                      <a:lnTo>
                        <a:pt x="37" y="154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9" name="Freeform 518"/>
                <p:cNvSpPr>
                  <a:spLocks/>
                </p:cNvSpPr>
                <p:nvPr/>
              </p:nvSpPr>
              <p:spPr bwMode="auto">
                <a:xfrm>
                  <a:off x="6329055" y="3133844"/>
                  <a:ext cx="529382" cy="684212"/>
                </a:xfrm>
                <a:custGeom>
                  <a:avLst/>
                  <a:gdLst>
                    <a:gd name="T0" fmla="*/ 2147483647 w 449"/>
                    <a:gd name="T1" fmla="*/ 2147483647 h 524"/>
                    <a:gd name="T2" fmla="*/ 2147483647 w 449"/>
                    <a:gd name="T3" fmla="*/ 2147483647 h 524"/>
                    <a:gd name="T4" fmla="*/ 2147483647 w 449"/>
                    <a:gd name="T5" fmla="*/ 2147483647 h 524"/>
                    <a:gd name="T6" fmla="*/ 2147483647 w 449"/>
                    <a:gd name="T7" fmla="*/ 0 h 524"/>
                    <a:gd name="T8" fmla="*/ 2147483647 w 449"/>
                    <a:gd name="T9" fmla="*/ 2147483647 h 524"/>
                    <a:gd name="T10" fmla="*/ 2147483647 w 449"/>
                    <a:gd name="T11" fmla="*/ 2147483647 h 524"/>
                    <a:gd name="T12" fmla="*/ 2147483647 w 449"/>
                    <a:gd name="T13" fmla="*/ 2147483647 h 524"/>
                    <a:gd name="T14" fmla="*/ 2147483647 w 449"/>
                    <a:gd name="T15" fmla="*/ 2147483647 h 524"/>
                    <a:gd name="T16" fmla="*/ 2147483647 w 449"/>
                    <a:gd name="T17" fmla="*/ 2147483647 h 524"/>
                    <a:gd name="T18" fmla="*/ 2147483647 w 449"/>
                    <a:gd name="T19" fmla="*/ 2147483647 h 524"/>
                    <a:gd name="T20" fmla="*/ 2147483647 w 449"/>
                    <a:gd name="T21" fmla="*/ 2147483647 h 524"/>
                    <a:gd name="T22" fmla="*/ 2147483647 w 449"/>
                    <a:gd name="T23" fmla="*/ 2147483647 h 524"/>
                    <a:gd name="T24" fmla="*/ 2147483647 w 449"/>
                    <a:gd name="T25" fmla="*/ 2147483647 h 524"/>
                    <a:gd name="T26" fmla="*/ 2147483647 w 449"/>
                    <a:gd name="T27" fmla="*/ 2147483647 h 524"/>
                    <a:gd name="T28" fmla="*/ 2147483647 w 449"/>
                    <a:gd name="T29" fmla="*/ 2147483647 h 524"/>
                    <a:gd name="T30" fmla="*/ 2147483647 w 449"/>
                    <a:gd name="T31" fmla="*/ 2147483647 h 524"/>
                    <a:gd name="T32" fmla="*/ 2147483647 w 449"/>
                    <a:gd name="T33" fmla="*/ 2147483647 h 524"/>
                    <a:gd name="T34" fmla="*/ 2147483647 w 449"/>
                    <a:gd name="T35" fmla="*/ 2147483647 h 524"/>
                    <a:gd name="T36" fmla="*/ 2147483647 w 449"/>
                    <a:gd name="T37" fmla="*/ 2147483647 h 524"/>
                    <a:gd name="T38" fmla="*/ 2147483647 w 449"/>
                    <a:gd name="T39" fmla="*/ 2147483647 h 524"/>
                    <a:gd name="T40" fmla="*/ 2147483647 w 449"/>
                    <a:gd name="T41" fmla="*/ 2147483647 h 524"/>
                    <a:gd name="T42" fmla="*/ 2147483647 w 449"/>
                    <a:gd name="T43" fmla="*/ 2147483647 h 524"/>
                    <a:gd name="T44" fmla="*/ 2147483647 w 449"/>
                    <a:gd name="T45" fmla="*/ 2147483647 h 524"/>
                    <a:gd name="T46" fmla="*/ 2147483647 w 449"/>
                    <a:gd name="T47" fmla="*/ 2147483647 h 524"/>
                    <a:gd name="T48" fmla="*/ 2147483647 w 449"/>
                    <a:gd name="T49" fmla="*/ 2147483647 h 524"/>
                    <a:gd name="T50" fmla="*/ 2147483647 w 449"/>
                    <a:gd name="T51" fmla="*/ 2147483647 h 524"/>
                    <a:gd name="T52" fmla="*/ 2147483647 w 449"/>
                    <a:gd name="T53" fmla="*/ 2147483647 h 524"/>
                    <a:gd name="T54" fmla="*/ 2147483647 w 449"/>
                    <a:gd name="T55" fmla="*/ 2147483647 h 524"/>
                    <a:gd name="T56" fmla="*/ 2147483647 w 449"/>
                    <a:gd name="T57" fmla="*/ 2147483647 h 524"/>
                    <a:gd name="T58" fmla="*/ 2147483647 w 449"/>
                    <a:gd name="T59" fmla="*/ 2147483647 h 524"/>
                    <a:gd name="T60" fmla="*/ 2147483647 w 449"/>
                    <a:gd name="T61" fmla="*/ 2147483647 h 524"/>
                    <a:gd name="T62" fmla="*/ 2147483647 w 449"/>
                    <a:gd name="T63" fmla="*/ 2147483647 h 524"/>
                    <a:gd name="T64" fmla="*/ 2147483647 w 449"/>
                    <a:gd name="T65" fmla="*/ 2147483647 h 524"/>
                    <a:gd name="T66" fmla="*/ 0 w 449"/>
                    <a:gd name="T67" fmla="*/ 2147483647 h 524"/>
                    <a:gd name="T68" fmla="*/ 2147483647 w 449"/>
                    <a:gd name="T69" fmla="*/ 2147483647 h 524"/>
                    <a:gd name="T70" fmla="*/ 2147483647 w 449"/>
                    <a:gd name="T71" fmla="*/ 2147483647 h 524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49"/>
                    <a:gd name="T109" fmla="*/ 0 h 524"/>
                    <a:gd name="T110" fmla="*/ 449 w 449"/>
                    <a:gd name="T111" fmla="*/ 524 h 524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49" h="524">
                      <a:moveTo>
                        <a:pt x="32" y="35"/>
                      </a:moveTo>
                      <a:lnTo>
                        <a:pt x="66" y="30"/>
                      </a:lnTo>
                      <a:lnTo>
                        <a:pt x="97" y="30"/>
                      </a:lnTo>
                      <a:lnTo>
                        <a:pt x="116" y="0"/>
                      </a:lnTo>
                      <a:lnTo>
                        <a:pt x="131" y="38"/>
                      </a:lnTo>
                      <a:lnTo>
                        <a:pt x="179" y="38"/>
                      </a:lnTo>
                      <a:lnTo>
                        <a:pt x="205" y="74"/>
                      </a:lnTo>
                      <a:lnTo>
                        <a:pt x="255" y="64"/>
                      </a:lnTo>
                      <a:lnTo>
                        <a:pt x="289" y="87"/>
                      </a:lnTo>
                      <a:lnTo>
                        <a:pt x="352" y="103"/>
                      </a:lnTo>
                      <a:lnTo>
                        <a:pt x="363" y="130"/>
                      </a:lnTo>
                      <a:lnTo>
                        <a:pt x="395" y="132"/>
                      </a:lnTo>
                      <a:lnTo>
                        <a:pt x="386" y="159"/>
                      </a:lnTo>
                      <a:lnTo>
                        <a:pt x="397" y="190"/>
                      </a:lnTo>
                      <a:lnTo>
                        <a:pt x="376" y="229"/>
                      </a:lnTo>
                      <a:lnTo>
                        <a:pt x="391" y="237"/>
                      </a:lnTo>
                      <a:lnTo>
                        <a:pt x="426" y="195"/>
                      </a:lnTo>
                      <a:lnTo>
                        <a:pt x="424" y="180"/>
                      </a:lnTo>
                      <a:lnTo>
                        <a:pt x="439" y="174"/>
                      </a:lnTo>
                      <a:lnTo>
                        <a:pt x="449" y="195"/>
                      </a:lnTo>
                      <a:lnTo>
                        <a:pt x="421" y="224"/>
                      </a:lnTo>
                      <a:lnTo>
                        <a:pt x="410" y="290"/>
                      </a:lnTo>
                      <a:lnTo>
                        <a:pt x="410" y="402"/>
                      </a:lnTo>
                      <a:lnTo>
                        <a:pt x="426" y="421"/>
                      </a:lnTo>
                      <a:lnTo>
                        <a:pt x="420" y="490"/>
                      </a:lnTo>
                      <a:lnTo>
                        <a:pt x="206" y="524"/>
                      </a:lnTo>
                      <a:lnTo>
                        <a:pt x="153" y="492"/>
                      </a:lnTo>
                      <a:lnTo>
                        <a:pt x="165" y="450"/>
                      </a:lnTo>
                      <a:lnTo>
                        <a:pt x="139" y="405"/>
                      </a:lnTo>
                      <a:lnTo>
                        <a:pt x="116" y="348"/>
                      </a:lnTo>
                      <a:lnTo>
                        <a:pt x="56" y="292"/>
                      </a:lnTo>
                      <a:lnTo>
                        <a:pt x="19" y="292"/>
                      </a:lnTo>
                      <a:lnTo>
                        <a:pt x="19" y="214"/>
                      </a:lnTo>
                      <a:lnTo>
                        <a:pt x="0" y="185"/>
                      </a:lnTo>
                      <a:lnTo>
                        <a:pt x="42" y="140"/>
                      </a:lnTo>
                      <a:lnTo>
                        <a:pt x="32" y="35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0" name="Freeform 519"/>
                <p:cNvSpPr>
                  <a:spLocks/>
                </p:cNvSpPr>
                <p:nvPr/>
              </p:nvSpPr>
              <p:spPr bwMode="auto">
                <a:xfrm>
                  <a:off x="5993210" y="3673473"/>
                  <a:ext cx="615906" cy="445136"/>
                </a:xfrm>
                <a:custGeom>
                  <a:avLst/>
                  <a:gdLst>
                    <a:gd name="T0" fmla="*/ 2147483647 w 521"/>
                    <a:gd name="T1" fmla="*/ 2147483647 h 339"/>
                    <a:gd name="T2" fmla="*/ 0 w 521"/>
                    <a:gd name="T3" fmla="*/ 2147483647 h 339"/>
                    <a:gd name="T4" fmla="*/ 2147483647 w 521"/>
                    <a:gd name="T5" fmla="*/ 2147483647 h 339"/>
                    <a:gd name="T6" fmla="*/ 2147483647 w 521"/>
                    <a:gd name="T7" fmla="*/ 2147483647 h 339"/>
                    <a:gd name="T8" fmla="*/ 2147483647 w 521"/>
                    <a:gd name="T9" fmla="*/ 2147483647 h 339"/>
                    <a:gd name="T10" fmla="*/ 2147483647 w 521"/>
                    <a:gd name="T11" fmla="*/ 2147483647 h 339"/>
                    <a:gd name="T12" fmla="*/ 2147483647 w 521"/>
                    <a:gd name="T13" fmla="*/ 2147483647 h 339"/>
                    <a:gd name="T14" fmla="*/ 2147483647 w 521"/>
                    <a:gd name="T15" fmla="*/ 2147483647 h 339"/>
                    <a:gd name="T16" fmla="*/ 2147483647 w 521"/>
                    <a:gd name="T17" fmla="*/ 2147483647 h 339"/>
                    <a:gd name="T18" fmla="*/ 2147483647 w 521"/>
                    <a:gd name="T19" fmla="*/ 2147483647 h 339"/>
                    <a:gd name="T20" fmla="*/ 2147483647 w 521"/>
                    <a:gd name="T21" fmla="*/ 2147483647 h 339"/>
                    <a:gd name="T22" fmla="*/ 2147483647 w 521"/>
                    <a:gd name="T23" fmla="*/ 2147483647 h 339"/>
                    <a:gd name="T24" fmla="*/ 2147483647 w 521"/>
                    <a:gd name="T25" fmla="*/ 2147483647 h 339"/>
                    <a:gd name="T26" fmla="*/ 2147483647 w 521"/>
                    <a:gd name="T27" fmla="*/ 2147483647 h 339"/>
                    <a:gd name="T28" fmla="*/ 2147483647 w 521"/>
                    <a:gd name="T29" fmla="*/ 0 h 339"/>
                    <a:gd name="T30" fmla="*/ 2147483647 w 521"/>
                    <a:gd name="T31" fmla="*/ 2147483647 h 339"/>
                    <a:gd name="T32" fmla="*/ 2147483647 w 521"/>
                    <a:gd name="T33" fmla="*/ 2147483647 h 339"/>
                    <a:gd name="T34" fmla="*/ 2147483647 w 521"/>
                    <a:gd name="T35" fmla="*/ 2147483647 h 33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21"/>
                    <a:gd name="T55" fmla="*/ 0 h 339"/>
                    <a:gd name="T56" fmla="*/ 521 w 521"/>
                    <a:gd name="T57" fmla="*/ 339 h 33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21" h="339">
                      <a:moveTo>
                        <a:pt x="8" y="18"/>
                      </a:moveTo>
                      <a:lnTo>
                        <a:pt x="0" y="78"/>
                      </a:lnTo>
                      <a:lnTo>
                        <a:pt x="11" y="141"/>
                      </a:lnTo>
                      <a:lnTo>
                        <a:pt x="59" y="270"/>
                      </a:lnTo>
                      <a:lnTo>
                        <a:pt x="87" y="339"/>
                      </a:lnTo>
                      <a:lnTo>
                        <a:pt x="394" y="323"/>
                      </a:lnTo>
                      <a:lnTo>
                        <a:pt x="444" y="339"/>
                      </a:lnTo>
                      <a:lnTo>
                        <a:pt x="474" y="273"/>
                      </a:lnTo>
                      <a:lnTo>
                        <a:pt x="463" y="226"/>
                      </a:lnTo>
                      <a:lnTo>
                        <a:pt x="515" y="217"/>
                      </a:lnTo>
                      <a:lnTo>
                        <a:pt x="521" y="142"/>
                      </a:lnTo>
                      <a:lnTo>
                        <a:pt x="490" y="110"/>
                      </a:lnTo>
                      <a:lnTo>
                        <a:pt x="437" y="78"/>
                      </a:lnTo>
                      <a:lnTo>
                        <a:pt x="449" y="33"/>
                      </a:lnTo>
                      <a:lnTo>
                        <a:pt x="426" y="0"/>
                      </a:lnTo>
                      <a:lnTo>
                        <a:pt x="311" y="5"/>
                      </a:lnTo>
                      <a:lnTo>
                        <a:pt x="195" y="10"/>
                      </a:lnTo>
                      <a:lnTo>
                        <a:pt x="8" y="18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1" name="Freeform 520"/>
                <p:cNvSpPr>
                  <a:spLocks/>
                </p:cNvSpPr>
                <p:nvPr/>
              </p:nvSpPr>
              <p:spPr bwMode="auto">
                <a:xfrm>
                  <a:off x="6537393" y="3034798"/>
                  <a:ext cx="569229" cy="273230"/>
                </a:xfrm>
                <a:custGeom>
                  <a:avLst/>
                  <a:gdLst>
                    <a:gd name="T0" fmla="*/ 0 w 483"/>
                    <a:gd name="T1" fmla="*/ 2147483647 h 209"/>
                    <a:gd name="T2" fmla="*/ 2147483647 w 483"/>
                    <a:gd name="T3" fmla="*/ 0 h 209"/>
                    <a:gd name="T4" fmla="*/ 2147483647 w 483"/>
                    <a:gd name="T5" fmla="*/ 2147483647 h 209"/>
                    <a:gd name="T6" fmla="*/ 2147483647 w 483"/>
                    <a:gd name="T7" fmla="*/ 2147483647 h 209"/>
                    <a:gd name="T8" fmla="*/ 2147483647 w 483"/>
                    <a:gd name="T9" fmla="*/ 2147483647 h 209"/>
                    <a:gd name="T10" fmla="*/ 2147483647 w 483"/>
                    <a:gd name="T11" fmla="*/ 2147483647 h 209"/>
                    <a:gd name="T12" fmla="*/ 2147483647 w 483"/>
                    <a:gd name="T13" fmla="*/ 2147483647 h 209"/>
                    <a:gd name="T14" fmla="*/ 2147483647 w 483"/>
                    <a:gd name="T15" fmla="*/ 2147483647 h 209"/>
                    <a:gd name="T16" fmla="*/ 2147483647 w 483"/>
                    <a:gd name="T17" fmla="*/ 2147483647 h 209"/>
                    <a:gd name="T18" fmla="*/ 2147483647 w 483"/>
                    <a:gd name="T19" fmla="*/ 2147483647 h 209"/>
                    <a:gd name="T20" fmla="*/ 2147483647 w 483"/>
                    <a:gd name="T21" fmla="*/ 2147483647 h 209"/>
                    <a:gd name="T22" fmla="*/ 2147483647 w 483"/>
                    <a:gd name="T23" fmla="*/ 2147483647 h 209"/>
                    <a:gd name="T24" fmla="*/ 2147483647 w 483"/>
                    <a:gd name="T25" fmla="*/ 2147483647 h 209"/>
                    <a:gd name="T26" fmla="*/ 2147483647 w 483"/>
                    <a:gd name="T27" fmla="*/ 2147483647 h 209"/>
                    <a:gd name="T28" fmla="*/ 2147483647 w 483"/>
                    <a:gd name="T29" fmla="*/ 2147483647 h 209"/>
                    <a:gd name="T30" fmla="*/ 2147483647 w 483"/>
                    <a:gd name="T31" fmla="*/ 2147483647 h 209"/>
                    <a:gd name="T32" fmla="*/ 2147483647 w 483"/>
                    <a:gd name="T33" fmla="*/ 2147483647 h 209"/>
                    <a:gd name="T34" fmla="*/ 2147483647 w 483"/>
                    <a:gd name="T35" fmla="*/ 2147483647 h 209"/>
                    <a:gd name="T36" fmla="*/ 2147483647 w 483"/>
                    <a:gd name="T37" fmla="*/ 2147483647 h 209"/>
                    <a:gd name="T38" fmla="*/ 2147483647 w 483"/>
                    <a:gd name="T39" fmla="*/ 2147483647 h 209"/>
                    <a:gd name="T40" fmla="*/ 2147483647 w 483"/>
                    <a:gd name="T41" fmla="*/ 2147483647 h 209"/>
                    <a:gd name="T42" fmla="*/ 2147483647 w 483"/>
                    <a:gd name="T43" fmla="*/ 2147483647 h 209"/>
                    <a:gd name="T44" fmla="*/ 2147483647 w 483"/>
                    <a:gd name="T45" fmla="*/ 2147483647 h 209"/>
                    <a:gd name="T46" fmla="*/ 2147483647 w 483"/>
                    <a:gd name="T47" fmla="*/ 2147483647 h 209"/>
                    <a:gd name="T48" fmla="*/ 0 w 483"/>
                    <a:gd name="T49" fmla="*/ 2147483647 h 20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483"/>
                    <a:gd name="T76" fmla="*/ 0 h 209"/>
                    <a:gd name="T77" fmla="*/ 483 w 483"/>
                    <a:gd name="T78" fmla="*/ 209 h 20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483" h="209">
                      <a:moveTo>
                        <a:pt x="0" y="115"/>
                      </a:moveTo>
                      <a:lnTo>
                        <a:pt x="108" y="0"/>
                      </a:lnTo>
                      <a:lnTo>
                        <a:pt x="89" y="47"/>
                      </a:lnTo>
                      <a:lnTo>
                        <a:pt x="103" y="62"/>
                      </a:lnTo>
                      <a:lnTo>
                        <a:pt x="137" y="42"/>
                      </a:lnTo>
                      <a:lnTo>
                        <a:pt x="211" y="71"/>
                      </a:lnTo>
                      <a:lnTo>
                        <a:pt x="244" y="47"/>
                      </a:lnTo>
                      <a:lnTo>
                        <a:pt x="344" y="34"/>
                      </a:lnTo>
                      <a:lnTo>
                        <a:pt x="363" y="63"/>
                      </a:lnTo>
                      <a:lnTo>
                        <a:pt x="402" y="57"/>
                      </a:lnTo>
                      <a:lnTo>
                        <a:pt x="478" y="87"/>
                      </a:lnTo>
                      <a:lnTo>
                        <a:pt x="483" y="110"/>
                      </a:lnTo>
                      <a:lnTo>
                        <a:pt x="400" y="129"/>
                      </a:lnTo>
                      <a:lnTo>
                        <a:pt x="376" y="115"/>
                      </a:lnTo>
                      <a:lnTo>
                        <a:pt x="334" y="120"/>
                      </a:lnTo>
                      <a:lnTo>
                        <a:pt x="286" y="149"/>
                      </a:lnTo>
                      <a:lnTo>
                        <a:pt x="263" y="150"/>
                      </a:lnTo>
                      <a:lnTo>
                        <a:pt x="245" y="129"/>
                      </a:lnTo>
                      <a:lnTo>
                        <a:pt x="218" y="207"/>
                      </a:lnTo>
                      <a:lnTo>
                        <a:pt x="187" y="209"/>
                      </a:lnTo>
                      <a:lnTo>
                        <a:pt x="174" y="178"/>
                      </a:lnTo>
                      <a:lnTo>
                        <a:pt x="110" y="163"/>
                      </a:lnTo>
                      <a:lnTo>
                        <a:pt x="79" y="141"/>
                      </a:lnTo>
                      <a:lnTo>
                        <a:pt x="26" y="149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2" name="Freeform 521"/>
                <p:cNvSpPr>
                  <a:spLocks/>
                </p:cNvSpPr>
                <p:nvPr/>
              </p:nvSpPr>
              <p:spPr bwMode="auto">
                <a:xfrm>
                  <a:off x="6931299" y="3227198"/>
                  <a:ext cx="408707" cy="611351"/>
                </a:xfrm>
                <a:custGeom>
                  <a:avLst/>
                  <a:gdLst>
                    <a:gd name="T0" fmla="*/ 2147483647 w 345"/>
                    <a:gd name="T1" fmla="*/ 2147483647 h 468"/>
                    <a:gd name="T2" fmla="*/ 2147483647 w 345"/>
                    <a:gd name="T3" fmla="*/ 2147483647 h 468"/>
                    <a:gd name="T4" fmla="*/ 2147483647 w 345"/>
                    <a:gd name="T5" fmla="*/ 2147483647 h 468"/>
                    <a:gd name="T6" fmla="*/ 2147483647 w 345"/>
                    <a:gd name="T7" fmla="*/ 2147483647 h 468"/>
                    <a:gd name="T8" fmla="*/ 2147483647 w 345"/>
                    <a:gd name="T9" fmla="*/ 2147483647 h 468"/>
                    <a:gd name="T10" fmla="*/ 2147483647 w 345"/>
                    <a:gd name="T11" fmla="*/ 2147483647 h 468"/>
                    <a:gd name="T12" fmla="*/ 0 w 345"/>
                    <a:gd name="T13" fmla="*/ 2147483647 h 468"/>
                    <a:gd name="T14" fmla="*/ 2147483647 w 345"/>
                    <a:gd name="T15" fmla="*/ 2147483647 h 468"/>
                    <a:gd name="T16" fmla="*/ 2147483647 w 345"/>
                    <a:gd name="T17" fmla="*/ 2147483647 h 468"/>
                    <a:gd name="T18" fmla="*/ 2147483647 w 345"/>
                    <a:gd name="T19" fmla="*/ 2147483647 h 468"/>
                    <a:gd name="T20" fmla="*/ 2147483647 w 345"/>
                    <a:gd name="T21" fmla="*/ 2147483647 h 468"/>
                    <a:gd name="T22" fmla="*/ 2147483647 w 345"/>
                    <a:gd name="T23" fmla="*/ 2147483647 h 468"/>
                    <a:gd name="T24" fmla="*/ 2147483647 w 345"/>
                    <a:gd name="T25" fmla="*/ 2147483647 h 468"/>
                    <a:gd name="T26" fmla="*/ 2147483647 w 345"/>
                    <a:gd name="T27" fmla="*/ 2147483647 h 468"/>
                    <a:gd name="T28" fmla="*/ 2147483647 w 345"/>
                    <a:gd name="T29" fmla="*/ 2147483647 h 468"/>
                    <a:gd name="T30" fmla="*/ 2147483647 w 345"/>
                    <a:gd name="T31" fmla="*/ 2147483647 h 468"/>
                    <a:gd name="T32" fmla="*/ 2147483647 w 345"/>
                    <a:gd name="T33" fmla="*/ 2147483647 h 468"/>
                    <a:gd name="T34" fmla="*/ 2147483647 w 345"/>
                    <a:gd name="T35" fmla="*/ 2147483647 h 468"/>
                    <a:gd name="T36" fmla="*/ 2147483647 w 345"/>
                    <a:gd name="T37" fmla="*/ 2147483647 h 468"/>
                    <a:gd name="T38" fmla="*/ 2147483647 w 345"/>
                    <a:gd name="T39" fmla="*/ 2147483647 h 468"/>
                    <a:gd name="T40" fmla="*/ 2147483647 w 345"/>
                    <a:gd name="T41" fmla="*/ 2147483647 h 468"/>
                    <a:gd name="T42" fmla="*/ 2147483647 w 345"/>
                    <a:gd name="T43" fmla="*/ 2147483647 h 468"/>
                    <a:gd name="T44" fmla="*/ 2147483647 w 345"/>
                    <a:gd name="T45" fmla="*/ 2147483647 h 468"/>
                    <a:gd name="T46" fmla="*/ 2147483647 w 345"/>
                    <a:gd name="T47" fmla="*/ 2147483647 h 468"/>
                    <a:gd name="T48" fmla="*/ 2147483647 w 345"/>
                    <a:gd name="T49" fmla="*/ 2147483647 h 468"/>
                    <a:gd name="T50" fmla="*/ 2147483647 w 345"/>
                    <a:gd name="T51" fmla="*/ 2147483647 h 468"/>
                    <a:gd name="T52" fmla="*/ 2147483647 w 345"/>
                    <a:gd name="T53" fmla="*/ 2147483647 h 468"/>
                    <a:gd name="T54" fmla="*/ 2147483647 w 345"/>
                    <a:gd name="T55" fmla="*/ 2147483647 h 468"/>
                    <a:gd name="T56" fmla="*/ 2147483647 w 345"/>
                    <a:gd name="T57" fmla="*/ 2147483647 h 468"/>
                    <a:gd name="T58" fmla="*/ 2147483647 w 345"/>
                    <a:gd name="T59" fmla="*/ 2147483647 h 468"/>
                    <a:gd name="T60" fmla="*/ 2147483647 w 345"/>
                    <a:gd name="T61" fmla="*/ 2147483647 h 468"/>
                    <a:gd name="T62" fmla="*/ 2147483647 w 345"/>
                    <a:gd name="T63" fmla="*/ 2147483647 h 468"/>
                    <a:gd name="T64" fmla="*/ 2147483647 w 345"/>
                    <a:gd name="T65" fmla="*/ 2147483647 h 468"/>
                    <a:gd name="T66" fmla="*/ 2147483647 w 345"/>
                    <a:gd name="T67" fmla="*/ 2147483647 h 468"/>
                    <a:gd name="T68" fmla="*/ 2147483647 w 345"/>
                    <a:gd name="T69" fmla="*/ 2147483647 h 468"/>
                    <a:gd name="T70" fmla="*/ 2147483647 w 345"/>
                    <a:gd name="T71" fmla="*/ 2147483647 h 468"/>
                    <a:gd name="T72" fmla="*/ 2147483647 w 345"/>
                    <a:gd name="T73" fmla="*/ 2147483647 h 468"/>
                    <a:gd name="T74" fmla="*/ 2147483647 w 345"/>
                    <a:gd name="T75" fmla="*/ 2147483647 h 468"/>
                    <a:gd name="T76" fmla="*/ 2147483647 w 345"/>
                    <a:gd name="T77" fmla="*/ 2147483647 h 468"/>
                    <a:gd name="T78" fmla="*/ 2147483647 w 345"/>
                    <a:gd name="T79" fmla="*/ 2147483647 h 468"/>
                    <a:gd name="T80" fmla="*/ 2147483647 w 345"/>
                    <a:gd name="T81" fmla="*/ 2147483647 h 468"/>
                    <a:gd name="T82" fmla="*/ 2147483647 w 345"/>
                    <a:gd name="T83" fmla="*/ 0 h 468"/>
                    <a:gd name="T84" fmla="*/ 2147483647 w 345"/>
                    <a:gd name="T85" fmla="*/ 2147483647 h 46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345"/>
                    <a:gd name="T130" fmla="*/ 0 h 468"/>
                    <a:gd name="T131" fmla="*/ 345 w 345"/>
                    <a:gd name="T132" fmla="*/ 468 h 468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345" h="468">
                      <a:moveTo>
                        <a:pt x="87" y="20"/>
                      </a:moveTo>
                      <a:lnTo>
                        <a:pt x="100" y="49"/>
                      </a:lnTo>
                      <a:lnTo>
                        <a:pt x="76" y="66"/>
                      </a:lnTo>
                      <a:lnTo>
                        <a:pt x="74" y="141"/>
                      </a:lnTo>
                      <a:lnTo>
                        <a:pt x="61" y="92"/>
                      </a:lnTo>
                      <a:lnTo>
                        <a:pt x="11" y="139"/>
                      </a:lnTo>
                      <a:lnTo>
                        <a:pt x="0" y="273"/>
                      </a:lnTo>
                      <a:lnTo>
                        <a:pt x="32" y="339"/>
                      </a:lnTo>
                      <a:lnTo>
                        <a:pt x="36" y="373"/>
                      </a:lnTo>
                      <a:lnTo>
                        <a:pt x="37" y="401"/>
                      </a:lnTo>
                      <a:lnTo>
                        <a:pt x="36" y="425"/>
                      </a:lnTo>
                      <a:lnTo>
                        <a:pt x="29" y="468"/>
                      </a:lnTo>
                      <a:lnTo>
                        <a:pt x="165" y="460"/>
                      </a:lnTo>
                      <a:lnTo>
                        <a:pt x="344" y="444"/>
                      </a:lnTo>
                      <a:lnTo>
                        <a:pt x="312" y="434"/>
                      </a:lnTo>
                      <a:lnTo>
                        <a:pt x="294" y="410"/>
                      </a:lnTo>
                      <a:lnTo>
                        <a:pt x="321" y="389"/>
                      </a:lnTo>
                      <a:lnTo>
                        <a:pt x="321" y="363"/>
                      </a:lnTo>
                      <a:lnTo>
                        <a:pt x="308" y="341"/>
                      </a:lnTo>
                      <a:lnTo>
                        <a:pt x="321" y="325"/>
                      </a:lnTo>
                      <a:lnTo>
                        <a:pt x="345" y="326"/>
                      </a:lnTo>
                      <a:lnTo>
                        <a:pt x="341" y="262"/>
                      </a:lnTo>
                      <a:lnTo>
                        <a:pt x="334" y="223"/>
                      </a:lnTo>
                      <a:lnTo>
                        <a:pt x="320" y="199"/>
                      </a:lnTo>
                      <a:lnTo>
                        <a:pt x="305" y="184"/>
                      </a:lnTo>
                      <a:lnTo>
                        <a:pt x="283" y="179"/>
                      </a:lnTo>
                      <a:lnTo>
                        <a:pt x="262" y="179"/>
                      </a:lnTo>
                      <a:lnTo>
                        <a:pt x="239" y="210"/>
                      </a:lnTo>
                      <a:lnTo>
                        <a:pt x="224" y="220"/>
                      </a:lnTo>
                      <a:lnTo>
                        <a:pt x="215" y="223"/>
                      </a:lnTo>
                      <a:lnTo>
                        <a:pt x="203" y="218"/>
                      </a:lnTo>
                      <a:lnTo>
                        <a:pt x="200" y="204"/>
                      </a:lnTo>
                      <a:lnTo>
                        <a:pt x="203" y="194"/>
                      </a:lnTo>
                      <a:lnTo>
                        <a:pt x="213" y="184"/>
                      </a:lnTo>
                      <a:lnTo>
                        <a:pt x="223" y="179"/>
                      </a:lnTo>
                      <a:lnTo>
                        <a:pt x="232" y="178"/>
                      </a:lnTo>
                      <a:lnTo>
                        <a:pt x="232" y="160"/>
                      </a:lnTo>
                      <a:lnTo>
                        <a:pt x="258" y="141"/>
                      </a:lnTo>
                      <a:lnTo>
                        <a:pt x="232" y="79"/>
                      </a:lnTo>
                      <a:lnTo>
                        <a:pt x="232" y="50"/>
                      </a:lnTo>
                      <a:lnTo>
                        <a:pt x="189" y="39"/>
                      </a:lnTo>
                      <a:lnTo>
                        <a:pt x="126" y="0"/>
                      </a:lnTo>
                      <a:lnTo>
                        <a:pt x="87" y="2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3" name="Freeform 522"/>
                <p:cNvSpPr>
                  <a:spLocks/>
                </p:cNvSpPr>
                <p:nvPr/>
              </p:nvSpPr>
              <p:spPr bwMode="auto">
                <a:xfrm>
                  <a:off x="6486162" y="3769104"/>
                  <a:ext cx="441721" cy="808305"/>
                </a:xfrm>
                <a:custGeom>
                  <a:avLst/>
                  <a:gdLst>
                    <a:gd name="T0" fmla="*/ 2147483647 w 374"/>
                    <a:gd name="T1" fmla="*/ 2147483647 h 618"/>
                    <a:gd name="T2" fmla="*/ 2147483647 w 374"/>
                    <a:gd name="T3" fmla="*/ 0 h 618"/>
                    <a:gd name="T4" fmla="*/ 2147483647 w 374"/>
                    <a:gd name="T5" fmla="*/ 2147483647 h 618"/>
                    <a:gd name="T6" fmla="*/ 2147483647 w 374"/>
                    <a:gd name="T7" fmla="*/ 2147483647 h 618"/>
                    <a:gd name="T8" fmla="*/ 2147483647 w 374"/>
                    <a:gd name="T9" fmla="*/ 2147483647 h 618"/>
                    <a:gd name="T10" fmla="*/ 2147483647 w 374"/>
                    <a:gd name="T11" fmla="*/ 2147483647 h 618"/>
                    <a:gd name="T12" fmla="*/ 2147483647 w 374"/>
                    <a:gd name="T13" fmla="*/ 2147483647 h 618"/>
                    <a:gd name="T14" fmla="*/ 2147483647 w 374"/>
                    <a:gd name="T15" fmla="*/ 2147483647 h 618"/>
                    <a:gd name="T16" fmla="*/ 2147483647 w 374"/>
                    <a:gd name="T17" fmla="*/ 2147483647 h 618"/>
                    <a:gd name="T18" fmla="*/ 2147483647 w 374"/>
                    <a:gd name="T19" fmla="*/ 2147483647 h 618"/>
                    <a:gd name="T20" fmla="*/ 2147483647 w 374"/>
                    <a:gd name="T21" fmla="*/ 2147483647 h 618"/>
                    <a:gd name="T22" fmla="*/ 2147483647 w 374"/>
                    <a:gd name="T23" fmla="*/ 2147483647 h 618"/>
                    <a:gd name="T24" fmla="*/ 2147483647 w 374"/>
                    <a:gd name="T25" fmla="*/ 2147483647 h 618"/>
                    <a:gd name="T26" fmla="*/ 2147483647 w 374"/>
                    <a:gd name="T27" fmla="*/ 2147483647 h 618"/>
                    <a:gd name="T28" fmla="*/ 2147483647 w 374"/>
                    <a:gd name="T29" fmla="*/ 2147483647 h 618"/>
                    <a:gd name="T30" fmla="*/ 2147483647 w 374"/>
                    <a:gd name="T31" fmla="*/ 2147483647 h 618"/>
                    <a:gd name="T32" fmla="*/ 2147483647 w 374"/>
                    <a:gd name="T33" fmla="*/ 2147483647 h 618"/>
                    <a:gd name="T34" fmla="*/ 0 w 374"/>
                    <a:gd name="T35" fmla="*/ 2147483647 h 618"/>
                    <a:gd name="T36" fmla="*/ 2147483647 w 374"/>
                    <a:gd name="T37" fmla="*/ 2147483647 h 618"/>
                    <a:gd name="T38" fmla="*/ 2147483647 w 374"/>
                    <a:gd name="T39" fmla="*/ 2147483647 h 618"/>
                    <a:gd name="T40" fmla="*/ 2147483647 w 374"/>
                    <a:gd name="T41" fmla="*/ 2147483647 h 618"/>
                    <a:gd name="T42" fmla="*/ 2147483647 w 374"/>
                    <a:gd name="T43" fmla="*/ 2147483647 h 618"/>
                    <a:gd name="T44" fmla="*/ 2147483647 w 374"/>
                    <a:gd name="T45" fmla="*/ 2147483647 h 61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74"/>
                    <a:gd name="T70" fmla="*/ 0 h 618"/>
                    <a:gd name="T71" fmla="*/ 374 w 374"/>
                    <a:gd name="T72" fmla="*/ 618 h 61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74" h="618">
                      <a:moveTo>
                        <a:pt x="69" y="36"/>
                      </a:moveTo>
                      <a:lnTo>
                        <a:pt x="284" y="0"/>
                      </a:lnTo>
                      <a:lnTo>
                        <a:pt x="318" y="76"/>
                      </a:lnTo>
                      <a:lnTo>
                        <a:pt x="361" y="392"/>
                      </a:lnTo>
                      <a:lnTo>
                        <a:pt x="374" y="434"/>
                      </a:lnTo>
                      <a:lnTo>
                        <a:pt x="340" y="518"/>
                      </a:lnTo>
                      <a:lnTo>
                        <a:pt x="340" y="576"/>
                      </a:lnTo>
                      <a:lnTo>
                        <a:pt x="302" y="570"/>
                      </a:lnTo>
                      <a:lnTo>
                        <a:pt x="303" y="618"/>
                      </a:lnTo>
                      <a:lnTo>
                        <a:pt x="263" y="599"/>
                      </a:lnTo>
                      <a:lnTo>
                        <a:pt x="242" y="605"/>
                      </a:lnTo>
                      <a:lnTo>
                        <a:pt x="211" y="601"/>
                      </a:lnTo>
                      <a:lnTo>
                        <a:pt x="189" y="526"/>
                      </a:lnTo>
                      <a:lnTo>
                        <a:pt x="145" y="504"/>
                      </a:lnTo>
                      <a:lnTo>
                        <a:pt x="145" y="425"/>
                      </a:lnTo>
                      <a:lnTo>
                        <a:pt x="102" y="434"/>
                      </a:lnTo>
                      <a:lnTo>
                        <a:pt x="77" y="376"/>
                      </a:lnTo>
                      <a:lnTo>
                        <a:pt x="0" y="308"/>
                      </a:lnTo>
                      <a:lnTo>
                        <a:pt x="56" y="202"/>
                      </a:lnTo>
                      <a:lnTo>
                        <a:pt x="40" y="152"/>
                      </a:lnTo>
                      <a:lnTo>
                        <a:pt x="97" y="142"/>
                      </a:lnTo>
                      <a:lnTo>
                        <a:pt x="102" y="73"/>
                      </a:lnTo>
                      <a:lnTo>
                        <a:pt x="69" y="36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4" name="Freeform 523"/>
                <p:cNvSpPr>
                  <a:spLocks/>
                </p:cNvSpPr>
                <p:nvPr/>
              </p:nvSpPr>
              <p:spPr bwMode="auto">
                <a:xfrm>
                  <a:off x="6097948" y="4096979"/>
                  <a:ext cx="701290" cy="638674"/>
                </a:xfrm>
                <a:custGeom>
                  <a:avLst/>
                  <a:gdLst>
                    <a:gd name="T0" fmla="*/ 0 w 594"/>
                    <a:gd name="T1" fmla="*/ 2147483647 h 489"/>
                    <a:gd name="T2" fmla="*/ 2147483647 w 594"/>
                    <a:gd name="T3" fmla="*/ 0 h 489"/>
                    <a:gd name="T4" fmla="*/ 2147483647 w 594"/>
                    <a:gd name="T5" fmla="*/ 0 h 489"/>
                    <a:gd name="T6" fmla="*/ 2147483647 w 594"/>
                    <a:gd name="T7" fmla="*/ 2147483647 h 489"/>
                    <a:gd name="T8" fmla="*/ 2147483647 w 594"/>
                    <a:gd name="T9" fmla="*/ 2147483647 h 489"/>
                    <a:gd name="T10" fmla="*/ 2147483647 w 594"/>
                    <a:gd name="T11" fmla="*/ 2147483647 h 489"/>
                    <a:gd name="T12" fmla="*/ 2147483647 w 594"/>
                    <a:gd name="T13" fmla="*/ 2147483647 h 489"/>
                    <a:gd name="T14" fmla="*/ 2147483647 w 594"/>
                    <a:gd name="T15" fmla="*/ 2147483647 h 489"/>
                    <a:gd name="T16" fmla="*/ 2147483647 w 594"/>
                    <a:gd name="T17" fmla="*/ 2147483647 h 489"/>
                    <a:gd name="T18" fmla="*/ 2147483647 w 594"/>
                    <a:gd name="T19" fmla="*/ 2147483647 h 489"/>
                    <a:gd name="T20" fmla="*/ 2147483647 w 594"/>
                    <a:gd name="T21" fmla="*/ 2147483647 h 489"/>
                    <a:gd name="T22" fmla="*/ 2147483647 w 594"/>
                    <a:gd name="T23" fmla="*/ 2147483647 h 489"/>
                    <a:gd name="T24" fmla="*/ 2147483647 w 594"/>
                    <a:gd name="T25" fmla="*/ 2147483647 h 489"/>
                    <a:gd name="T26" fmla="*/ 2147483647 w 594"/>
                    <a:gd name="T27" fmla="*/ 2147483647 h 489"/>
                    <a:gd name="T28" fmla="*/ 2147483647 w 594"/>
                    <a:gd name="T29" fmla="*/ 2147483647 h 489"/>
                    <a:gd name="T30" fmla="*/ 2147483647 w 594"/>
                    <a:gd name="T31" fmla="*/ 2147483647 h 489"/>
                    <a:gd name="T32" fmla="*/ 2147483647 w 594"/>
                    <a:gd name="T33" fmla="*/ 2147483647 h 489"/>
                    <a:gd name="T34" fmla="*/ 2147483647 w 594"/>
                    <a:gd name="T35" fmla="*/ 2147483647 h 489"/>
                    <a:gd name="T36" fmla="*/ 2147483647 w 594"/>
                    <a:gd name="T37" fmla="*/ 2147483647 h 489"/>
                    <a:gd name="T38" fmla="*/ 2147483647 w 594"/>
                    <a:gd name="T39" fmla="*/ 2147483647 h 489"/>
                    <a:gd name="T40" fmla="*/ 2147483647 w 594"/>
                    <a:gd name="T41" fmla="*/ 2147483647 h 489"/>
                    <a:gd name="T42" fmla="*/ 2147483647 w 594"/>
                    <a:gd name="T43" fmla="*/ 2147483647 h 489"/>
                    <a:gd name="T44" fmla="*/ 2147483647 w 594"/>
                    <a:gd name="T45" fmla="*/ 2147483647 h 489"/>
                    <a:gd name="T46" fmla="*/ 2147483647 w 594"/>
                    <a:gd name="T47" fmla="*/ 2147483647 h 489"/>
                    <a:gd name="T48" fmla="*/ 2147483647 w 594"/>
                    <a:gd name="T49" fmla="*/ 2147483647 h 489"/>
                    <a:gd name="T50" fmla="*/ 0 w 594"/>
                    <a:gd name="T51" fmla="*/ 2147483647 h 48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594"/>
                    <a:gd name="T79" fmla="*/ 0 h 489"/>
                    <a:gd name="T80" fmla="*/ 594 w 594"/>
                    <a:gd name="T81" fmla="*/ 489 h 489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594" h="489">
                      <a:moveTo>
                        <a:pt x="0" y="16"/>
                      </a:moveTo>
                      <a:lnTo>
                        <a:pt x="260" y="0"/>
                      </a:lnTo>
                      <a:lnTo>
                        <a:pt x="315" y="0"/>
                      </a:lnTo>
                      <a:lnTo>
                        <a:pt x="357" y="15"/>
                      </a:lnTo>
                      <a:lnTo>
                        <a:pt x="334" y="57"/>
                      </a:lnTo>
                      <a:lnTo>
                        <a:pt x="410" y="126"/>
                      </a:lnTo>
                      <a:lnTo>
                        <a:pt x="435" y="184"/>
                      </a:lnTo>
                      <a:lnTo>
                        <a:pt x="480" y="170"/>
                      </a:lnTo>
                      <a:lnTo>
                        <a:pt x="478" y="252"/>
                      </a:lnTo>
                      <a:lnTo>
                        <a:pt x="523" y="276"/>
                      </a:lnTo>
                      <a:lnTo>
                        <a:pt x="544" y="349"/>
                      </a:lnTo>
                      <a:lnTo>
                        <a:pt x="577" y="355"/>
                      </a:lnTo>
                      <a:lnTo>
                        <a:pt x="594" y="386"/>
                      </a:lnTo>
                      <a:lnTo>
                        <a:pt x="554" y="428"/>
                      </a:lnTo>
                      <a:lnTo>
                        <a:pt x="541" y="476"/>
                      </a:lnTo>
                      <a:lnTo>
                        <a:pt x="485" y="489"/>
                      </a:lnTo>
                      <a:lnTo>
                        <a:pt x="499" y="436"/>
                      </a:lnTo>
                      <a:lnTo>
                        <a:pt x="276" y="455"/>
                      </a:lnTo>
                      <a:lnTo>
                        <a:pt x="117" y="475"/>
                      </a:lnTo>
                      <a:lnTo>
                        <a:pt x="107" y="423"/>
                      </a:lnTo>
                      <a:lnTo>
                        <a:pt x="96" y="267"/>
                      </a:lnTo>
                      <a:lnTo>
                        <a:pt x="94" y="181"/>
                      </a:lnTo>
                      <a:lnTo>
                        <a:pt x="41" y="142"/>
                      </a:lnTo>
                      <a:lnTo>
                        <a:pt x="60" y="107"/>
                      </a:lnTo>
                      <a:lnTo>
                        <a:pt x="34" y="87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5" name="Freeform 524"/>
                <p:cNvSpPr>
                  <a:spLocks/>
                </p:cNvSpPr>
                <p:nvPr/>
              </p:nvSpPr>
              <p:spPr bwMode="auto">
                <a:xfrm>
                  <a:off x="6862991" y="3824888"/>
                  <a:ext cx="342676" cy="625013"/>
                </a:xfrm>
                <a:custGeom>
                  <a:avLst/>
                  <a:gdLst>
                    <a:gd name="T0" fmla="*/ 0 w 290"/>
                    <a:gd name="T1" fmla="*/ 2147483647 h 477"/>
                    <a:gd name="T2" fmla="*/ 2147483647 w 290"/>
                    <a:gd name="T3" fmla="*/ 2147483647 h 477"/>
                    <a:gd name="T4" fmla="*/ 2147483647 w 290"/>
                    <a:gd name="T5" fmla="*/ 2147483647 h 477"/>
                    <a:gd name="T6" fmla="*/ 2147483647 w 290"/>
                    <a:gd name="T7" fmla="*/ 2147483647 h 477"/>
                    <a:gd name="T8" fmla="*/ 2147483647 w 290"/>
                    <a:gd name="T9" fmla="*/ 2147483647 h 477"/>
                    <a:gd name="T10" fmla="*/ 2147483647 w 290"/>
                    <a:gd name="T11" fmla="*/ 0 h 477"/>
                    <a:gd name="T12" fmla="*/ 2147483647 w 290"/>
                    <a:gd name="T13" fmla="*/ 2147483647 h 477"/>
                    <a:gd name="T14" fmla="*/ 2147483647 w 290"/>
                    <a:gd name="T15" fmla="*/ 2147483647 h 477"/>
                    <a:gd name="T16" fmla="*/ 2147483647 w 290"/>
                    <a:gd name="T17" fmla="*/ 2147483647 h 477"/>
                    <a:gd name="T18" fmla="*/ 2147483647 w 290"/>
                    <a:gd name="T19" fmla="*/ 2147483647 h 477"/>
                    <a:gd name="T20" fmla="*/ 2147483647 w 290"/>
                    <a:gd name="T21" fmla="*/ 2147483647 h 477"/>
                    <a:gd name="T22" fmla="*/ 2147483647 w 290"/>
                    <a:gd name="T23" fmla="*/ 2147483647 h 477"/>
                    <a:gd name="T24" fmla="*/ 2147483647 w 290"/>
                    <a:gd name="T25" fmla="*/ 2147483647 h 477"/>
                    <a:gd name="T26" fmla="*/ 2147483647 w 290"/>
                    <a:gd name="T27" fmla="*/ 2147483647 h 477"/>
                    <a:gd name="T28" fmla="*/ 2147483647 w 290"/>
                    <a:gd name="T29" fmla="*/ 2147483647 h 477"/>
                    <a:gd name="T30" fmla="*/ 0 w 290"/>
                    <a:gd name="T31" fmla="*/ 2147483647 h 47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90"/>
                    <a:gd name="T49" fmla="*/ 0 h 477"/>
                    <a:gd name="T50" fmla="*/ 290 w 290"/>
                    <a:gd name="T51" fmla="*/ 477 h 477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90" h="477">
                      <a:moveTo>
                        <a:pt x="0" y="34"/>
                      </a:moveTo>
                      <a:lnTo>
                        <a:pt x="34" y="51"/>
                      </a:lnTo>
                      <a:lnTo>
                        <a:pt x="66" y="48"/>
                      </a:lnTo>
                      <a:lnTo>
                        <a:pt x="77" y="38"/>
                      </a:lnTo>
                      <a:lnTo>
                        <a:pt x="85" y="9"/>
                      </a:lnTo>
                      <a:lnTo>
                        <a:pt x="226" y="0"/>
                      </a:lnTo>
                      <a:lnTo>
                        <a:pt x="290" y="337"/>
                      </a:lnTo>
                      <a:lnTo>
                        <a:pt x="286" y="334"/>
                      </a:lnTo>
                      <a:lnTo>
                        <a:pt x="237" y="353"/>
                      </a:lnTo>
                      <a:lnTo>
                        <a:pt x="203" y="444"/>
                      </a:lnTo>
                      <a:lnTo>
                        <a:pt x="153" y="431"/>
                      </a:lnTo>
                      <a:lnTo>
                        <a:pt x="95" y="465"/>
                      </a:lnTo>
                      <a:lnTo>
                        <a:pt x="19" y="477"/>
                      </a:lnTo>
                      <a:lnTo>
                        <a:pt x="53" y="389"/>
                      </a:lnTo>
                      <a:lnTo>
                        <a:pt x="39" y="339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6" name="Freeform 525"/>
                <p:cNvSpPr>
                  <a:spLocks/>
                </p:cNvSpPr>
                <p:nvPr/>
              </p:nvSpPr>
              <p:spPr bwMode="auto">
                <a:xfrm>
                  <a:off x="7130529" y="3699657"/>
                  <a:ext cx="440583" cy="562398"/>
                </a:xfrm>
                <a:custGeom>
                  <a:avLst/>
                  <a:gdLst>
                    <a:gd name="T0" fmla="*/ 0 w 432"/>
                    <a:gd name="T1" fmla="*/ 2147483647 h 499"/>
                    <a:gd name="T2" fmla="*/ 2147483647 w 432"/>
                    <a:gd name="T3" fmla="*/ 2147483647 h 499"/>
                    <a:gd name="T4" fmla="*/ 2147483647 w 432"/>
                    <a:gd name="T5" fmla="*/ 2147483647 h 499"/>
                    <a:gd name="T6" fmla="*/ 2147483647 w 432"/>
                    <a:gd name="T7" fmla="*/ 2147483647 h 499"/>
                    <a:gd name="T8" fmla="*/ 2147483647 w 432"/>
                    <a:gd name="T9" fmla="*/ 2147483647 h 499"/>
                    <a:gd name="T10" fmla="*/ 2147483647 w 432"/>
                    <a:gd name="T11" fmla="*/ 0 h 499"/>
                    <a:gd name="T12" fmla="*/ 2147483647 w 432"/>
                    <a:gd name="T13" fmla="*/ 2147483647 h 499"/>
                    <a:gd name="T14" fmla="*/ 2147483647 w 432"/>
                    <a:gd name="T15" fmla="*/ 2147483647 h 499"/>
                    <a:gd name="T16" fmla="*/ 2147483647 w 432"/>
                    <a:gd name="T17" fmla="*/ 2147483647 h 499"/>
                    <a:gd name="T18" fmla="*/ 2147483647 w 432"/>
                    <a:gd name="T19" fmla="*/ 2147483647 h 499"/>
                    <a:gd name="T20" fmla="*/ 2147483647 w 432"/>
                    <a:gd name="T21" fmla="*/ 2147483647 h 499"/>
                    <a:gd name="T22" fmla="*/ 2147483647 w 432"/>
                    <a:gd name="T23" fmla="*/ 2147483647 h 499"/>
                    <a:gd name="T24" fmla="*/ 2147483647 w 432"/>
                    <a:gd name="T25" fmla="*/ 2147483647 h 499"/>
                    <a:gd name="T26" fmla="*/ 2147483647 w 432"/>
                    <a:gd name="T27" fmla="*/ 2147483647 h 499"/>
                    <a:gd name="T28" fmla="*/ 2147483647 w 432"/>
                    <a:gd name="T29" fmla="*/ 2147483647 h 499"/>
                    <a:gd name="T30" fmla="*/ 2147483647 w 432"/>
                    <a:gd name="T31" fmla="*/ 2147483647 h 499"/>
                    <a:gd name="T32" fmla="*/ 2147483647 w 432"/>
                    <a:gd name="T33" fmla="*/ 2147483647 h 499"/>
                    <a:gd name="T34" fmla="*/ 2147483647 w 432"/>
                    <a:gd name="T35" fmla="*/ 2147483647 h 499"/>
                    <a:gd name="T36" fmla="*/ 0 w 432"/>
                    <a:gd name="T37" fmla="*/ 2147483647 h 49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32"/>
                    <a:gd name="T58" fmla="*/ 0 h 499"/>
                    <a:gd name="T59" fmla="*/ 432 w 432"/>
                    <a:gd name="T60" fmla="*/ 499 h 499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32" h="499">
                      <a:moveTo>
                        <a:pt x="0" y="112"/>
                      </a:moveTo>
                      <a:lnTo>
                        <a:pt x="195" y="94"/>
                      </a:lnTo>
                      <a:lnTo>
                        <a:pt x="235" y="101"/>
                      </a:lnTo>
                      <a:lnTo>
                        <a:pt x="327" y="58"/>
                      </a:lnTo>
                      <a:lnTo>
                        <a:pt x="347" y="19"/>
                      </a:lnTo>
                      <a:lnTo>
                        <a:pt x="402" y="0"/>
                      </a:lnTo>
                      <a:lnTo>
                        <a:pt x="432" y="189"/>
                      </a:lnTo>
                      <a:lnTo>
                        <a:pt x="409" y="210"/>
                      </a:lnTo>
                      <a:lnTo>
                        <a:pt x="415" y="340"/>
                      </a:lnTo>
                      <a:lnTo>
                        <a:pt x="372" y="351"/>
                      </a:lnTo>
                      <a:lnTo>
                        <a:pt x="347" y="424"/>
                      </a:lnTo>
                      <a:lnTo>
                        <a:pt x="314" y="414"/>
                      </a:lnTo>
                      <a:lnTo>
                        <a:pt x="302" y="499"/>
                      </a:lnTo>
                      <a:lnTo>
                        <a:pt x="254" y="463"/>
                      </a:lnTo>
                      <a:lnTo>
                        <a:pt x="159" y="485"/>
                      </a:lnTo>
                      <a:lnTo>
                        <a:pt x="115" y="452"/>
                      </a:lnTo>
                      <a:lnTo>
                        <a:pt x="64" y="452"/>
                      </a:lnTo>
                      <a:lnTo>
                        <a:pt x="36" y="311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7" name="Freeform 526"/>
                <p:cNvSpPr>
                  <a:spLocks/>
                </p:cNvSpPr>
                <p:nvPr/>
              </p:nvSpPr>
              <p:spPr bwMode="auto">
                <a:xfrm>
                  <a:off x="6735484" y="4208548"/>
                  <a:ext cx="778705" cy="477013"/>
                </a:xfrm>
                <a:custGeom>
                  <a:avLst/>
                  <a:gdLst>
                    <a:gd name="T0" fmla="*/ 0 w 761"/>
                    <a:gd name="T1" fmla="*/ 2147483647 h 422"/>
                    <a:gd name="T2" fmla="*/ 2147483647 w 761"/>
                    <a:gd name="T3" fmla="*/ 2147483647 h 422"/>
                    <a:gd name="T4" fmla="*/ 2147483647 w 761"/>
                    <a:gd name="T5" fmla="*/ 2147483647 h 422"/>
                    <a:gd name="T6" fmla="*/ 2147483647 w 761"/>
                    <a:gd name="T7" fmla="*/ 2147483647 h 422"/>
                    <a:gd name="T8" fmla="*/ 2147483647 w 761"/>
                    <a:gd name="T9" fmla="*/ 2147483647 h 422"/>
                    <a:gd name="T10" fmla="*/ 2147483647 w 761"/>
                    <a:gd name="T11" fmla="*/ 2147483647 h 422"/>
                    <a:gd name="T12" fmla="*/ 2147483647 w 761"/>
                    <a:gd name="T13" fmla="*/ 2147483647 h 422"/>
                    <a:gd name="T14" fmla="*/ 2147483647 w 761"/>
                    <a:gd name="T15" fmla="*/ 2147483647 h 422"/>
                    <a:gd name="T16" fmla="*/ 2147483647 w 761"/>
                    <a:gd name="T17" fmla="*/ 2147483647 h 422"/>
                    <a:gd name="T18" fmla="*/ 2147483647 w 761"/>
                    <a:gd name="T19" fmla="*/ 2147483647 h 422"/>
                    <a:gd name="T20" fmla="*/ 2147483647 w 761"/>
                    <a:gd name="T21" fmla="*/ 2147483647 h 422"/>
                    <a:gd name="T22" fmla="*/ 2147483647 w 761"/>
                    <a:gd name="T23" fmla="*/ 2147483647 h 422"/>
                    <a:gd name="T24" fmla="*/ 2147483647 w 761"/>
                    <a:gd name="T25" fmla="*/ 2147483647 h 422"/>
                    <a:gd name="T26" fmla="*/ 2147483647 w 761"/>
                    <a:gd name="T27" fmla="*/ 2147483647 h 422"/>
                    <a:gd name="T28" fmla="*/ 2147483647 w 761"/>
                    <a:gd name="T29" fmla="*/ 0 h 422"/>
                    <a:gd name="T30" fmla="*/ 2147483647 w 761"/>
                    <a:gd name="T31" fmla="*/ 2147483647 h 422"/>
                    <a:gd name="T32" fmla="*/ 2147483647 w 761"/>
                    <a:gd name="T33" fmla="*/ 2147483647 h 422"/>
                    <a:gd name="T34" fmla="*/ 2147483647 w 761"/>
                    <a:gd name="T35" fmla="*/ 2147483647 h 422"/>
                    <a:gd name="T36" fmla="*/ 2147483647 w 761"/>
                    <a:gd name="T37" fmla="*/ 2147483647 h 422"/>
                    <a:gd name="T38" fmla="*/ 2147483647 w 761"/>
                    <a:gd name="T39" fmla="*/ 2147483647 h 422"/>
                    <a:gd name="T40" fmla="*/ 2147483647 w 761"/>
                    <a:gd name="T41" fmla="*/ 2147483647 h 422"/>
                    <a:gd name="T42" fmla="*/ 2147483647 w 761"/>
                    <a:gd name="T43" fmla="*/ 2147483647 h 422"/>
                    <a:gd name="T44" fmla="*/ 2147483647 w 761"/>
                    <a:gd name="T45" fmla="*/ 2147483647 h 422"/>
                    <a:gd name="T46" fmla="*/ 2147483647 w 761"/>
                    <a:gd name="T47" fmla="*/ 2147483647 h 422"/>
                    <a:gd name="T48" fmla="*/ 2147483647 w 761"/>
                    <a:gd name="T49" fmla="*/ 2147483647 h 422"/>
                    <a:gd name="T50" fmla="*/ 2147483647 w 761"/>
                    <a:gd name="T51" fmla="*/ 2147483647 h 422"/>
                    <a:gd name="T52" fmla="*/ 2147483647 w 761"/>
                    <a:gd name="T53" fmla="*/ 2147483647 h 422"/>
                    <a:gd name="T54" fmla="*/ 2147483647 w 761"/>
                    <a:gd name="T55" fmla="*/ 2147483647 h 422"/>
                    <a:gd name="T56" fmla="*/ 0 w 761"/>
                    <a:gd name="T57" fmla="*/ 2147483647 h 42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761"/>
                    <a:gd name="T88" fmla="*/ 0 h 422"/>
                    <a:gd name="T89" fmla="*/ 761 w 761"/>
                    <a:gd name="T90" fmla="*/ 422 h 422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761" h="422">
                      <a:moveTo>
                        <a:pt x="0" y="422"/>
                      </a:moveTo>
                      <a:lnTo>
                        <a:pt x="185" y="395"/>
                      </a:lnTo>
                      <a:lnTo>
                        <a:pt x="185" y="377"/>
                      </a:lnTo>
                      <a:lnTo>
                        <a:pt x="632" y="316"/>
                      </a:lnTo>
                      <a:lnTo>
                        <a:pt x="639" y="283"/>
                      </a:lnTo>
                      <a:lnTo>
                        <a:pt x="705" y="259"/>
                      </a:lnTo>
                      <a:lnTo>
                        <a:pt x="712" y="225"/>
                      </a:lnTo>
                      <a:lnTo>
                        <a:pt x="741" y="214"/>
                      </a:lnTo>
                      <a:lnTo>
                        <a:pt x="761" y="164"/>
                      </a:lnTo>
                      <a:lnTo>
                        <a:pt x="700" y="113"/>
                      </a:lnTo>
                      <a:lnTo>
                        <a:pt x="688" y="46"/>
                      </a:lnTo>
                      <a:lnTo>
                        <a:pt x="639" y="13"/>
                      </a:lnTo>
                      <a:lnTo>
                        <a:pt x="541" y="31"/>
                      </a:lnTo>
                      <a:lnTo>
                        <a:pt x="501" y="3"/>
                      </a:lnTo>
                      <a:lnTo>
                        <a:pt x="449" y="0"/>
                      </a:lnTo>
                      <a:lnTo>
                        <a:pt x="459" y="46"/>
                      </a:lnTo>
                      <a:lnTo>
                        <a:pt x="397" y="71"/>
                      </a:lnTo>
                      <a:lnTo>
                        <a:pt x="356" y="176"/>
                      </a:lnTo>
                      <a:lnTo>
                        <a:pt x="300" y="158"/>
                      </a:lnTo>
                      <a:lnTo>
                        <a:pt x="233" y="198"/>
                      </a:lnTo>
                      <a:lnTo>
                        <a:pt x="146" y="213"/>
                      </a:lnTo>
                      <a:lnTo>
                        <a:pt x="146" y="273"/>
                      </a:lnTo>
                      <a:lnTo>
                        <a:pt x="103" y="271"/>
                      </a:lnTo>
                      <a:lnTo>
                        <a:pt x="105" y="323"/>
                      </a:lnTo>
                      <a:lnTo>
                        <a:pt x="60" y="302"/>
                      </a:lnTo>
                      <a:lnTo>
                        <a:pt x="34" y="311"/>
                      </a:lnTo>
                      <a:lnTo>
                        <a:pt x="57" y="347"/>
                      </a:lnTo>
                      <a:lnTo>
                        <a:pt x="9" y="393"/>
                      </a:lnTo>
                      <a:lnTo>
                        <a:pt x="0" y="42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8" name="Freeform 527"/>
                <p:cNvSpPr>
                  <a:spLocks/>
                </p:cNvSpPr>
                <p:nvPr/>
              </p:nvSpPr>
              <p:spPr bwMode="auto">
                <a:xfrm>
                  <a:off x="6685392" y="4517069"/>
                  <a:ext cx="895966" cy="360891"/>
                </a:xfrm>
                <a:custGeom>
                  <a:avLst/>
                  <a:gdLst>
                    <a:gd name="T0" fmla="*/ 2147483647 w 757"/>
                    <a:gd name="T1" fmla="*/ 2147483647 h 276"/>
                    <a:gd name="T2" fmla="*/ 2147483647 w 757"/>
                    <a:gd name="T3" fmla="*/ 2147483647 h 276"/>
                    <a:gd name="T4" fmla="*/ 2147483647 w 757"/>
                    <a:gd name="T5" fmla="*/ 2147483647 h 276"/>
                    <a:gd name="T6" fmla="*/ 2147483647 w 757"/>
                    <a:gd name="T7" fmla="*/ 2147483647 h 276"/>
                    <a:gd name="T8" fmla="*/ 0 w 757"/>
                    <a:gd name="T9" fmla="*/ 2147483647 h 276"/>
                    <a:gd name="T10" fmla="*/ 2147483647 w 757"/>
                    <a:gd name="T11" fmla="*/ 2147483647 h 276"/>
                    <a:gd name="T12" fmla="*/ 2147483647 w 757"/>
                    <a:gd name="T13" fmla="*/ 2147483647 h 276"/>
                    <a:gd name="T14" fmla="*/ 2147483647 w 757"/>
                    <a:gd name="T15" fmla="*/ 2147483647 h 276"/>
                    <a:gd name="T16" fmla="*/ 2147483647 w 757"/>
                    <a:gd name="T17" fmla="*/ 2147483647 h 276"/>
                    <a:gd name="T18" fmla="*/ 2147483647 w 757"/>
                    <a:gd name="T19" fmla="*/ 2147483647 h 276"/>
                    <a:gd name="T20" fmla="*/ 2147483647 w 757"/>
                    <a:gd name="T21" fmla="*/ 2147483647 h 276"/>
                    <a:gd name="T22" fmla="*/ 2147483647 w 757"/>
                    <a:gd name="T23" fmla="*/ 0 h 276"/>
                    <a:gd name="T24" fmla="*/ 2147483647 w 757"/>
                    <a:gd name="T25" fmla="*/ 2147483647 h 276"/>
                    <a:gd name="T26" fmla="*/ 2147483647 w 757"/>
                    <a:gd name="T27" fmla="*/ 2147483647 h 276"/>
                    <a:gd name="T28" fmla="*/ 2147483647 w 757"/>
                    <a:gd name="T29" fmla="*/ 2147483647 h 276"/>
                    <a:gd name="T30" fmla="*/ 2147483647 w 757"/>
                    <a:gd name="T31" fmla="*/ 2147483647 h 27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757"/>
                    <a:gd name="T49" fmla="*/ 0 h 276"/>
                    <a:gd name="T50" fmla="*/ 757 w 757"/>
                    <a:gd name="T51" fmla="*/ 276 h 27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757" h="276">
                      <a:moveTo>
                        <a:pt x="45" y="125"/>
                      </a:moveTo>
                      <a:lnTo>
                        <a:pt x="45" y="130"/>
                      </a:lnTo>
                      <a:lnTo>
                        <a:pt x="32" y="156"/>
                      </a:lnTo>
                      <a:lnTo>
                        <a:pt x="47" y="192"/>
                      </a:lnTo>
                      <a:lnTo>
                        <a:pt x="0" y="222"/>
                      </a:lnTo>
                      <a:lnTo>
                        <a:pt x="9" y="276"/>
                      </a:lnTo>
                      <a:lnTo>
                        <a:pt x="208" y="259"/>
                      </a:lnTo>
                      <a:lnTo>
                        <a:pt x="444" y="232"/>
                      </a:lnTo>
                      <a:lnTo>
                        <a:pt x="562" y="211"/>
                      </a:lnTo>
                      <a:lnTo>
                        <a:pt x="586" y="140"/>
                      </a:lnTo>
                      <a:lnTo>
                        <a:pt x="628" y="137"/>
                      </a:lnTo>
                      <a:lnTo>
                        <a:pt x="757" y="0"/>
                      </a:lnTo>
                      <a:lnTo>
                        <a:pt x="589" y="33"/>
                      </a:lnTo>
                      <a:lnTo>
                        <a:pt x="198" y="90"/>
                      </a:lnTo>
                      <a:lnTo>
                        <a:pt x="202" y="106"/>
                      </a:lnTo>
                      <a:lnTo>
                        <a:pt x="45" y="125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9" name="Freeform 528"/>
                <p:cNvSpPr>
                  <a:spLocks/>
                </p:cNvSpPr>
                <p:nvPr/>
              </p:nvSpPr>
              <p:spPr bwMode="auto">
                <a:xfrm>
                  <a:off x="6598869" y="4848361"/>
                  <a:ext cx="365445" cy="706982"/>
                </a:xfrm>
                <a:custGeom>
                  <a:avLst/>
                  <a:gdLst>
                    <a:gd name="T0" fmla="*/ 2147483647 w 310"/>
                    <a:gd name="T1" fmla="*/ 2147483647 h 540"/>
                    <a:gd name="T2" fmla="*/ 2147483647 w 310"/>
                    <a:gd name="T3" fmla="*/ 2147483647 h 540"/>
                    <a:gd name="T4" fmla="*/ 0 w 310"/>
                    <a:gd name="T5" fmla="*/ 2147483647 h 540"/>
                    <a:gd name="T6" fmla="*/ 2147483647 w 310"/>
                    <a:gd name="T7" fmla="*/ 2147483647 h 540"/>
                    <a:gd name="T8" fmla="*/ 2147483647 w 310"/>
                    <a:gd name="T9" fmla="*/ 2147483647 h 540"/>
                    <a:gd name="T10" fmla="*/ 2147483647 w 310"/>
                    <a:gd name="T11" fmla="*/ 2147483647 h 540"/>
                    <a:gd name="T12" fmla="*/ 2147483647 w 310"/>
                    <a:gd name="T13" fmla="*/ 2147483647 h 540"/>
                    <a:gd name="T14" fmla="*/ 2147483647 w 310"/>
                    <a:gd name="T15" fmla="*/ 2147483647 h 540"/>
                    <a:gd name="T16" fmla="*/ 2147483647 w 310"/>
                    <a:gd name="T17" fmla="*/ 2147483647 h 540"/>
                    <a:gd name="T18" fmla="*/ 2147483647 w 310"/>
                    <a:gd name="T19" fmla="*/ 2147483647 h 540"/>
                    <a:gd name="T20" fmla="*/ 2147483647 w 310"/>
                    <a:gd name="T21" fmla="*/ 2147483647 h 540"/>
                    <a:gd name="T22" fmla="*/ 2147483647 w 310"/>
                    <a:gd name="T23" fmla="*/ 2147483647 h 540"/>
                    <a:gd name="T24" fmla="*/ 2147483647 w 310"/>
                    <a:gd name="T25" fmla="*/ 2147483647 h 540"/>
                    <a:gd name="T26" fmla="*/ 2147483647 w 310"/>
                    <a:gd name="T27" fmla="*/ 0 h 540"/>
                    <a:gd name="T28" fmla="*/ 2147483647 w 310"/>
                    <a:gd name="T29" fmla="*/ 2147483647 h 54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10"/>
                    <a:gd name="T46" fmla="*/ 0 h 540"/>
                    <a:gd name="T47" fmla="*/ 310 w 310"/>
                    <a:gd name="T48" fmla="*/ 540 h 54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10" h="540">
                      <a:moveTo>
                        <a:pt x="88" y="17"/>
                      </a:moveTo>
                      <a:lnTo>
                        <a:pt x="41" y="109"/>
                      </a:lnTo>
                      <a:lnTo>
                        <a:pt x="0" y="169"/>
                      </a:lnTo>
                      <a:lnTo>
                        <a:pt x="13" y="240"/>
                      </a:lnTo>
                      <a:lnTo>
                        <a:pt x="62" y="337"/>
                      </a:lnTo>
                      <a:lnTo>
                        <a:pt x="25" y="435"/>
                      </a:lnTo>
                      <a:lnTo>
                        <a:pt x="9" y="487"/>
                      </a:lnTo>
                      <a:lnTo>
                        <a:pt x="189" y="466"/>
                      </a:lnTo>
                      <a:lnTo>
                        <a:pt x="197" y="532"/>
                      </a:lnTo>
                      <a:lnTo>
                        <a:pt x="235" y="540"/>
                      </a:lnTo>
                      <a:lnTo>
                        <a:pt x="244" y="506"/>
                      </a:lnTo>
                      <a:lnTo>
                        <a:pt x="310" y="497"/>
                      </a:lnTo>
                      <a:lnTo>
                        <a:pt x="296" y="387"/>
                      </a:lnTo>
                      <a:lnTo>
                        <a:pt x="293" y="0"/>
                      </a:lnTo>
                      <a:lnTo>
                        <a:pt x="88" y="17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0" name="Freeform 529"/>
                <p:cNvSpPr>
                  <a:spLocks/>
                </p:cNvSpPr>
                <p:nvPr/>
              </p:nvSpPr>
              <p:spPr bwMode="auto">
                <a:xfrm>
                  <a:off x="6941545" y="4815345"/>
                  <a:ext cx="412122" cy="712674"/>
                </a:xfrm>
                <a:custGeom>
                  <a:avLst/>
                  <a:gdLst>
                    <a:gd name="T0" fmla="*/ 0 w 350"/>
                    <a:gd name="T1" fmla="*/ 2147483647 h 545"/>
                    <a:gd name="T2" fmla="*/ 2147483647 w 350"/>
                    <a:gd name="T3" fmla="*/ 0 h 545"/>
                    <a:gd name="T4" fmla="*/ 2147483647 w 350"/>
                    <a:gd name="T5" fmla="*/ 2147483647 h 545"/>
                    <a:gd name="T6" fmla="*/ 2147483647 w 350"/>
                    <a:gd name="T7" fmla="*/ 2147483647 h 545"/>
                    <a:gd name="T8" fmla="*/ 2147483647 w 350"/>
                    <a:gd name="T9" fmla="*/ 2147483647 h 545"/>
                    <a:gd name="T10" fmla="*/ 2147483647 w 350"/>
                    <a:gd name="T11" fmla="*/ 2147483647 h 545"/>
                    <a:gd name="T12" fmla="*/ 2147483647 w 350"/>
                    <a:gd name="T13" fmla="*/ 2147483647 h 545"/>
                    <a:gd name="T14" fmla="*/ 2147483647 w 350"/>
                    <a:gd name="T15" fmla="*/ 2147483647 h 545"/>
                    <a:gd name="T16" fmla="*/ 2147483647 w 350"/>
                    <a:gd name="T17" fmla="*/ 2147483647 h 545"/>
                    <a:gd name="T18" fmla="*/ 2147483647 w 350"/>
                    <a:gd name="T19" fmla="*/ 2147483647 h 545"/>
                    <a:gd name="T20" fmla="*/ 2147483647 w 350"/>
                    <a:gd name="T21" fmla="*/ 2147483647 h 545"/>
                    <a:gd name="T22" fmla="*/ 2147483647 w 350"/>
                    <a:gd name="T23" fmla="*/ 2147483647 h 545"/>
                    <a:gd name="T24" fmla="*/ 2147483647 w 350"/>
                    <a:gd name="T25" fmla="*/ 2147483647 h 545"/>
                    <a:gd name="T26" fmla="*/ 2147483647 w 350"/>
                    <a:gd name="T27" fmla="*/ 2147483647 h 545"/>
                    <a:gd name="T28" fmla="*/ 0 w 350"/>
                    <a:gd name="T29" fmla="*/ 2147483647 h 545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50"/>
                    <a:gd name="T46" fmla="*/ 0 h 545"/>
                    <a:gd name="T47" fmla="*/ 350 w 350"/>
                    <a:gd name="T48" fmla="*/ 545 h 545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50" h="545">
                      <a:moveTo>
                        <a:pt x="0" y="27"/>
                      </a:moveTo>
                      <a:lnTo>
                        <a:pt x="228" y="0"/>
                      </a:lnTo>
                      <a:lnTo>
                        <a:pt x="300" y="252"/>
                      </a:lnTo>
                      <a:lnTo>
                        <a:pt x="350" y="292"/>
                      </a:lnTo>
                      <a:lnTo>
                        <a:pt x="310" y="366"/>
                      </a:lnTo>
                      <a:lnTo>
                        <a:pt x="349" y="437"/>
                      </a:lnTo>
                      <a:lnTo>
                        <a:pt x="116" y="463"/>
                      </a:lnTo>
                      <a:lnTo>
                        <a:pt x="126" y="524"/>
                      </a:lnTo>
                      <a:lnTo>
                        <a:pt x="92" y="545"/>
                      </a:lnTo>
                      <a:lnTo>
                        <a:pt x="65" y="468"/>
                      </a:lnTo>
                      <a:lnTo>
                        <a:pt x="49" y="531"/>
                      </a:lnTo>
                      <a:lnTo>
                        <a:pt x="19" y="524"/>
                      </a:lnTo>
                      <a:lnTo>
                        <a:pt x="10" y="461"/>
                      </a:lnTo>
                      <a:lnTo>
                        <a:pt x="2" y="40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1" name="Freeform 530"/>
                <p:cNvSpPr>
                  <a:spLocks/>
                </p:cNvSpPr>
                <p:nvPr/>
              </p:nvSpPr>
              <p:spPr bwMode="auto">
                <a:xfrm>
                  <a:off x="7212498" y="4778915"/>
                  <a:ext cx="569229" cy="656890"/>
                </a:xfrm>
                <a:custGeom>
                  <a:avLst/>
                  <a:gdLst>
                    <a:gd name="T0" fmla="*/ 0 w 484"/>
                    <a:gd name="T1" fmla="*/ 2147483647 h 502"/>
                    <a:gd name="T2" fmla="*/ 2147483647 w 484"/>
                    <a:gd name="T3" fmla="*/ 2147483647 h 502"/>
                    <a:gd name="T4" fmla="*/ 2147483647 w 484"/>
                    <a:gd name="T5" fmla="*/ 2147483647 h 502"/>
                    <a:gd name="T6" fmla="*/ 2147483647 w 484"/>
                    <a:gd name="T7" fmla="*/ 0 h 502"/>
                    <a:gd name="T8" fmla="*/ 2147483647 w 484"/>
                    <a:gd name="T9" fmla="*/ 2147483647 h 502"/>
                    <a:gd name="T10" fmla="*/ 2147483647 w 484"/>
                    <a:gd name="T11" fmla="*/ 2147483647 h 502"/>
                    <a:gd name="T12" fmla="*/ 2147483647 w 484"/>
                    <a:gd name="T13" fmla="*/ 2147483647 h 502"/>
                    <a:gd name="T14" fmla="*/ 2147483647 w 484"/>
                    <a:gd name="T15" fmla="*/ 2147483647 h 502"/>
                    <a:gd name="T16" fmla="*/ 2147483647 w 484"/>
                    <a:gd name="T17" fmla="*/ 2147483647 h 502"/>
                    <a:gd name="T18" fmla="*/ 2147483647 w 484"/>
                    <a:gd name="T19" fmla="*/ 2147483647 h 502"/>
                    <a:gd name="T20" fmla="*/ 2147483647 w 484"/>
                    <a:gd name="T21" fmla="*/ 2147483647 h 502"/>
                    <a:gd name="T22" fmla="*/ 2147483647 w 484"/>
                    <a:gd name="T23" fmla="*/ 2147483647 h 502"/>
                    <a:gd name="T24" fmla="*/ 2147483647 w 484"/>
                    <a:gd name="T25" fmla="*/ 2147483647 h 502"/>
                    <a:gd name="T26" fmla="*/ 2147483647 w 484"/>
                    <a:gd name="T27" fmla="*/ 2147483647 h 502"/>
                    <a:gd name="T28" fmla="*/ 2147483647 w 484"/>
                    <a:gd name="T29" fmla="*/ 2147483647 h 502"/>
                    <a:gd name="T30" fmla="*/ 2147483647 w 484"/>
                    <a:gd name="T31" fmla="*/ 2147483647 h 502"/>
                    <a:gd name="T32" fmla="*/ 2147483647 w 484"/>
                    <a:gd name="T33" fmla="*/ 2147483647 h 502"/>
                    <a:gd name="T34" fmla="*/ 2147483647 w 484"/>
                    <a:gd name="T35" fmla="*/ 2147483647 h 502"/>
                    <a:gd name="T36" fmla="*/ 0 w 484"/>
                    <a:gd name="T37" fmla="*/ 2147483647 h 50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84"/>
                    <a:gd name="T58" fmla="*/ 0 h 502"/>
                    <a:gd name="T59" fmla="*/ 484 w 484"/>
                    <a:gd name="T60" fmla="*/ 502 h 50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84" h="502">
                      <a:moveTo>
                        <a:pt x="0" y="31"/>
                      </a:moveTo>
                      <a:lnTo>
                        <a:pt x="5" y="31"/>
                      </a:lnTo>
                      <a:lnTo>
                        <a:pt x="118" y="10"/>
                      </a:lnTo>
                      <a:lnTo>
                        <a:pt x="218" y="0"/>
                      </a:lnTo>
                      <a:lnTo>
                        <a:pt x="203" y="26"/>
                      </a:lnTo>
                      <a:lnTo>
                        <a:pt x="234" y="26"/>
                      </a:lnTo>
                      <a:lnTo>
                        <a:pt x="407" y="181"/>
                      </a:lnTo>
                      <a:lnTo>
                        <a:pt x="474" y="281"/>
                      </a:lnTo>
                      <a:lnTo>
                        <a:pt x="484" y="349"/>
                      </a:lnTo>
                      <a:lnTo>
                        <a:pt x="461" y="365"/>
                      </a:lnTo>
                      <a:lnTo>
                        <a:pt x="474" y="433"/>
                      </a:lnTo>
                      <a:lnTo>
                        <a:pt x="426" y="436"/>
                      </a:lnTo>
                      <a:lnTo>
                        <a:pt x="426" y="494"/>
                      </a:lnTo>
                      <a:lnTo>
                        <a:pt x="387" y="465"/>
                      </a:lnTo>
                      <a:lnTo>
                        <a:pt x="139" y="502"/>
                      </a:lnTo>
                      <a:lnTo>
                        <a:pt x="82" y="394"/>
                      </a:lnTo>
                      <a:lnTo>
                        <a:pt x="122" y="320"/>
                      </a:lnTo>
                      <a:lnTo>
                        <a:pt x="69" y="283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2" name="Freeform 531"/>
                <p:cNvSpPr>
                  <a:spLocks/>
                </p:cNvSpPr>
                <p:nvPr/>
              </p:nvSpPr>
              <p:spPr bwMode="auto">
                <a:xfrm>
                  <a:off x="7451574" y="4691254"/>
                  <a:ext cx="522552" cy="457660"/>
                </a:xfrm>
                <a:custGeom>
                  <a:avLst/>
                  <a:gdLst>
                    <a:gd name="T0" fmla="*/ 2147483647 w 442"/>
                    <a:gd name="T1" fmla="*/ 2147483647 h 351"/>
                    <a:gd name="T2" fmla="*/ 2147483647 w 442"/>
                    <a:gd name="T3" fmla="*/ 2147483647 h 351"/>
                    <a:gd name="T4" fmla="*/ 2147483647 w 442"/>
                    <a:gd name="T5" fmla="*/ 0 h 351"/>
                    <a:gd name="T6" fmla="*/ 2147483647 w 442"/>
                    <a:gd name="T7" fmla="*/ 2147483647 h 351"/>
                    <a:gd name="T8" fmla="*/ 2147483647 w 442"/>
                    <a:gd name="T9" fmla="*/ 2147483647 h 351"/>
                    <a:gd name="T10" fmla="*/ 2147483647 w 442"/>
                    <a:gd name="T11" fmla="*/ 2147483647 h 351"/>
                    <a:gd name="T12" fmla="*/ 2147483647 w 442"/>
                    <a:gd name="T13" fmla="*/ 2147483647 h 351"/>
                    <a:gd name="T14" fmla="*/ 2147483647 w 442"/>
                    <a:gd name="T15" fmla="*/ 2147483647 h 351"/>
                    <a:gd name="T16" fmla="*/ 2147483647 w 442"/>
                    <a:gd name="T17" fmla="*/ 2147483647 h 351"/>
                    <a:gd name="T18" fmla="*/ 2147483647 w 442"/>
                    <a:gd name="T19" fmla="*/ 2147483647 h 351"/>
                    <a:gd name="T20" fmla="*/ 2147483647 w 442"/>
                    <a:gd name="T21" fmla="*/ 2147483647 h 351"/>
                    <a:gd name="T22" fmla="*/ 2147483647 w 442"/>
                    <a:gd name="T23" fmla="*/ 2147483647 h 351"/>
                    <a:gd name="T24" fmla="*/ 2147483647 w 442"/>
                    <a:gd name="T25" fmla="*/ 2147483647 h 351"/>
                    <a:gd name="T26" fmla="*/ 2147483647 w 442"/>
                    <a:gd name="T27" fmla="*/ 2147483647 h 351"/>
                    <a:gd name="T28" fmla="*/ 0 w 442"/>
                    <a:gd name="T29" fmla="*/ 2147483647 h 351"/>
                    <a:gd name="T30" fmla="*/ 2147483647 w 442"/>
                    <a:gd name="T31" fmla="*/ 2147483647 h 35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42"/>
                    <a:gd name="T49" fmla="*/ 0 h 351"/>
                    <a:gd name="T50" fmla="*/ 442 w 442"/>
                    <a:gd name="T51" fmla="*/ 351 h 351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42" h="351">
                      <a:moveTo>
                        <a:pt x="16" y="63"/>
                      </a:moveTo>
                      <a:lnTo>
                        <a:pt x="52" y="30"/>
                      </a:lnTo>
                      <a:lnTo>
                        <a:pt x="184" y="0"/>
                      </a:lnTo>
                      <a:lnTo>
                        <a:pt x="225" y="20"/>
                      </a:lnTo>
                      <a:lnTo>
                        <a:pt x="310" y="5"/>
                      </a:lnTo>
                      <a:lnTo>
                        <a:pt x="379" y="55"/>
                      </a:lnTo>
                      <a:lnTo>
                        <a:pt x="442" y="94"/>
                      </a:lnTo>
                      <a:lnTo>
                        <a:pt x="407" y="199"/>
                      </a:lnTo>
                      <a:lnTo>
                        <a:pt x="354" y="252"/>
                      </a:lnTo>
                      <a:lnTo>
                        <a:pt x="296" y="268"/>
                      </a:lnTo>
                      <a:lnTo>
                        <a:pt x="307" y="310"/>
                      </a:lnTo>
                      <a:lnTo>
                        <a:pt x="271" y="351"/>
                      </a:lnTo>
                      <a:lnTo>
                        <a:pt x="204" y="252"/>
                      </a:lnTo>
                      <a:lnTo>
                        <a:pt x="29" y="94"/>
                      </a:lnTo>
                      <a:lnTo>
                        <a:pt x="0" y="94"/>
                      </a:lnTo>
                      <a:lnTo>
                        <a:pt x="16" y="63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1587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3" name="Freeform 532"/>
                <p:cNvSpPr>
                  <a:spLocks/>
                </p:cNvSpPr>
                <p:nvPr/>
              </p:nvSpPr>
              <p:spPr bwMode="auto">
                <a:xfrm>
                  <a:off x="7079298" y="5344728"/>
                  <a:ext cx="977935" cy="733166"/>
                </a:xfrm>
                <a:custGeom>
                  <a:avLst/>
                  <a:gdLst>
                    <a:gd name="T0" fmla="*/ 0 w 828"/>
                    <a:gd name="T1" fmla="*/ 2147483647 h 562"/>
                    <a:gd name="T2" fmla="*/ 2147483647 w 828"/>
                    <a:gd name="T3" fmla="*/ 2147483647 h 562"/>
                    <a:gd name="T4" fmla="*/ 2147483647 w 828"/>
                    <a:gd name="T5" fmla="*/ 2147483647 h 562"/>
                    <a:gd name="T6" fmla="*/ 2147483647 w 828"/>
                    <a:gd name="T7" fmla="*/ 2147483647 h 562"/>
                    <a:gd name="T8" fmla="*/ 2147483647 w 828"/>
                    <a:gd name="T9" fmla="*/ 2147483647 h 562"/>
                    <a:gd name="T10" fmla="*/ 2147483647 w 828"/>
                    <a:gd name="T11" fmla="*/ 2147483647 h 562"/>
                    <a:gd name="T12" fmla="*/ 2147483647 w 828"/>
                    <a:gd name="T13" fmla="*/ 0 h 562"/>
                    <a:gd name="T14" fmla="*/ 2147483647 w 828"/>
                    <a:gd name="T15" fmla="*/ 2147483647 h 562"/>
                    <a:gd name="T16" fmla="*/ 2147483647 w 828"/>
                    <a:gd name="T17" fmla="*/ 2147483647 h 562"/>
                    <a:gd name="T18" fmla="*/ 2147483647 w 828"/>
                    <a:gd name="T19" fmla="*/ 2147483647 h 562"/>
                    <a:gd name="T20" fmla="*/ 2147483647 w 828"/>
                    <a:gd name="T21" fmla="*/ 2147483647 h 562"/>
                    <a:gd name="T22" fmla="*/ 2147483647 w 828"/>
                    <a:gd name="T23" fmla="*/ 2147483647 h 562"/>
                    <a:gd name="T24" fmla="*/ 2147483647 w 828"/>
                    <a:gd name="T25" fmla="*/ 2147483647 h 562"/>
                    <a:gd name="T26" fmla="*/ 2147483647 w 828"/>
                    <a:gd name="T27" fmla="*/ 2147483647 h 562"/>
                    <a:gd name="T28" fmla="*/ 2147483647 w 828"/>
                    <a:gd name="T29" fmla="*/ 2147483647 h 562"/>
                    <a:gd name="T30" fmla="*/ 2147483647 w 828"/>
                    <a:gd name="T31" fmla="*/ 2147483647 h 562"/>
                    <a:gd name="T32" fmla="*/ 2147483647 w 828"/>
                    <a:gd name="T33" fmla="*/ 2147483647 h 562"/>
                    <a:gd name="T34" fmla="*/ 2147483647 w 828"/>
                    <a:gd name="T35" fmla="*/ 2147483647 h 562"/>
                    <a:gd name="T36" fmla="*/ 2147483647 w 828"/>
                    <a:gd name="T37" fmla="*/ 2147483647 h 562"/>
                    <a:gd name="T38" fmla="*/ 2147483647 w 828"/>
                    <a:gd name="T39" fmla="*/ 2147483647 h 562"/>
                    <a:gd name="T40" fmla="*/ 2147483647 w 828"/>
                    <a:gd name="T41" fmla="*/ 2147483647 h 562"/>
                    <a:gd name="T42" fmla="*/ 2147483647 w 828"/>
                    <a:gd name="T43" fmla="*/ 2147483647 h 562"/>
                    <a:gd name="T44" fmla="*/ 2147483647 w 828"/>
                    <a:gd name="T45" fmla="*/ 2147483647 h 562"/>
                    <a:gd name="T46" fmla="*/ 2147483647 w 828"/>
                    <a:gd name="T47" fmla="*/ 2147483647 h 562"/>
                    <a:gd name="T48" fmla="*/ 2147483647 w 828"/>
                    <a:gd name="T49" fmla="*/ 2147483647 h 562"/>
                    <a:gd name="T50" fmla="*/ 2147483647 w 828"/>
                    <a:gd name="T51" fmla="*/ 2147483647 h 562"/>
                    <a:gd name="T52" fmla="*/ 2147483647 w 828"/>
                    <a:gd name="T53" fmla="*/ 2147483647 h 562"/>
                    <a:gd name="T54" fmla="*/ 2147483647 w 828"/>
                    <a:gd name="T55" fmla="*/ 2147483647 h 562"/>
                    <a:gd name="T56" fmla="*/ 2147483647 w 828"/>
                    <a:gd name="T57" fmla="*/ 2147483647 h 562"/>
                    <a:gd name="T58" fmla="*/ 2147483647 w 828"/>
                    <a:gd name="T59" fmla="*/ 2147483647 h 562"/>
                    <a:gd name="T60" fmla="*/ 2147483647 w 828"/>
                    <a:gd name="T61" fmla="*/ 2147483647 h 562"/>
                    <a:gd name="T62" fmla="*/ 2147483647 w 828"/>
                    <a:gd name="T63" fmla="*/ 2147483647 h 562"/>
                    <a:gd name="T64" fmla="*/ 2147483647 w 828"/>
                    <a:gd name="T65" fmla="*/ 2147483647 h 562"/>
                    <a:gd name="T66" fmla="*/ 2147483647 w 828"/>
                    <a:gd name="T67" fmla="*/ 2147483647 h 562"/>
                    <a:gd name="T68" fmla="*/ 2147483647 w 828"/>
                    <a:gd name="T69" fmla="*/ 2147483647 h 562"/>
                    <a:gd name="T70" fmla="*/ 2147483647 w 828"/>
                    <a:gd name="T71" fmla="*/ 2147483647 h 562"/>
                    <a:gd name="T72" fmla="*/ 2147483647 w 828"/>
                    <a:gd name="T73" fmla="*/ 2147483647 h 562"/>
                    <a:gd name="T74" fmla="*/ 2147483647 w 828"/>
                    <a:gd name="T75" fmla="*/ 2147483647 h 562"/>
                    <a:gd name="T76" fmla="*/ 2147483647 w 828"/>
                    <a:gd name="T77" fmla="*/ 2147483647 h 562"/>
                    <a:gd name="T78" fmla="*/ 0 w 828"/>
                    <a:gd name="T79" fmla="*/ 2147483647 h 562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828"/>
                    <a:gd name="T121" fmla="*/ 0 h 562"/>
                    <a:gd name="T122" fmla="*/ 828 w 828"/>
                    <a:gd name="T123" fmla="*/ 562 h 562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828" h="562">
                      <a:moveTo>
                        <a:pt x="0" y="55"/>
                      </a:moveTo>
                      <a:lnTo>
                        <a:pt x="228" y="32"/>
                      </a:lnTo>
                      <a:lnTo>
                        <a:pt x="252" y="69"/>
                      </a:lnTo>
                      <a:lnTo>
                        <a:pt x="496" y="32"/>
                      </a:lnTo>
                      <a:lnTo>
                        <a:pt x="538" y="63"/>
                      </a:lnTo>
                      <a:lnTo>
                        <a:pt x="538" y="5"/>
                      </a:lnTo>
                      <a:lnTo>
                        <a:pt x="535" y="0"/>
                      </a:lnTo>
                      <a:lnTo>
                        <a:pt x="583" y="3"/>
                      </a:lnTo>
                      <a:lnTo>
                        <a:pt x="635" y="90"/>
                      </a:lnTo>
                      <a:lnTo>
                        <a:pt x="717" y="208"/>
                      </a:lnTo>
                      <a:lnTo>
                        <a:pt x="757" y="310"/>
                      </a:lnTo>
                      <a:lnTo>
                        <a:pt x="819" y="381"/>
                      </a:lnTo>
                      <a:lnTo>
                        <a:pt x="828" y="484"/>
                      </a:lnTo>
                      <a:lnTo>
                        <a:pt x="809" y="546"/>
                      </a:lnTo>
                      <a:lnTo>
                        <a:pt x="722" y="562"/>
                      </a:lnTo>
                      <a:lnTo>
                        <a:pt x="707" y="536"/>
                      </a:lnTo>
                      <a:lnTo>
                        <a:pt x="646" y="499"/>
                      </a:lnTo>
                      <a:lnTo>
                        <a:pt x="627" y="460"/>
                      </a:lnTo>
                      <a:lnTo>
                        <a:pt x="611" y="445"/>
                      </a:lnTo>
                      <a:lnTo>
                        <a:pt x="601" y="410"/>
                      </a:lnTo>
                      <a:lnTo>
                        <a:pt x="586" y="420"/>
                      </a:lnTo>
                      <a:lnTo>
                        <a:pt x="538" y="373"/>
                      </a:lnTo>
                      <a:lnTo>
                        <a:pt x="549" y="329"/>
                      </a:lnTo>
                      <a:lnTo>
                        <a:pt x="538" y="305"/>
                      </a:lnTo>
                      <a:lnTo>
                        <a:pt x="523" y="313"/>
                      </a:lnTo>
                      <a:lnTo>
                        <a:pt x="525" y="339"/>
                      </a:lnTo>
                      <a:lnTo>
                        <a:pt x="509" y="305"/>
                      </a:lnTo>
                      <a:lnTo>
                        <a:pt x="510" y="226"/>
                      </a:lnTo>
                      <a:lnTo>
                        <a:pt x="480" y="179"/>
                      </a:lnTo>
                      <a:lnTo>
                        <a:pt x="402" y="140"/>
                      </a:lnTo>
                      <a:lnTo>
                        <a:pt x="364" y="97"/>
                      </a:lnTo>
                      <a:lnTo>
                        <a:pt x="320" y="92"/>
                      </a:lnTo>
                      <a:lnTo>
                        <a:pt x="302" y="119"/>
                      </a:lnTo>
                      <a:lnTo>
                        <a:pt x="238" y="139"/>
                      </a:lnTo>
                      <a:lnTo>
                        <a:pt x="200" y="119"/>
                      </a:lnTo>
                      <a:lnTo>
                        <a:pt x="181" y="90"/>
                      </a:lnTo>
                      <a:lnTo>
                        <a:pt x="60" y="116"/>
                      </a:lnTo>
                      <a:lnTo>
                        <a:pt x="34" y="95"/>
                      </a:lnTo>
                      <a:lnTo>
                        <a:pt x="7" y="118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4" name="Freeform 533"/>
                <p:cNvSpPr>
                  <a:spLocks/>
                </p:cNvSpPr>
                <p:nvPr/>
              </p:nvSpPr>
              <p:spPr bwMode="auto">
                <a:xfrm>
                  <a:off x="7347974" y="4377040"/>
                  <a:ext cx="901658" cy="436029"/>
                </a:xfrm>
                <a:custGeom>
                  <a:avLst/>
                  <a:gdLst>
                    <a:gd name="T0" fmla="*/ 2147483647 w 762"/>
                    <a:gd name="T1" fmla="*/ 2147483647 h 334"/>
                    <a:gd name="T2" fmla="*/ 0 w 762"/>
                    <a:gd name="T3" fmla="*/ 2147483647 h 334"/>
                    <a:gd name="T4" fmla="*/ 2147483647 w 762"/>
                    <a:gd name="T5" fmla="*/ 2147483647 h 334"/>
                    <a:gd name="T6" fmla="*/ 2147483647 w 762"/>
                    <a:gd name="T7" fmla="*/ 2147483647 h 334"/>
                    <a:gd name="T8" fmla="*/ 2147483647 w 762"/>
                    <a:gd name="T9" fmla="*/ 2147483647 h 334"/>
                    <a:gd name="T10" fmla="*/ 2147483647 w 762"/>
                    <a:gd name="T11" fmla="*/ 2147483647 h 334"/>
                    <a:gd name="T12" fmla="*/ 2147483647 w 762"/>
                    <a:gd name="T13" fmla="*/ 2147483647 h 334"/>
                    <a:gd name="T14" fmla="*/ 2147483647 w 762"/>
                    <a:gd name="T15" fmla="*/ 2147483647 h 334"/>
                    <a:gd name="T16" fmla="*/ 2147483647 w 762"/>
                    <a:gd name="T17" fmla="*/ 2147483647 h 334"/>
                    <a:gd name="T18" fmla="*/ 2147483647 w 762"/>
                    <a:gd name="T19" fmla="*/ 2147483647 h 334"/>
                    <a:gd name="T20" fmla="*/ 2147483647 w 762"/>
                    <a:gd name="T21" fmla="*/ 2147483647 h 334"/>
                    <a:gd name="T22" fmla="*/ 2147483647 w 762"/>
                    <a:gd name="T23" fmla="*/ 2147483647 h 334"/>
                    <a:gd name="T24" fmla="*/ 2147483647 w 762"/>
                    <a:gd name="T25" fmla="*/ 2147483647 h 334"/>
                    <a:gd name="T26" fmla="*/ 2147483647 w 762"/>
                    <a:gd name="T27" fmla="*/ 2147483647 h 334"/>
                    <a:gd name="T28" fmla="*/ 2147483647 w 762"/>
                    <a:gd name="T29" fmla="*/ 2147483647 h 334"/>
                    <a:gd name="T30" fmla="*/ 2147483647 w 762"/>
                    <a:gd name="T31" fmla="*/ 2147483647 h 334"/>
                    <a:gd name="T32" fmla="*/ 2147483647 w 762"/>
                    <a:gd name="T33" fmla="*/ 2147483647 h 334"/>
                    <a:gd name="T34" fmla="*/ 2147483647 w 762"/>
                    <a:gd name="T35" fmla="*/ 2147483647 h 334"/>
                    <a:gd name="T36" fmla="*/ 2147483647 w 762"/>
                    <a:gd name="T37" fmla="*/ 2147483647 h 334"/>
                    <a:gd name="T38" fmla="*/ 2147483647 w 762"/>
                    <a:gd name="T39" fmla="*/ 2147483647 h 334"/>
                    <a:gd name="T40" fmla="*/ 2147483647 w 762"/>
                    <a:gd name="T41" fmla="*/ 2147483647 h 334"/>
                    <a:gd name="T42" fmla="*/ 2147483647 w 762"/>
                    <a:gd name="T43" fmla="*/ 2147483647 h 334"/>
                    <a:gd name="T44" fmla="*/ 2147483647 w 762"/>
                    <a:gd name="T45" fmla="*/ 2147483647 h 334"/>
                    <a:gd name="T46" fmla="*/ 2147483647 w 762"/>
                    <a:gd name="T47" fmla="*/ 2147483647 h 334"/>
                    <a:gd name="T48" fmla="*/ 2147483647 w 762"/>
                    <a:gd name="T49" fmla="*/ 2147483647 h 334"/>
                    <a:gd name="T50" fmla="*/ 2147483647 w 762"/>
                    <a:gd name="T51" fmla="*/ 2147483647 h 334"/>
                    <a:gd name="T52" fmla="*/ 2147483647 w 762"/>
                    <a:gd name="T53" fmla="*/ 2147483647 h 334"/>
                    <a:gd name="T54" fmla="*/ 2147483647 w 762"/>
                    <a:gd name="T55" fmla="*/ 2147483647 h 334"/>
                    <a:gd name="T56" fmla="*/ 2147483647 w 762"/>
                    <a:gd name="T57" fmla="*/ 2147483647 h 334"/>
                    <a:gd name="T58" fmla="*/ 2147483647 w 762"/>
                    <a:gd name="T59" fmla="*/ 0 h 334"/>
                    <a:gd name="T60" fmla="*/ 2147483647 w 762"/>
                    <a:gd name="T61" fmla="*/ 2147483647 h 334"/>
                    <a:gd name="T62" fmla="*/ 2147483647 w 762"/>
                    <a:gd name="T63" fmla="*/ 2147483647 h 334"/>
                    <a:gd name="T64" fmla="*/ 2147483647 w 762"/>
                    <a:gd name="T65" fmla="*/ 2147483647 h 334"/>
                    <a:gd name="T66" fmla="*/ 2147483647 w 762"/>
                    <a:gd name="T67" fmla="*/ 2147483647 h 33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762"/>
                    <a:gd name="T103" fmla="*/ 0 h 334"/>
                    <a:gd name="T104" fmla="*/ 762 w 762"/>
                    <a:gd name="T105" fmla="*/ 334 h 33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762" h="334">
                      <a:moveTo>
                        <a:pt x="26" y="247"/>
                      </a:moveTo>
                      <a:lnTo>
                        <a:pt x="0" y="318"/>
                      </a:lnTo>
                      <a:lnTo>
                        <a:pt x="98" y="308"/>
                      </a:lnTo>
                      <a:lnTo>
                        <a:pt x="137" y="276"/>
                      </a:lnTo>
                      <a:lnTo>
                        <a:pt x="271" y="240"/>
                      </a:lnTo>
                      <a:lnTo>
                        <a:pt x="308" y="260"/>
                      </a:lnTo>
                      <a:lnTo>
                        <a:pt x="397" y="247"/>
                      </a:lnTo>
                      <a:lnTo>
                        <a:pt x="397" y="252"/>
                      </a:lnTo>
                      <a:lnTo>
                        <a:pt x="529" y="334"/>
                      </a:lnTo>
                      <a:lnTo>
                        <a:pt x="607" y="310"/>
                      </a:lnTo>
                      <a:lnTo>
                        <a:pt x="651" y="218"/>
                      </a:lnTo>
                      <a:lnTo>
                        <a:pt x="726" y="192"/>
                      </a:lnTo>
                      <a:lnTo>
                        <a:pt x="762" y="124"/>
                      </a:lnTo>
                      <a:lnTo>
                        <a:pt x="760" y="42"/>
                      </a:lnTo>
                      <a:lnTo>
                        <a:pt x="751" y="110"/>
                      </a:lnTo>
                      <a:lnTo>
                        <a:pt x="709" y="168"/>
                      </a:lnTo>
                      <a:lnTo>
                        <a:pt x="693" y="163"/>
                      </a:lnTo>
                      <a:lnTo>
                        <a:pt x="636" y="179"/>
                      </a:lnTo>
                      <a:lnTo>
                        <a:pt x="636" y="160"/>
                      </a:lnTo>
                      <a:lnTo>
                        <a:pt x="693" y="140"/>
                      </a:lnTo>
                      <a:lnTo>
                        <a:pt x="641" y="134"/>
                      </a:lnTo>
                      <a:lnTo>
                        <a:pt x="699" y="116"/>
                      </a:lnTo>
                      <a:lnTo>
                        <a:pt x="722" y="126"/>
                      </a:lnTo>
                      <a:lnTo>
                        <a:pt x="733" y="61"/>
                      </a:lnTo>
                      <a:lnTo>
                        <a:pt x="718" y="47"/>
                      </a:lnTo>
                      <a:lnTo>
                        <a:pt x="649" y="73"/>
                      </a:lnTo>
                      <a:lnTo>
                        <a:pt x="651" y="34"/>
                      </a:lnTo>
                      <a:lnTo>
                        <a:pt x="680" y="44"/>
                      </a:lnTo>
                      <a:lnTo>
                        <a:pt x="718" y="14"/>
                      </a:lnTo>
                      <a:lnTo>
                        <a:pt x="697" y="0"/>
                      </a:lnTo>
                      <a:lnTo>
                        <a:pt x="470" y="52"/>
                      </a:lnTo>
                      <a:lnTo>
                        <a:pt x="190" y="108"/>
                      </a:lnTo>
                      <a:lnTo>
                        <a:pt x="63" y="245"/>
                      </a:lnTo>
                      <a:lnTo>
                        <a:pt x="26" y="247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5" name="Freeform 534"/>
                <p:cNvSpPr>
                  <a:spLocks/>
                </p:cNvSpPr>
                <p:nvPr/>
              </p:nvSpPr>
              <p:spPr bwMode="auto">
                <a:xfrm>
                  <a:off x="7384405" y="4016148"/>
                  <a:ext cx="786674" cy="541906"/>
                </a:xfrm>
                <a:custGeom>
                  <a:avLst/>
                  <a:gdLst>
                    <a:gd name="T0" fmla="*/ 2147483647 w 666"/>
                    <a:gd name="T1" fmla="*/ 2147483647 h 415"/>
                    <a:gd name="T2" fmla="*/ 2147483647 w 666"/>
                    <a:gd name="T3" fmla="*/ 2147483647 h 415"/>
                    <a:gd name="T4" fmla="*/ 2147483647 w 666"/>
                    <a:gd name="T5" fmla="*/ 2147483647 h 415"/>
                    <a:gd name="T6" fmla="*/ 2147483647 w 666"/>
                    <a:gd name="T7" fmla="*/ 2147483647 h 415"/>
                    <a:gd name="T8" fmla="*/ 2147483647 w 666"/>
                    <a:gd name="T9" fmla="*/ 2147483647 h 415"/>
                    <a:gd name="T10" fmla="*/ 0 w 666"/>
                    <a:gd name="T11" fmla="*/ 2147483647 h 415"/>
                    <a:gd name="T12" fmla="*/ 2147483647 w 666"/>
                    <a:gd name="T13" fmla="*/ 2147483647 h 415"/>
                    <a:gd name="T14" fmla="*/ 2147483647 w 666"/>
                    <a:gd name="T15" fmla="*/ 2147483647 h 415"/>
                    <a:gd name="T16" fmla="*/ 2147483647 w 666"/>
                    <a:gd name="T17" fmla="*/ 2147483647 h 415"/>
                    <a:gd name="T18" fmla="*/ 2147483647 w 666"/>
                    <a:gd name="T19" fmla="*/ 2147483647 h 415"/>
                    <a:gd name="T20" fmla="*/ 2147483647 w 666"/>
                    <a:gd name="T21" fmla="*/ 2147483647 h 415"/>
                    <a:gd name="T22" fmla="*/ 2147483647 w 666"/>
                    <a:gd name="T23" fmla="*/ 2147483647 h 415"/>
                    <a:gd name="T24" fmla="*/ 2147483647 w 666"/>
                    <a:gd name="T25" fmla="*/ 2147483647 h 415"/>
                    <a:gd name="T26" fmla="*/ 2147483647 w 666"/>
                    <a:gd name="T27" fmla="*/ 2147483647 h 415"/>
                    <a:gd name="T28" fmla="*/ 2147483647 w 666"/>
                    <a:gd name="T29" fmla="*/ 2147483647 h 415"/>
                    <a:gd name="T30" fmla="*/ 2147483647 w 666"/>
                    <a:gd name="T31" fmla="*/ 2147483647 h 415"/>
                    <a:gd name="T32" fmla="*/ 2147483647 w 666"/>
                    <a:gd name="T33" fmla="*/ 2147483647 h 415"/>
                    <a:gd name="T34" fmla="*/ 2147483647 w 666"/>
                    <a:gd name="T35" fmla="*/ 0 h 415"/>
                    <a:gd name="T36" fmla="*/ 2147483647 w 666"/>
                    <a:gd name="T37" fmla="*/ 2147483647 h 415"/>
                    <a:gd name="T38" fmla="*/ 2147483647 w 666"/>
                    <a:gd name="T39" fmla="*/ 2147483647 h 415"/>
                    <a:gd name="T40" fmla="*/ 2147483647 w 666"/>
                    <a:gd name="T41" fmla="*/ 2147483647 h 415"/>
                    <a:gd name="T42" fmla="*/ 2147483647 w 666"/>
                    <a:gd name="T43" fmla="*/ 2147483647 h 415"/>
                    <a:gd name="T44" fmla="*/ 2147483647 w 666"/>
                    <a:gd name="T45" fmla="*/ 2147483647 h 415"/>
                    <a:gd name="T46" fmla="*/ 2147483647 w 666"/>
                    <a:gd name="T47" fmla="*/ 2147483647 h 415"/>
                    <a:gd name="T48" fmla="*/ 2147483647 w 666"/>
                    <a:gd name="T49" fmla="*/ 2147483647 h 4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666"/>
                    <a:gd name="T76" fmla="*/ 0 h 415"/>
                    <a:gd name="T77" fmla="*/ 666 w 666"/>
                    <a:gd name="T78" fmla="*/ 415 h 4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666" h="415">
                      <a:moveTo>
                        <a:pt x="109" y="290"/>
                      </a:moveTo>
                      <a:lnTo>
                        <a:pt x="90" y="332"/>
                      </a:lnTo>
                      <a:lnTo>
                        <a:pt x="63" y="344"/>
                      </a:lnTo>
                      <a:lnTo>
                        <a:pt x="61" y="371"/>
                      </a:lnTo>
                      <a:lnTo>
                        <a:pt x="3" y="392"/>
                      </a:lnTo>
                      <a:lnTo>
                        <a:pt x="0" y="415"/>
                      </a:lnTo>
                      <a:lnTo>
                        <a:pt x="158" y="387"/>
                      </a:lnTo>
                      <a:lnTo>
                        <a:pt x="445" y="328"/>
                      </a:lnTo>
                      <a:lnTo>
                        <a:pt x="666" y="274"/>
                      </a:lnTo>
                      <a:lnTo>
                        <a:pt x="666" y="232"/>
                      </a:lnTo>
                      <a:lnTo>
                        <a:pt x="642" y="219"/>
                      </a:lnTo>
                      <a:lnTo>
                        <a:pt x="623" y="240"/>
                      </a:lnTo>
                      <a:lnTo>
                        <a:pt x="611" y="184"/>
                      </a:lnTo>
                      <a:lnTo>
                        <a:pt x="623" y="134"/>
                      </a:lnTo>
                      <a:lnTo>
                        <a:pt x="540" y="97"/>
                      </a:lnTo>
                      <a:lnTo>
                        <a:pt x="484" y="106"/>
                      </a:lnTo>
                      <a:lnTo>
                        <a:pt x="482" y="29"/>
                      </a:lnTo>
                      <a:lnTo>
                        <a:pt x="424" y="0"/>
                      </a:lnTo>
                      <a:lnTo>
                        <a:pt x="381" y="18"/>
                      </a:lnTo>
                      <a:lnTo>
                        <a:pt x="352" y="90"/>
                      </a:lnTo>
                      <a:lnTo>
                        <a:pt x="300" y="119"/>
                      </a:lnTo>
                      <a:lnTo>
                        <a:pt x="279" y="234"/>
                      </a:lnTo>
                      <a:lnTo>
                        <a:pt x="195" y="290"/>
                      </a:lnTo>
                      <a:lnTo>
                        <a:pt x="127" y="313"/>
                      </a:lnTo>
                      <a:lnTo>
                        <a:pt x="109" y="29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6" name="Freeform 535"/>
                <p:cNvSpPr>
                  <a:spLocks/>
                </p:cNvSpPr>
                <p:nvPr/>
              </p:nvSpPr>
              <p:spPr bwMode="auto">
                <a:xfrm>
                  <a:off x="7440190" y="3907995"/>
                  <a:ext cx="447413" cy="516860"/>
                </a:xfrm>
                <a:custGeom>
                  <a:avLst/>
                  <a:gdLst>
                    <a:gd name="T0" fmla="*/ 2147483647 w 440"/>
                    <a:gd name="T1" fmla="*/ 2147483647 h 458"/>
                    <a:gd name="T2" fmla="*/ 2147483647 w 440"/>
                    <a:gd name="T3" fmla="*/ 2147483647 h 458"/>
                    <a:gd name="T4" fmla="*/ 0 w 440"/>
                    <a:gd name="T5" fmla="*/ 2147483647 h 458"/>
                    <a:gd name="T6" fmla="*/ 2147483647 w 440"/>
                    <a:gd name="T7" fmla="*/ 2147483647 h 458"/>
                    <a:gd name="T8" fmla="*/ 2147483647 w 440"/>
                    <a:gd name="T9" fmla="*/ 2147483647 h 458"/>
                    <a:gd name="T10" fmla="*/ 2147483647 w 440"/>
                    <a:gd name="T11" fmla="*/ 2147483647 h 458"/>
                    <a:gd name="T12" fmla="*/ 2147483647 w 440"/>
                    <a:gd name="T13" fmla="*/ 2147483647 h 458"/>
                    <a:gd name="T14" fmla="*/ 2147483647 w 440"/>
                    <a:gd name="T15" fmla="*/ 2147483647 h 458"/>
                    <a:gd name="T16" fmla="*/ 2147483647 w 440"/>
                    <a:gd name="T17" fmla="*/ 2147483647 h 458"/>
                    <a:gd name="T18" fmla="*/ 2147483647 w 440"/>
                    <a:gd name="T19" fmla="*/ 2147483647 h 458"/>
                    <a:gd name="T20" fmla="*/ 2147483647 w 440"/>
                    <a:gd name="T21" fmla="*/ 2147483647 h 458"/>
                    <a:gd name="T22" fmla="*/ 2147483647 w 440"/>
                    <a:gd name="T23" fmla="*/ 2147483647 h 458"/>
                    <a:gd name="T24" fmla="*/ 2147483647 w 440"/>
                    <a:gd name="T25" fmla="*/ 2147483647 h 458"/>
                    <a:gd name="T26" fmla="*/ 2147483647 w 440"/>
                    <a:gd name="T27" fmla="*/ 2147483647 h 458"/>
                    <a:gd name="T28" fmla="*/ 2147483647 w 440"/>
                    <a:gd name="T29" fmla="*/ 2147483647 h 458"/>
                    <a:gd name="T30" fmla="*/ 2147483647 w 440"/>
                    <a:gd name="T31" fmla="*/ 2147483647 h 458"/>
                    <a:gd name="T32" fmla="*/ 2147483647 w 440"/>
                    <a:gd name="T33" fmla="*/ 0 h 458"/>
                    <a:gd name="T34" fmla="*/ 2147483647 w 440"/>
                    <a:gd name="T35" fmla="*/ 2147483647 h 458"/>
                    <a:gd name="T36" fmla="*/ 2147483647 w 440"/>
                    <a:gd name="T37" fmla="*/ 2147483647 h 458"/>
                    <a:gd name="T38" fmla="*/ 2147483647 w 440"/>
                    <a:gd name="T39" fmla="*/ 2147483647 h 458"/>
                    <a:gd name="T40" fmla="*/ 2147483647 w 440"/>
                    <a:gd name="T41" fmla="*/ 2147483647 h 45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40"/>
                    <a:gd name="T64" fmla="*/ 0 h 458"/>
                    <a:gd name="T65" fmla="*/ 440 w 440"/>
                    <a:gd name="T66" fmla="*/ 458 h 45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40" h="458">
                      <a:moveTo>
                        <a:pt x="45" y="239"/>
                      </a:moveTo>
                      <a:lnTo>
                        <a:pt x="12" y="230"/>
                      </a:lnTo>
                      <a:lnTo>
                        <a:pt x="0" y="303"/>
                      </a:lnTo>
                      <a:lnTo>
                        <a:pt x="12" y="379"/>
                      </a:lnTo>
                      <a:lnTo>
                        <a:pt x="75" y="431"/>
                      </a:lnTo>
                      <a:lnTo>
                        <a:pt x="90" y="458"/>
                      </a:lnTo>
                      <a:lnTo>
                        <a:pt x="170" y="431"/>
                      </a:lnTo>
                      <a:lnTo>
                        <a:pt x="267" y="370"/>
                      </a:lnTo>
                      <a:lnTo>
                        <a:pt x="294" y="235"/>
                      </a:lnTo>
                      <a:lnTo>
                        <a:pt x="356" y="199"/>
                      </a:lnTo>
                      <a:lnTo>
                        <a:pt x="389" y="117"/>
                      </a:lnTo>
                      <a:lnTo>
                        <a:pt x="440" y="93"/>
                      </a:lnTo>
                      <a:lnTo>
                        <a:pt x="374" y="83"/>
                      </a:lnTo>
                      <a:lnTo>
                        <a:pt x="260" y="141"/>
                      </a:lnTo>
                      <a:lnTo>
                        <a:pt x="248" y="86"/>
                      </a:lnTo>
                      <a:lnTo>
                        <a:pt x="152" y="92"/>
                      </a:lnTo>
                      <a:lnTo>
                        <a:pt x="130" y="0"/>
                      </a:lnTo>
                      <a:lnTo>
                        <a:pt x="105" y="24"/>
                      </a:lnTo>
                      <a:lnTo>
                        <a:pt x="112" y="155"/>
                      </a:lnTo>
                      <a:lnTo>
                        <a:pt x="70" y="166"/>
                      </a:lnTo>
                      <a:lnTo>
                        <a:pt x="45" y="239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7" name="Freeform 536"/>
                <p:cNvSpPr>
                  <a:spLocks/>
                </p:cNvSpPr>
                <p:nvPr/>
              </p:nvSpPr>
              <p:spPr bwMode="auto">
                <a:xfrm>
                  <a:off x="8074310" y="3915964"/>
                  <a:ext cx="128646" cy="173045"/>
                </a:xfrm>
                <a:custGeom>
                  <a:avLst/>
                  <a:gdLst>
                    <a:gd name="T0" fmla="*/ 0 w 107"/>
                    <a:gd name="T1" fmla="*/ 2147483647 h 132"/>
                    <a:gd name="T2" fmla="*/ 2147483647 w 107"/>
                    <a:gd name="T3" fmla="*/ 0 h 132"/>
                    <a:gd name="T4" fmla="*/ 2147483647 w 107"/>
                    <a:gd name="T5" fmla="*/ 2147483647 h 132"/>
                    <a:gd name="T6" fmla="*/ 2147483647 w 107"/>
                    <a:gd name="T7" fmla="*/ 2147483647 h 132"/>
                    <a:gd name="T8" fmla="*/ 2147483647 w 107"/>
                    <a:gd name="T9" fmla="*/ 2147483647 h 132"/>
                    <a:gd name="T10" fmla="*/ 2147483647 w 107"/>
                    <a:gd name="T11" fmla="*/ 2147483647 h 132"/>
                    <a:gd name="T12" fmla="*/ 2147483647 w 107"/>
                    <a:gd name="T13" fmla="*/ 2147483647 h 132"/>
                    <a:gd name="T14" fmla="*/ 0 w 107"/>
                    <a:gd name="T15" fmla="*/ 2147483647 h 13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7"/>
                    <a:gd name="T25" fmla="*/ 0 h 132"/>
                    <a:gd name="T26" fmla="*/ 107 w 107"/>
                    <a:gd name="T27" fmla="*/ 132 h 13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7" h="132">
                      <a:moveTo>
                        <a:pt x="0" y="8"/>
                      </a:moveTo>
                      <a:lnTo>
                        <a:pt x="23" y="0"/>
                      </a:lnTo>
                      <a:lnTo>
                        <a:pt x="71" y="29"/>
                      </a:lnTo>
                      <a:lnTo>
                        <a:pt x="71" y="58"/>
                      </a:lnTo>
                      <a:lnTo>
                        <a:pt x="105" y="79"/>
                      </a:lnTo>
                      <a:lnTo>
                        <a:pt x="107" y="118"/>
                      </a:lnTo>
                      <a:lnTo>
                        <a:pt x="52" y="132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8" name="Freeform 537"/>
                <p:cNvSpPr>
                  <a:spLocks/>
                </p:cNvSpPr>
                <p:nvPr/>
              </p:nvSpPr>
              <p:spPr bwMode="auto">
                <a:xfrm>
                  <a:off x="7538097" y="3576704"/>
                  <a:ext cx="604520" cy="439444"/>
                </a:xfrm>
                <a:custGeom>
                  <a:avLst/>
                  <a:gdLst>
                    <a:gd name="T0" fmla="*/ 2147483647 w 512"/>
                    <a:gd name="T1" fmla="*/ 2147483647 h 336"/>
                    <a:gd name="T2" fmla="*/ 0 w 512"/>
                    <a:gd name="T3" fmla="*/ 2147483647 h 336"/>
                    <a:gd name="T4" fmla="*/ 2147483647 w 512"/>
                    <a:gd name="T5" fmla="*/ 2147483647 h 336"/>
                    <a:gd name="T6" fmla="*/ 2147483647 w 512"/>
                    <a:gd name="T7" fmla="*/ 2147483647 h 336"/>
                    <a:gd name="T8" fmla="*/ 2147483647 w 512"/>
                    <a:gd name="T9" fmla="*/ 2147483647 h 336"/>
                    <a:gd name="T10" fmla="*/ 2147483647 w 512"/>
                    <a:gd name="T11" fmla="*/ 2147483647 h 336"/>
                    <a:gd name="T12" fmla="*/ 2147483647 w 512"/>
                    <a:gd name="T13" fmla="*/ 2147483647 h 336"/>
                    <a:gd name="T14" fmla="*/ 2147483647 w 512"/>
                    <a:gd name="T15" fmla="*/ 2147483647 h 336"/>
                    <a:gd name="T16" fmla="*/ 2147483647 w 512"/>
                    <a:gd name="T17" fmla="*/ 2147483647 h 336"/>
                    <a:gd name="T18" fmla="*/ 2147483647 w 512"/>
                    <a:gd name="T19" fmla="*/ 2147483647 h 336"/>
                    <a:gd name="T20" fmla="*/ 2147483647 w 512"/>
                    <a:gd name="T21" fmla="*/ 2147483647 h 336"/>
                    <a:gd name="T22" fmla="*/ 2147483647 w 512"/>
                    <a:gd name="T23" fmla="*/ 2147483647 h 336"/>
                    <a:gd name="T24" fmla="*/ 2147483647 w 512"/>
                    <a:gd name="T25" fmla="*/ 0 h 336"/>
                    <a:gd name="T26" fmla="*/ 2147483647 w 512"/>
                    <a:gd name="T27" fmla="*/ 2147483647 h 336"/>
                    <a:gd name="T28" fmla="*/ 2147483647 w 512"/>
                    <a:gd name="T29" fmla="*/ 2147483647 h 3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12"/>
                    <a:gd name="T46" fmla="*/ 0 h 336"/>
                    <a:gd name="T47" fmla="*/ 512 w 512"/>
                    <a:gd name="T48" fmla="*/ 336 h 3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12" h="336">
                      <a:moveTo>
                        <a:pt x="47" y="49"/>
                      </a:moveTo>
                      <a:lnTo>
                        <a:pt x="0" y="94"/>
                      </a:lnTo>
                      <a:lnTo>
                        <a:pt x="26" y="257"/>
                      </a:lnTo>
                      <a:lnTo>
                        <a:pt x="47" y="336"/>
                      </a:lnTo>
                      <a:lnTo>
                        <a:pt x="134" y="329"/>
                      </a:lnTo>
                      <a:lnTo>
                        <a:pt x="457" y="268"/>
                      </a:lnTo>
                      <a:lnTo>
                        <a:pt x="480" y="258"/>
                      </a:lnTo>
                      <a:lnTo>
                        <a:pt x="512" y="183"/>
                      </a:lnTo>
                      <a:lnTo>
                        <a:pt x="464" y="141"/>
                      </a:lnTo>
                      <a:lnTo>
                        <a:pt x="490" y="44"/>
                      </a:lnTo>
                      <a:lnTo>
                        <a:pt x="452" y="34"/>
                      </a:lnTo>
                      <a:lnTo>
                        <a:pt x="452" y="10"/>
                      </a:lnTo>
                      <a:lnTo>
                        <a:pt x="436" y="0"/>
                      </a:lnTo>
                      <a:lnTo>
                        <a:pt x="62" y="70"/>
                      </a:lnTo>
                      <a:lnTo>
                        <a:pt x="47" y="49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9" name="Freeform 538"/>
                <p:cNvSpPr>
                  <a:spLocks/>
                </p:cNvSpPr>
                <p:nvPr/>
              </p:nvSpPr>
              <p:spPr bwMode="auto">
                <a:xfrm>
                  <a:off x="8086833" y="3626796"/>
                  <a:ext cx="160522" cy="352922"/>
                </a:xfrm>
                <a:custGeom>
                  <a:avLst/>
                  <a:gdLst>
                    <a:gd name="T0" fmla="*/ 2147483647 w 135"/>
                    <a:gd name="T1" fmla="*/ 2147483647 h 268"/>
                    <a:gd name="T2" fmla="*/ 2147483647 w 135"/>
                    <a:gd name="T3" fmla="*/ 0 h 268"/>
                    <a:gd name="T4" fmla="*/ 2147483647 w 135"/>
                    <a:gd name="T5" fmla="*/ 2147483647 h 268"/>
                    <a:gd name="T6" fmla="*/ 2147483647 w 135"/>
                    <a:gd name="T7" fmla="*/ 2147483647 h 268"/>
                    <a:gd name="T8" fmla="*/ 2147483647 w 135"/>
                    <a:gd name="T9" fmla="*/ 2147483647 h 268"/>
                    <a:gd name="T10" fmla="*/ 2147483647 w 135"/>
                    <a:gd name="T11" fmla="*/ 2147483647 h 268"/>
                    <a:gd name="T12" fmla="*/ 2147483647 w 135"/>
                    <a:gd name="T13" fmla="*/ 2147483647 h 268"/>
                    <a:gd name="T14" fmla="*/ 2147483647 w 135"/>
                    <a:gd name="T15" fmla="*/ 2147483647 h 268"/>
                    <a:gd name="T16" fmla="*/ 2147483647 w 135"/>
                    <a:gd name="T17" fmla="*/ 2147483647 h 268"/>
                    <a:gd name="T18" fmla="*/ 2147483647 w 135"/>
                    <a:gd name="T19" fmla="*/ 2147483647 h 268"/>
                    <a:gd name="T20" fmla="*/ 2147483647 w 135"/>
                    <a:gd name="T21" fmla="*/ 2147483647 h 268"/>
                    <a:gd name="T22" fmla="*/ 0 w 135"/>
                    <a:gd name="T23" fmla="*/ 2147483647 h 268"/>
                    <a:gd name="T24" fmla="*/ 2147483647 w 135"/>
                    <a:gd name="T25" fmla="*/ 2147483647 h 26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35"/>
                    <a:gd name="T40" fmla="*/ 0 h 268"/>
                    <a:gd name="T41" fmla="*/ 135 w 135"/>
                    <a:gd name="T42" fmla="*/ 268 h 26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35" h="268">
                      <a:moveTo>
                        <a:pt x="24" y="2"/>
                      </a:moveTo>
                      <a:lnTo>
                        <a:pt x="56" y="0"/>
                      </a:lnTo>
                      <a:lnTo>
                        <a:pt x="121" y="40"/>
                      </a:lnTo>
                      <a:lnTo>
                        <a:pt x="111" y="73"/>
                      </a:lnTo>
                      <a:lnTo>
                        <a:pt x="134" y="94"/>
                      </a:lnTo>
                      <a:lnTo>
                        <a:pt x="135" y="219"/>
                      </a:lnTo>
                      <a:lnTo>
                        <a:pt x="113" y="268"/>
                      </a:lnTo>
                      <a:lnTo>
                        <a:pt x="87" y="250"/>
                      </a:lnTo>
                      <a:lnTo>
                        <a:pt x="59" y="249"/>
                      </a:lnTo>
                      <a:lnTo>
                        <a:pt x="13" y="223"/>
                      </a:lnTo>
                      <a:lnTo>
                        <a:pt x="48" y="144"/>
                      </a:lnTo>
                      <a:lnTo>
                        <a:pt x="0" y="102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40" name="Freeform 539"/>
                <p:cNvSpPr>
                  <a:spLocks/>
                </p:cNvSpPr>
                <p:nvPr/>
              </p:nvSpPr>
              <p:spPr bwMode="auto">
                <a:xfrm>
                  <a:off x="7589327" y="3081475"/>
                  <a:ext cx="670552" cy="602243"/>
                </a:xfrm>
                <a:custGeom>
                  <a:avLst/>
                  <a:gdLst>
                    <a:gd name="T0" fmla="*/ 2147483647 w 567"/>
                    <a:gd name="T1" fmla="*/ 2147483647 h 461"/>
                    <a:gd name="T2" fmla="*/ 2147483647 w 567"/>
                    <a:gd name="T3" fmla="*/ 2147483647 h 461"/>
                    <a:gd name="T4" fmla="*/ 2147483647 w 567"/>
                    <a:gd name="T5" fmla="*/ 2147483647 h 461"/>
                    <a:gd name="T6" fmla="*/ 2147483647 w 567"/>
                    <a:gd name="T7" fmla="*/ 2147483647 h 461"/>
                    <a:gd name="T8" fmla="*/ 2147483647 w 567"/>
                    <a:gd name="T9" fmla="*/ 2147483647 h 461"/>
                    <a:gd name="T10" fmla="*/ 2147483647 w 567"/>
                    <a:gd name="T11" fmla="*/ 2147483647 h 461"/>
                    <a:gd name="T12" fmla="*/ 2147483647 w 567"/>
                    <a:gd name="T13" fmla="*/ 2147483647 h 461"/>
                    <a:gd name="T14" fmla="*/ 2147483647 w 567"/>
                    <a:gd name="T15" fmla="*/ 2147483647 h 461"/>
                    <a:gd name="T16" fmla="*/ 2147483647 w 567"/>
                    <a:gd name="T17" fmla="*/ 2147483647 h 461"/>
                    <a:gd name="T18" fmla="*/ 2147483647 w 567"/>
                    <a:gd name="T19" fmla="*/ 2147483647 h 461"/>
                    <a:gd name="T20" fmla="*/ 2147483647 w 567"/>
                    <a:gd name="T21" fmla="*/ 2147483647 h 461"/>
                    <a:gd name="T22" fmla="*/ 2147483647 w 567"/>
                    <a:gd name="T23" fmla="*/ 2147483647 h 461"/>
                    <a:gd name="T24" fmla="*/ 2147483647 w 567"/>
                    <a:gd name="T25" fmla="*/ 0 h 461"/>
                    <a:gd name="T26" fmla="*/ 2147483647 w 567"/>
                    <a:gd name="T27" fmla="*/ 2147483647 h 461"/>
                    <a:gd name="T28" fmla="*/ 2147483647 w 567"/>
                    <a:gd name="T29" fmla="*/ 2147483647 h 461"/>
                    <a:gd name="T30" fmla="*/ 2147483647 w 567"/>
                    <a:gd name="T31" fmla="*/ 2147483647 h 461"/>
                    <a:gd name="T32" fmla="*/ 2147483647 w 567"/>
                    <a:gd name="T33" fmla="*/ 2147483647 h 461"/>
                    <a:gd name="T34" fmla="*/ 2147483647 w 567"/>
                    <a:gd name="T35" fmla="*/ 2147483647 h 461"/>
                    <a:gd name="T36" fmla="*/ 2147483647 w 567"/>
                    <a:gd name="T37" fmla="*/ 2147483647 h 461"/>
                    <a:gd name="T38" fmla="*/ 2147483647 w 567"/>
                    <a:gd name="T39" fmla="*/ 2147483647 h 461"/>
                    <a:gd name="T40" fmla="*/ 2147483647 w 567"/>
                    <a:gd name="T41" fmla="*/ 2147483647 h 461"/>
                    <a:gd name="T42" fmla="*/ 2147483647 w 567"/>
                    <a:gd name="T43" fmla="*/ 2147483647 h 461"/>
                    <a:gd name="T44" fmla="*/ 2147483647 w 567"/>
                    <a:gd name="T45" fmla="*/ 2147483647 h 461"/>
                    <a:gd name="T46" fmla="*/ 2147483647 w 567"/>
                    <a:gd name="T47" fmla="*/ 2147483647 h 461"/>
                    <a:gd name="T48" fmla="*/ 2147483647 w 567"/>
                    <a:gd name="T49" fmla="*/ 2147483647 h 461"/>
                    <a:gd name="T50" fmla="*/ 2147483647 w 567"/>
                    <a:gd name="T51" fmla="*/ 2147483647 h 461"/>
                    <a:gd name="T52" fmla="*/ 2147483647 w 567"/>
                    <a:gd name="T53" fmla="*/ 2147483647 h 461"/>
                    <a:gd name="T54" fmla="*/ 2147483647 w 567"/>
                    <a:gd name="T55" fmla="*/ 2147483647 h 461"/>
                    <a:gd name="T56" fmla="*/ 0 w 567"/>
                    <a:gd name="T57" fmla="*/ 2147483647 h 461"/>
                    <a:gd name="T58" fmla="*/ 2147483647 w 567"/>
                    <a:gd name="T59" fmla="*/ 2147483647 h 461"/>
                    <a:gd name="T60" fmla="*/ 2147483647 w 567"/>
                    <a:gd name="T61" fmla="*/ 2147483647 h 46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67"/>
                    <a:gd name="T94" fmla="*/ 0 h 461"/>
                    <a:gd name="T95" fmla="*/ 567 w 567"/>
                    <a:gd name="T96" fmla="*/ 461 h 46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67" h="461">
                      <a:moveTo>
                        <a:pt x="44" y="310"/>
                      </a:moveTo>
                      <a:lnTo>
                        <a:pt x="97" y="282"/>
                      </a:lnTo>
                      <a:lnTo>
                        <a:pt x="169" y="276"/>
                      </a:lnTo>
                      <a:lnTo>
                        <a:pt x="187" y="252"/>
                      </a:lnTo>
                      <a:lnTo>
                        <a:pt x="213" y="248"/>
                      </a:lnTo>
                      <a:lnTo>
                        <a:pt x="228" y="223"/>
                      </a:lnTo>
                      <a:lnTo>
                        <a:pt x="252" y="213"/>
                      </a:lnTo>
                      <a:lnTo>
                        <a:pt x="241" y="164"/>
                      </a:lnTo>
                      <a:lnTo>
                        <a:pt x="226" y="152"/>
                      </a:lnTo>
                      <a:lnTo>
                        <a:pt x="257" y="113"/>
                      </a:lnTo>
                      <a:lnTo>
                        <a:pt x="276" y="113"/>
                      </a:lnTo>
                      <a:lnTo>
                        <a:pt x="342" y="30"/>
                      </a:lnTo>
                      <a:lnTo>
                        <a:pt x="444" y="0"/>
                      </a:lnTo>
                      <a:lnTo>
                        <a:pt x="455" y="77"/>
                      </a:lnTo>
                      <a:lnTo>
                        <a:pt x="460" y="74"/>
                      </a:lnTo>
                      <a:lnTo>
                        <a:pt x="484" y="102"/>
                      </a:lnTo>
                      <a:lnTo>
                        <a:pt x="486" y="181"/>
                      </a:lnTo>
                      <a:lnTo>
                        <a:pt x="517" y="245"/>
                      </a:lnTo>
                      <a:lnTo>
                        <a:pt x="528" y="329"/>
                      </a:lnTo>
                      <a:lnTo>
                        <a:pt x="531" y="402"/>
                      </a:lnTo>
                      <a:lnTo>
                        <a:pt x="567" y="426"/>
                      </a:lnTo>
                      <a:lnTo>
                        <a:pt x="541" y="461"/>
                      </a:lnTo>
                      <a:lnTo>
                        <a:pt x="475" y="420"/>
                      </a:lnTo>
                      <a:lnTo>
                        <a:pt x="441" y="423"/>
                      </a:lnTo>
                      <a:lnTo>
                        <a:pt x="407" y="413"/>
                      </a:lnTo>
                      <a:lnTo>
                        <a:pt x="408" y="389"/>
                      </a:lnTo>
                      <a:lnTo>
                        <a:pt x="387" y="381"/>
                      </a:lnTo>
                      <a:lnTo>
                        <a:pt x="16" y="452"/>
                      </a:lnTo>
                      <a:lnTo>
                        <a:pt x="0" y="431"/>
                      </a:lnTo>
                      <a:lnTo>
                        <a:pt x="56" y="348"/>
                      </a:lnTo>
                      <a:lnTo>
                        <a:pt x="44" y="31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41" name="Freeform 540"/>
                <p:cNvSpPr>
                  <a:spLocks/>
                </p:cNvSpPr>
                <p:nvPr/>
              </p:nvSpPr>
              <p:spPr bwMode="auto">
                <a:xfrm>
                  <a:off x="8111879" y="3048460"/>
                  <a:ext cx="176461" cy="363168"/>
                </a:xfrm>
                <a:custGeom>
                  <a:avLst/>
                  <a:gdLst>
                    <a:gd name="T0" fmla="*/ 0 w 150"/>
                    <a:gd name="T1" fmla="*/ 2147483647 h 278"/>
                    <a:gd name="T2" fmla="*/ 2147483647 w 150"/>
                    <a:gd name="T3" fmla="*/ 0 h 278"/>
                    <a:gd name="T4" fmla="*/ 2147483647 w 150"/>
                    <a:gd name="T5" fmla="*/ 2147483647 h 278"/>
                    <a:gd name="T6" fmla="*/ 2147483647 w 150"/>
                    <a:gd name="T7" fmla="*/ 2147483647 h 278"/>
                    <a:gd name="T8" fmla="*/ 2147483647 w 150"/>
                    <a:gd name="T9" fmla="*/ 2147483647 h 278"/>
                    <a:gd name="T10" fmla="*/ 2147483647 w 150"/>
                    <a:gd name="T11" fmla="*/ 2147483647 h 278"/>
                    <a:gd name="T12" fmla="*/ 2147483647 w 150"/>
                    <a:gd name="T13" fmla="*/ 2147483647 h 278"/>
                    <a:gd name="T14" fmla="*/ 2147483647 w 150"/>
                    <a:gd name="T15" fmla="*/ 2147483647 h 278"/>
                    <a:gd name="T16" fmla="*/ 2147483647 w 150"/>
                    <a:gd name="T17" fmla="*/ 2147483647 h 278"/>
                    <a:gd name="T18" fmla="*/ 0 w 150"/>
                    <a:gd name="T19" fmla="*/ 2147483647 h 27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50"/>
                    <a:gd name="T31" fmla="*/ 0 h 278"/>
                    <a:gd name="T32" fmla="*/ 150 w 150"/>
                    <a:gd name="T33" fmla="*/ 278 h 27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50" h="278">
                      <a:moveTo>
                        <a:pt x="0" y="29"/>
                      </a:moveTo>
                      <a:lnTo>
                        <a:pt x="109" y="0"/>
                      </a:lnTo>
                      <a:lnTo>
                        <a:pt x="150" y="76"/>
                      </a:lnTo>
                      <a:lnTo>
                        <a:pt x="129" y="95"/>
                      </a:lnTo>
                      <a:lnTo>
                        <a:pt x="137" y="263"/>
                      </a:lnTo>
                      <a:lnTo>
                        <a:pt x="74" y="278"/>
                      </a:lnTo>
                      <a:lnTo>
                        <a:pt x="43" y="208"/>
                      </a:lnTo>
                      <a:lnTo>
                        <a:pt x="42" y="126"/>
                      </a:lnTo>
                      <a:lnTo>
                        <a:pt x="14" y="102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42" name="Freeform 541"/>
                <p:cNvSpPr>
                  <a:spLocks/>
                </p:cNvSpPr>
                <p:nvPr/>
              </p:nvSpPr>
              <p:spPr bwMode="auto">
                <a:xfrm>
                  <a:off x="8196125" y="3330797"/>
                  <a:ext cx="379106" cy="188984"/>
                </a:xfrm>
                <a:custGeom>
                  <a:avLst/>
                  <a:gdLst>
                    <a:gd name="T0" fmla="*/ 0 w 320"/>
                    <a:gd name="T1" fmla="*/ 2147483647 h 146"/>
                    <a:gd name="T2" fmla="*/ 2147483647 w 320"/>
                    <a:gd name="T3" fmla="*/ 2147483647 h 146"/>
                    <a:gd name="T4" fmla="*/ 2147483647 w 320"/>
                    <a:gd name="T5" fmla="*/ 2147483647 h 146"/>
                    <a:gd name="T6" fmla="*/ 2147483647 w 320"/>
                    <a:gd name="T7" fmla="*/ 0 h 146"/>
                    <a:gd name="T8" fmla="*/ 2147483647 w 320"/>
                    <a:gd name="T9" fmla="*/ 2147483647 h 146"/>
                    <a:gd name="T10" fmla="*/ 2147483647 w 320"/>
                    <a:gd name="T11" fmla="*/ 2147483647 h 146"/>
                    <a:gd name="T12" fmla="*/ 2147483647 w 320"/>
                    <a:gd name="T13" fmla="*/ 2147483647 h 146"/>
                    <a:gd name="T14" fmla="*/ 2147483647 w 320"/>
                    <a:gd name="T15" fmla="*/ 2147483647 h 146"/>
                    <a:gd name="T16" fmla="*/ 2147483647 w 320"/>
                    <a:gd name="T17" fmla="*/ 2147483647 h 146"/>
                    <a:gd name="T18" fmla="*/ 2147483647 w 320"/>
                    <a:gd name="T19" fmla="*/ 2147483647 h 146"/>
                    <a:gd name="T20" fmla="*/ 2147483647 w 320"/>
                    <a:gd name="T21" fmla="*/ 2147483647 h 146"/>
                    <a:gd name="T22" fmla="*/ 2147483647 w 320"/>
                    <a:gd name="T23" fmla="*/ 2147483647 h 146"/>
                    <a:gd name="T24" fmla="*/ 2147483647 w 320"/>
                    <a:gd name="T25" fmla="*/ 2147483647 h 146"/>
                    <a:gd name="T26" fmla="*/ 2147483647 w 320"/>
                    <a:gd name="T27" fmla="*/ 2147483647 h 146"/>
                    <a:gd name="T28" fmla="*/ 2147483647 w 320"/>
                    <a:gd name="T29" fmla="*/ 2147483647 h 146"/>
                    <a:gd name="T30" fmla="*/ 2147483647 w 320"/>
                    <a:gd name="T31" fmla="*/ 2147483647 h 146"/>
                    <a:gd name="T32" fmla="*/ 2147483647 w 320"/>
                    <a:gd name="T33" fmla="*/ 2147483647 h 146"/>
                    <a:gd name="T34" fmla="*/ 2147483647 w 320"/>
                    <a:gd name="T35" fmla="*/ 2147483647 h 146"/>
                    <a:gd name="T36" fmla="*/ 2147483647 w 320"/>
                    <a:gd name="T37" fmla="*/ 2147483647 h 146"/>
                    <a:gd name="T38" fmla="*/ 0 w 320"/>
                    <a:gd name="T39" fmla="*/ 2147483647 h 14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320"/>
                    <a:gd name="T61" fmla="*/ 0 h 146"/>
                    <a:gd name="T62" fmla="*/ 320 w 320"/>
                    <a:gd name="T63" fmla="*/ 146 h 14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320" h="146">
                      <a:moveTo>
                        <a:pt x="0" y="58"/>
                      </a:moveTo>
                      <a:lnTo>
                        <a:pt x="163" y="18"/>
                      </a:lnTo>
                      <a:lnTo>
                        <a:pt x="183" y="20"/>
                      </a:lnTo>
                      <a:lnTo>
                        <a:pt x="202" y="0"/>
                      </a:lnTo>
                      <a:lnTo>
                        <a:pt x="218" y="10"/>
                      </a:lnTo>
                      <a:lnTo>
                        <a:pt x="199" y="52"/>
                      </a:lnTo>
                      <a:lnTo>
                        <a:pt x="233" y="49"/>
                      </a:lnTo>
                      <a:lnTo>
                        <a:pt x="252" y="81"/>
                      </a:lnTo>
                      <a:lnTo>
                        <a:pt x="275" y="84"/>
                      </a:lnTo>
                      <a:lnTo>
                        <a:pt x="291" y="79"/>
                      </a:lnTo>
                      <a:lnTo>
                        <a:pt x="291" y="62"/>
                      </a:lnTo>
                      <a:lnTo>
                        <a:pt x="263" y="39"/>
                      </a:lnTo>
                      <a:lnTo>
                        <a:pt x="284" y="37"/>
                      </a:lnTo>
                      <a:lnTo>
                        <a:pt x="320" y="86"/>
                      </a:lnTo>
                      <a:lnTo>
                        <a:pt x="286" y="115"/>
                      </a:lnTo>
                      <a:lnTo>
                        <a:pt x="247" y="100"/>
                      </a:lnTo>
                      <a:lnTo>
                        <a:pt x="223" y="136"/>
                      </a:lnTo>
                      <a:lnTo>
                        <a:pt x="175" y="100"/>
                      </a:lnTo>
                      <a:lnTo>
                        <a:pt x="13" y="146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43" name="Freeform 542"/>
                <p:cNvSpPr>
                  <a:spLocks/>
                </p:cNvSpPr>
                <p:nvPr/>
              </p:nvSpPr>
              <p:spPr bwMode="auto">
                <a:xfrm>
                  <a:off x="8209787" y="3473105"/>
                  <a:ext cx="199230" cy="169630"/>
                </a:xfrm>
                <a:custGeom>
                  <a:avLst/>
                  <a:gdLst>
                    <a:gd name="T0" fmla="*/ 0 w 166"/>
                    <a:gd name="T1" fmla="*/ 2147483647 h 128"/>
                    <a:gd name="T2" fmla="*/ 2147483647 w 166"/>
                    <a:gd name="T3" fmla="*/ 0 h 128"/>
                    <a:gd name="T4" fmla="*/ 2147483647 w 166"/>
                    <a:gd name="T5" fmla="*/ 2147483647 h 128"/>
                    <a:gd name="T6" fmla="*/ 2147483647 w 166"/>
                    <a:gd name="T7" fmla="*/ 2147483647 h 128"/>
                    <a:gd name="T8" fmla="*/ 2147483647 w 166"/>
                    <a:gd name="T9" fmla="*/ 2147483647 h 128"/>
                    <a:gd name="T10" fmla="*/ 2147483647 w 166"/>
                    <a:gd name="T11" fmla="*/ 2147483647 h 128"/>
                    <a:gd name="T12" fmla="*/ 2147483647 w 166"/>
                    <a:gd name="T13" fmla="*/ 2147483647 h 128"/>
                    <a:gd name="T14" fmla="*/ 0 w 166"/>
                    <a:gd name="T15" fmla="*/ 2147483647 h 12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66"/>
                    <a:gd name="T25" fmla="*/ 0 h 128"/>
                    <a:gd name="T26" fmla="*/ 166 w 166"/>
                    <a:gd name="T27" fmla="*/ 128 h 12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66" h="128">
                      <a:moveTo>
                        <a:pt x="0" y="32"/>
                      </a:moveTo>
                      <a:lnTo>
                        <a:pt x="127" y="0"/>
                      </a:lnTo>
                      <a:lnTo>
                        <a:pt x="166" y="58"/>
                      </a:lnTo>
                      <a:lnTo>
                        <a:pt x="143" y="84"/>
                      </a:lnTo>
                      <a:lnTo>
                        <a:pt x="103" y="74"/>
                      </a:lnTo>
                      <a:lnTo>
                        <a:pt x="40" y="128"/>
                      </a:lnTo>
                      <a:lnTo>
                        <a:pt x="6" y="10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44" name="Freeform 543"/>
                <p:cNvSpPr>
                  <a:spLocks/>
                </p:cNvSpPr>
                <p:nvPr/>
              </p:nvSpPr>
              <p:spPr bwMode="auto">
                <a:xfrm>
                  <a:off x="8241664" y="3588088"/>
                  <a:ext cx="195815" cy="128646"/>
                </a:xfrm>
                <a:custGeom>
                  <a:avLst/>
                  <a:gdLst>
                    <a:gd name="T0" fmla="*/ 0 w 165"/>
                    <a:gd name="T1" fmla="*/ 2147483647 h 99"/>
                    <a:gd name="T2" fmla="*/ 2147483647 w 165"/>
                    <a:gd name="T3" fmla="*/ 2147483647 h 99"/>
                    <a:gd name="T4" fmla="*/ 2147483647 w 165"/>
                    <a:gd name="T5" fmla="*/ 0 h 99"/>
                    <a:gd name="T6" fmla="*/ 2147483647 w 165"/>
                    <a:gd name="T7" fmla="*/ 2147483647 h 99"/>
                    <a:gd name="T8" fmla="*/ 2147483647 w 165"/>
                    <a:gd name="T9" fmla="*/ 2147483647 h 99"/>
                    <a:gd name="T10" fmla="*/ 2147483647 w 165"/>
                    <a:gd name="T11" fmla="*/ 2147483647 h 99"/>
                    <a:gd name="T12" fmla="*/ 2147483647 w 165"/>
                    <a:gd name="T13" fmla="*/ 2147483647 h 99"/>
                    <a:gd name="T14" fmla="*/ 0 w 165"/>
                    <a:gd name="T15" fmla="*/ 2147483647 h 9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65"/>
                    <a:gd name="T25" fmla="*/ 0 h 99"/>
                    <a:gd name="T26" fmla="*/ 165 w 165"/>
                    <a:gd name="T27" fmla="*/ 99 h 9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65" h="99">
                      <a:moveTo>
                        <a:pt x="0" y="73"/>
                      </a:moveTo>
                      <a:lnTo>
                        <a:pt x="68" y="41"/>
                      </a:lnTo>
                      <a:lnTo>
                        <a:pt x="134" y="0"/>
                      </a:lnTo>
                      <a:lnTo>
                        <a:pt x="145" y="2"/>
                      </a:lnTo>
                      <a:lnTo>
                        <a:pt x="165" y="3"/>
                      </a:lnTo>
                      <a:lnTo>
                        <a:pt x="100" y="55"/>
                      </a:lnTo>
                      <a:lnTo>
                        <a:pt x="19" y="99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45" name="Freeform 544"/>
                <p:cNvSpPr>
                  <a:spLocks/>
                </p:cNvSpPr>
                <p:nvPr/>
              </p:nvSpPr>
              <p:spPr bwMode="auto">
                <a:xfrm>
                  <a:off x="8240525" y="2979014"/>
                  <a:ext cx="207199" cy="406429"/>
                </a:xfrm>
                <a:custGeom>
                  <a:avLst/>
                  <a:gdLst>
                    <a:gd name="T0" fmla="*/ 2147483647 w 176"/>
                    <a:gd name="T1" fmla="*/ 0 h 313"/>
                    <a:gd name="T2" fmla="*/ 0 w 176"/>
                    <a:gd name="T3" fmla="*/ 2147483647 h 313"/>
                    <a:gd name="T4" fmla="*/ 2147483647 w 176"/>
                    <a:gd name="T5" fmla="*/ 2147483647 h 313"/>
                    <a:gd name="T6" fmla="*/ 2147483647 w 176"/>
                    <a:gd name="T7" fmla="*/ 2147483647 h 313"/>
                    <a:gd name="T8" fmla="*/ 2147483647 w 176"/>
                    <a:gd name="T9" fmla="*/ 2147483647 h 313"/>
                    <a:gd name="T10" fmla="*/ 2147483647 w 176"/>
                    <a:gd name="T11" fmla="*/ 2147483647 h 313"/>
                    <a:gd name="T12" fmla="*/ 2147483647 w 176"/>
                    <a:gd name="T13" fmla="*/ 2147483647 h 313"/>
                    <a:gd name="T14" fmla="*/ 2147483647 w 176"/>
                    <a:gd name="T15" fmla="*/ 2147483647 h 313"/>
                    <a:gd name="T16" fmla="*/ 2147483647 w 176"/>
                    <a:gd name="T17" fmla="*/ 2147483647 h 313"/>
                    <a:gd name="T18" fmla="*/ 2147483647 w 176"/>
                    <a:gd name="T19" fmla="*/ 2147483647 h 313"/>
                    <a:gd name="T20" fmla="*/ 2147483647 w 176"/>
                    <a:gd name="T21" fmla="*/ 2147483647 h 313"/>
                    <a:gd name="T22" fmla="*/ 2147483647 w 176"/>
                    <a:gd name="T23" fmla="*/ 2147483647 h 313"/>
                    <a:gd name="T24" fmla="*/ 2147483647 w 176"/>
                    <a:gd name="T25" fmla="*/ 0 h 31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76"/>
                    <a:gd name="T40" fmla="*/ 0 h 313"/>
                    <a:gd name="T41" fmla="*/ 176 w 176"/>
                    <a:gd name="T42" fmla="*/ 313 h 31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76" h="313">
                      <a:moveTo>
                        <a:pt x="38" y="0"/>
                      </a:moveTo>
                      <a:lnTo>
                        <a:pt x="0" y="55"/>
                      </a:lnTo>
                      <a:lnTo>
                        <a:pt x="41" y="127"/>
                      </a:lnTo>
                      <a:lnTo>
                        <a:pt x="17" y="147"/>
                      </a:lnTo>
                      <a:lnTo>
                        <a:pt x="26" y="313"/>
                      </a:lnTo>
                      <a:lnTo>
                        <a:pt x="125" y="289"/>
                      </a:lnTo>
                      <a:lnTo>
                        <a:pt x="151" y="289"/>
                      </a:lnTo>
                      <a:lnTo>
                        <a:pt x="165" y="271"/>
                      </a:lnTo>
                      <a:lnTo>
                        <a:pt x="165" y="240"/>
                      </a:lnTo>
                      <a:lnTo>
                        <a:pt x="176" y="221"/>
                      </a:lnTo>
                      <a:lnTo>
                        <a:pt x="122" y="197"/>
                      </a:lnTo>
                      <a:lnTo>
                        <a:pt x="51" y="14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46" name="Freeform 545"/>
                <p:cNvSpPr>
                  <a:spLocks/>
                </p:cNvSpPr>
                <p:nvPr/>
              </p:nvSpPr>
              <p:spPr bwMode="auto">
                <a:xfrm>
                  <a:off x="8361201" y="3458304"/>
                  <a:ext cx="99046" cy="91077"/>
                </a:xfrm>
                <a:custGeom>
                  <a:avLst/>
                  <a:gdLst>
                    <a:gd name="T0" fmla="*/ 0 w 84"/>
                    <a:gd name="T1" fmla="*/ 2147483647 h 69"/>
                    <a:gd name="T2" fmla="*/ 2147483647 w 84"/>
                    <a:gd name="T3" fmla="*/ 0 h 69"/>
                    <a:gd name="T4" fmla="*/ 2147483647 w 84"/>
                    <a:gd name="T5" fmla="*/ 2147483647 h 69"/>
                    <a:gd name="T6" fmla="*/ 2147483647 w 84"/>
                    <a:gd name="T7" fmla="*/ 2147483647 h 69"/>
                    <a:gd name="T8" fmla="*/ 2147483647 w 84"/>
                    <a:gd name="T9" fmla="*/ 2147483647 h 69"/>
                    <a:gd name="T10" fmla="*/ 2147483647 w 84"/>
                    <a:gd name="T11" fmla="*/ 2147483647 h 69"/>
                    <a:gd name="T12" fmla="*/ 0 w 84"/>
                    <a:gd name="T13" fmla="*/ 2147483647 h 6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4"/>
                    <a:gd name="T22" fmla="*/ 0 h 69"/>
                    <a:gd name="T23" fmla="*/ 84 w 84"/>
                    <a:gd name="T24" fmla="*/ 69 h 6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4" h="69">
                      <a:moveTo>
                        <a:pt x="0" y="11"/>
                      </a:moveTo>
                      <a:lnTo>
                        <a:pt x="36" y="0"/>
                      </a:lnTo>
                      <a:lnTo>
                        <a:pt x="84" y="35"/>
                      </a:lnTo>
                      <a:lnTo>
                        <a:pt x="74" y="45"/>
                      </a:lnTo>
                      <a:lnTo>
                        <a:pt x="50" y="45"/>
                      </a:lnTo>
                      <a:lnTo>
                        <a:pt x="39" y="6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grpSp>
              <p:nvGrpSpPr>
                <p:cNvPr id="547" name="Group 69"/>
                <p:cNvGrpSpPr/>
                <p:nvPr/>
              </p:nvGrpSpPr>
              <p:grpSpPr>
                <a:xfrm>
                  <a:off x="3915522" y="5844480"/>
                  <a:ext cx="494086" cy="459932"/>
                  <a:chOff x="466725" y="3965575"/>
                  <a:chExt cx="688975" cy="641350"/>
                </a:xfrm>
                <a:grpFill/>
              </p:grpSpPr>
              <p:sp>
                <p:nvSpPr>
                  <p:cNvPr id="550" name="Freeform 105"/>
                  <p:cNvSpPr>
                    <a:spLocks/>
                  </p:cNvSpPr>
                  <p:nvPr/>
                </p:nvSpPr>
                <p:spPr bwMode="auto">
                  <a:xfrm>
                    <a:off x="466725" y="4048125"/>
                    <a:ext cx="52388" cy="90488"/>
                  </a:xfrm>
                  <a:custGeom>
                    <a:avLst/>
                    <a:gdLst>
                      <a:gd name="T0" fmla="*/ 0 w 71"/>
                      <a:gd name="T1" fmla="*/ 2147483647 h 103"/>
                      <a:gd name="T2" fmla="*/ 0 w 71"/>
                      <a:gd name="T3" fmla="*/ 2147483647 h 103"/>
                      <a:gd name="T4" fmla="*/ 2147483647 w 71"/>
                      <a:gd name="T5" fmla="*/ 0 h 103"/>
                      <a:gd name="T6" fmla="*/ 2147483647 w 71"/>
                      <a:gd name="T7" fmla="*/ 2147483647 h 103"/>
                      <a:gd name="T8" fmla="*/ 2147483647 w 71"/>
                      <a:gd name="T9" fmla="*/ 2147483647 h 103"/>
                      <a:gd name="T10" fmla="*/ 0 w 71"/>
                      <a:gd name="T11" fmla="*/ 2147483647 h 10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71"/>
                      <a:gd name="T19" fmla="*/ 0 h 103"/>
                      <a:gd name="T20" fmla="*/ 71 w 71"/>
                      <a:gd name="T21" fmla="*/ 103 h 10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71" h="103">
                        <a:moveTo>
                          <a:pt x="0" y="103"/>
                        </a:moveTo>
                        <a:lnTo>
                          <a:pt x="0" y="73"/>
                        </a:lnTo>
                        <a:lnTo>
                          <a:pt x="41" y="0"/>
                        </a:lnTo>
                        <a:lnTo>
                          <a:pt x="71" y="21"/>
                        </a:lnTo>
                        <a:lnTo>
                          <a:pt x="37" y="103"/>
                        </a:lnTo>
                        <a:lnTo>
                          <a:pt x="0" y="103"/>
                        </a:lnTo>
                        <a:close/>
                      </a:path>
                    </a:pathLst>
                  </a:custGeom>
                  <a:solidFill>
                    <a:srgbClr val="0B8E7E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551" name="Freeform 106"/>
                  <p:cNvSpPr>
                    <a:spLocks/>
                  </p:cNvSpPr>
                  <p:nvPr/>
                </p:nvSpPr>
                <p:spPr bwMode="auto">
                  <a:xfrm>
                    <a:off x="541338" y="3965575"/>
                    <a:ext cx="100012" cy="117475"/>
                  </a:xfrm>
                  <a:custGeom>
                    <a:avLst/>
                    <a:gdLst>
                      <a:gd name="T0" fmla="*/ 2147483647 w 134"/>
                      <a:gd name="T1" fmla="*/ 2147483647 h 130"/>
                      <a:gd name="T2" fmla="*/ 0 w 134"/>
                      <a:gd name="T3" fmla="*/ 2147483647 h 130"/>
                      <a:gd name="T4" fmla="*/ 2147483647 w 134"/>
                      <a:gd name="T5" fmla="*/ 2147483647 h 130"/>
                      <a:gd name="T6" fmla="*/ 2147483647 w 134"/>
                      <a:gd name="T7" fmla="*/ 2147483647 h 130"/>
                      <a:gd name="T8" fmla="*/ 2147483647 w 134"/>
                      <a:gd name="T9" fmla="*/ 2147483647 h 130"/>
                      <a:gd name="T10" fmla="*/ 2147483647 w 134"/>
                      <a:gd name="T11" fmla="*/ 0 h 130"/>
                      <a:gd name="T12" fmla="*/ 2147483647 w 134"/>
                      <a:gd name="T13" fmla="*/ 2147483647 h 13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34"/>
                      <a:gd name="T22" fmla="*/ 0 h 130"/>
                      <a:gd name="T23" fmla="*/ 134 w 134"/>
                      <a:gd name="T24" fmla="*/ 130 h 13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34" h="130">
                        <a:moveTo>
                          <a:pt x="29" y="14"/>
                        </a:moveTo>
                        <a:lnTo>
                          <a:pt x="0" y="77"/>
                        </a:lnTo>
                        <a:lnTo>
                          <a:pt x="52" y="119"/>
                        </a:lnTo>
                        <a:lnTo>
                          <a:pt x="111" y="130"/>
                        </a:lnTo>
                        <a:lnTo>
                          <a:pt x="134" y="79"/>
                        </a:lnTo>
                        <a:lnTo>
                          <a:pt x="119" y="0"/>
                        </a:lnTo>
                        <a:lnTo>
                          <a:pt x="29" y="14"/>
                        </a:lnTo>
                        <a:close/>
                      </a:path>
                    </a:pathLst>
                  </a:custGeom>
                  <a:solidFill>
                    <a:srgbClr val="0B8E7E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552" name="Freeform 107"/>
                  <p:cNvSpPr>
                    <a:spLocks/>
                  </p:cNvSpPr>
                  <p:nvPr/>
                </p:nvSpPr>
                <p:spPr bwMode="auto">
                  <a:xfrm>
                    <a:off x="635000" y="4048125"/>
                    <a:ext cx="146050" cy="130175"/>
                  </a:xfrm>
                  <a:custGeom>
                    <a:avLst/>
                    <a:gdLst>
                      <a:gd name="T0" fmla="*/ 0 w 198"/>
                      <a:gd name="T1" fmla="*/ 2147483647 h 147"/>
                      <a:gd name="T2" fmla="*/ 2147483647 w 198"/>
                      <a:gd name="T3" fmla="*/ 0 h 147"/>
                      <a:gd name="T4" fmla="*/ 2147483647 w 198"/>
                      <a:gd name="T5" fmla="*/ 2147483647 h 147"/>
                      <a:gd name="T6" fmla="*/ 2147483647 w 198"/>
                      <a:gd name="T7" fmla="*/ 2147483647 h 147"/>
                      <a:gd name="T8" fmla="*/ 2147483647 w 198"/>
                      <a:gd name="T9" fmla="*/ 2147483647 h 147"/>
                      <a:gd name="T10" fmla="*/ 2147483647 w 198"/>
                      <a:gd name="T11" fmla="*/ 2147483647 h 147"/>
                      <a:gd name="T12" fmla="*/ 2147483647 w 198"/>
                      <a:gd name="T13" fmla="*/ 2147483647 h 147"/>
                      <a:gd name="T14" fmla="*/ 0 w 198"/>
                      <a:gd name="T15" fmla="*/ 2147483647 h 14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98"/>
                      <a:gd name="T25" fmla="*/ 0 h 147"/>
                      <a:gd name="T26" fmla="*/ 198 w 198"/>
                      <a:gd name="T27" fmla="*/ 147 h 14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98" h="147">
                        <a:moveTo>
                          <a:pt x="0" y="52"/>
                        </a:moveTo>
                        <a:lnTo>
                          <a:pt x="135" y="0"/>
                        </a:lnTo>
                        <a:lnTo>
                          <a:pt x="161" y="63"/>
                        </a:lnTo>
                        <a:lnTo>
                          <a:pt x="187" y="77"/>
                        </a:lnTo>
                        <a:lnTo>
                          <a:pt x="198" y="129"/>
                        </a:lnTo>
                        <a:lnTo>
                          <a:pt x="131" y="137"/>
                        </a:lnTo>
                        <a:lnTo>
                          <a:pt x="82" y="147"/>
                        </a:lnTo>
                        <a:lnTo>
                          <a:pt x="0" y="52"/>
                        </a:lnTo>
                        <a:close/>
                      </a:path>
                    </a:pathLst>
                  </a:custGeom>
                  <a:solidFill>
                    <a:srgbClr val="0B8E7E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553" name="Freeform 108"/>
                  <p:cNvSpPr>
                    <a:spLocks/>
                  </p:cNvSpPr>
                  <p:nvPr/>
                </p:nvSpPr>
                <p:spPr bwMode="auto">
                  <a:xfrm>
                    <a:off x="785813" y="4148138"/>
                    <a:ext cx="117475" cy="68262"/>
                  </a:xfrm>
                  <a:custGeom>
                    <a:avLst/>
                    <a:gdLst>
                      <a:gd name="T0" fmla="*/ 2147483647 w 158"/>
                      <a:gd name="T1" fmla="*/ 2147483647 h 78"/>
                      <a:gd name="T2" fmla="*/ 0 w 158"/>
                      <a:gd name="T3" fmla="*/ 2147483647 h 78"/>
                      <a:gd name="T4" fmla="*/ 2147483647 w 158"/>
                      <a:gd name="T5" fmla="*/ 2147483647 h 78"/>
                      <a:gd name="T6" fmla="*/ 2147483647 w 158"/>
                      <a:gd name="T7" fmla="*/ 2147483647 h 78"/>
                      <a:gd name="T8" fmla="*/ 2147483647 w 158"/>
                      <a:gd name="T9" fmla="*/ 2147483647 h 78"/>
                      <a:gd name="T10" fmla="*/ 2147483647 w 158"/>
                      <a:gd name="T11" fmla="*/ 2147483647 h 78"/>
                      <a:gd name="T12" fmla="*/ 2147483647 w 158"/>
                      <a:gd name="T13" fmla="*/ 2147483647 h 78"/>
                      <a:gd name="T14" fmla="*/ 2147483647 w 158"/>
                      <a:gd name="T15" fmla="*/ 0 h 78"/>
                      <a:gd name="T16" fmla="*/ 2147483647 w 158"/>
                      <a:gd name="T17" fmla="*/ 2147483647 h 7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58"/>
                      <a:gd name="T28" fmla="*/ 0 h 78"/>
                      <a:gd name="T29" fmla="*/ 158 w 158"/>
                      <a:gd name="T30" fmla="*/ 78 h 7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58" h="78">
                        <a:moveTo>
                          <a:pt x="24" y="4"/>
                        </a:moveTo>
                        <a:lnTo>
                          <a:pt x="0" y="73"/>
                        </a:lnTo>
                        <a:lnTo>
                          <a:pt x="42" y="78"/>
                        </a:lnTo>
                        <a:lnTo>
                          <a:pt x="68" y="62"/>
                        </a:lnTo>
                        <a:lnTo>
                          <a:pt x="116" y="63"/>
                        </a:lnTo>
                        <a:lnTo>
                          <a:pt x="158" y="33"/>
                        </a:lnTo>
                        <a:lnTo>
                          <a:pt x="131" y="21"/>
                        </a:lnTo>
                        <a:lnTo>
                          <a:pt x="110" y="0"/>
                        </a:lnTo>
                        <a:lnTo>
                          <a:pt x="24" y="4"/>
                        </a:lnTo>
                        <a:close/>
                      </a:path>
                    </a:pathLst>
                  </a:custGeom>
                  <a:solidFill>
                    <a:srgbClr val="0B8E7E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554" name="Freeform 109"/>
                  <p:cNvSpPr>
                    <a:spLocks/>
                  </p:cNvSpPr>
                  <p:nvPr/>
                </p:nvSpPr>
                <p:spPr bwMode="auto">
                  <a:xfrm>
                    <a:off x="820738" y="4244975"/>
                    <a:ext cx="47625" cy="50800"/>
                  </a:xfrm>
                  <a:custGeom>
                    <a:avLst/>
                    <a:gdLst>
                      <a:gd name="T0" fmla="*/ 2147483647 w 64"/>
                      <a:gd name="T1" fmla="*/ 0 h 57"/>
                      <a:gd name="T2" fmla="*/ 0 w 64"/>
                      <a:gd name="T3" fmla="*/ 2147483647 h 57"/>
                      <a:gd name="T4" fmla="*/ 2147483647 w 64"/>
                      <a:gd name="T5" fmla="*/ 2147483647 h 57"/>
                      <a:gd name="T6" fmla="*/ 2147483647 w 64"/>
                      <a:gd name="T7" fmla="*/ 2147483647 h 57"/>
                      <a:gd name="T8" fmla="*/ 2147483647 w 6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4"/>
                      <a:gd name="T16" fmla="*/ 0 h 57"/>
                      <a:gd name="T17" fmla="*/ 64 w 6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4" h="57">
                        <a:moveTo>
                          <a:pt x="56" y="0"/>
                        </a:moveTo>
                        <a:lnTo>
                          <a:pt x="0" y="5"/>
                        </a:lnTo>
                        <a:lnTo>
                          <a:pt x="9" y="57"/>
                        </a:lnTo>
                        <a:lnTo>
                          <a:pt x="64" y="44"/>
                        </a:ln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0B8E7E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555" name="Freeform 110"/>
                  <p:cNvSpPr>
                    <a:spLocks/>
                  </p:cNvSpPr>
                  <p:nvPr/>
                </p:nvSpPr>
                <p:spPr bwMode="auto">
                  <a:xfrm>
                    <a:off x="873125" y="4297363"/>
                    <a:ext cx="33338" cy="52387"/>
                  </a:xfrm>
                  <a:custGeom>
                    <a:avLst/>
                    <a:gdLst>
                      <a:gd name="T0" fmla="*/ 0 w 43"/>
                      <a:gd name="T1" fmla="*/ 2147483647 h 55"/>
                      <a:gd name="T2" fmla="*/ 2147483647 w 43"/>
                      <a:gd name="T3" fmla="*/ 0 h 55"/>
                      <a:gd name="T4" fmla="*/ 2147483647 w 43"/>
                      <a:gd name="T5" fmla="*/ 2147483647 h 55"/>
                      <a:gd name="T6" fmla="*/ 2147483647 w 43"/>
                      <a:gd name="T7" fmla="*/ 2147483647 h 55"/>
                      <a:gd name="T8" fmla="*/ 0 w 43"/>
                      <a:gd name="T9" fmla="*/ 2147483647 h 5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"/>
                      <a:gd name="T16" fmla="*/ 0 h 55"/>
                      <a:gd name="T17" fmla="*/ 43 w 43"/>
                      <a:gd name="T18" fmla="*/ 55 h 5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" h="55">
                        <a:moveTo>
                          <a:pt x="0" y="21"/>
                        </a:moveTo>
                        <a:lnTo>
                          <a:pt x="43" y="0"/>
                        </a:lnTo>
                        <a:lnTo>
                          <a:pt x="43" y="49"/>
                        </a:lnTo>
                        <a:lnTo>
                          <a:pt x="14" y="55"/>
                        </a:lnTo>
                        <a:lnTo>
                          <a:pt x="0" y="21"/>
                        </a:lnTo>
                        <a:close/>
                      </a:path>
                    </a:pathLst>
                  </a:custGeom>
                  <a:solidFill>
                    <a:srgbClr val="0B8E7E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556" name="Freeform 111"/>
                  <p:cNvSpPr>
                    <a:spLocks/>
                  </p:cNvSpPr>
                  <p:nvPr/>
                </p:nvSpPr>
                <p:spPr bwMode="auto">
                  <a:xfrm>
                    <a:off x="955675" y="4322763"/>
                    <a:ext cx="200025" cy="284162"/>
                  </a:xfrm>
                  <a:custGeom>
                    <a:avLst/>
                    <a:gdLst>
                      <a:gd name="T0" fmla="*/ 2147483647 w 270"/>
                      <a:gd name="T1" fmla="*/ 0 h 318"/>
                      <a:gd name="T2" fmla="*/ 0 w 270"/>
                      <a:gd name="T3" fmla="*/ 2147483647 h 318"/>
                      <a:gd name="T4" fmla="*/ 2147483647 w 270"/>
                      <a:gd name="T5" fmla="*/ 2147483647 h 318"/>
                      <a:gd name="T6" fmla="*/ 2147483647 w 270"/>
                      <a:gd name="T7" fmla="*/ 2147483647 h 318"/>
                      <a:gd name="T8" fmla="*/ 2147483647 w 270"/>
                      <a:gd name="T9" fmla="*/ 2147483647 h 318"/>
                      <a:gd name="T10" fmla="*/ 2147483647 w 270"/>
                      <a:gd name="T11" fmla="*/ 2147483647 h 318"/>
                      <a:gd name="T12" fmla="*/ 2147483647 w 270"/>
                      <a:gd name="T13" fmla="*/ 2147483647 h 318"/>
                      <a:gd name="T14" fmla="*/ 2147483647 w 270"/>
                      <a:gd name="T15" fmla="*/ 2147483647 h 318"/>
                      <a:gd name="T16" fmla="*/ 2147483647 w 270"/>
                      <a:gd name="T17" fmla="*/ 2147483647 h 318"/>
                      <a:gd name="T18" fmla="*/ 2147483647 w 270"/>
                      <a:gd name="T19" fmla="*/ 0 h 31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70"/>
                      <a:gd name="T31" fmla="*/ 0 h 318"/>
                      <a:gd name="T32" fmla="*/ 270 w 270"/>
                      <a:gd name="T33" fmla="*/ 318 h 31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70" h="318">
                        <a:moveTo>
                          <a:pt x="45" y="0"/>
                        </a:moveTo>
                        <a:lnTo>
                          <a:pt x="0" y="121"/>
                        </a:lnTo>
                        <a:lnTo>
                          <a:pt x="32" y="181"/>
                        </a:lnTo>
                        <a:lnTo>
                          <a:pt x="32" y="289"/>
                        </a:lnTo>
                        <a:lnTo>
                          <a:pt x="97" y="318"/>
                        </a:lnTo>
                        <a:lnTo>
                          <a:pt x="126" y="255"/>
                        </a:lnTo>
                        <a:lnTo>
                          <a:pt x="208" y="241"/>
                        </a:lnTo>
                        <a:lnTo>
                          <a:pt x="270" y="171"/>
                        </a:lnTo>
                        <a:lnTo>
                          <a:pt x="205" y="63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0B8E7E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557" name="Freeform 112"/>
                  <p:cNvSpPr>
                    <a:spLocks/>
                  </p:cNvSpPr>
                  <p:nvPr/>
                </p:nvSpPr>
                <p:spPr bwMode="auto">
                  <a:xfrm>
                    <a:off x="885825" y="4191000"/>
                    <a:ext cx="109538" cy="111125"/>
                  </a:xfrm>
                  <a:custGeom>
                    <a:avLst/>
                    <a:gdLst>
                      <a:gd name="T0" fmla="*/ 2147483647 w 148"/>
                      <a:gd name="T1" fmla="*/ 0 h 124"/>
                      <a:gd name="T2" fmla="*/ 0 w 148"/>
                      <a:gd name="T3" fmla="*/ 2147483647 h 124"/>
                      <a:gd name="T4" fmla="*/ 2147483647 w 148"/>
                      <a:gd name="T5" fmla="*/ 2147483647 h 124"/>
                      <a:gd name="T6" fmla="*/ 2147483647 w 148"/>
                      <a:gd name="T7" fmla="*/ 2147483647 h 124"/>
                      <a:gd name="T8" fmla="*/ 2147483647 w 148"/>
                      <a:gd name="T9" fmla="*/ 2147483647 h 124"/>
                      <a:gd name="T10" fmla="*/ 2147483647 w 148"/>
                      <a:gd name="T11" fmla="*/ 2147483647 h 124"/>
                      <a:gd name="T12" fmla="*/ 2147483647 w 148"/>
                      <a:gd name="T13" fmla="*/ 2147483647 h 124"/>
                      <a:gd name="T14" fmla="*/ 2147483647 w 148"/>
                      <a:gd name="T15" fmla="*/ 2147483647 h 124"/>
                      <a:gd name="T16" fmla="*/ 2147483647 w 148"/>
                      <a:gd name="T17" fmla="*/ 0 h 1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48"/>
                      <a:gd name="T28" fmla="*/ 0 h 124"/>
                      <a:gd name="T29" fmla="*/ 148 w 148"/>
                      <a:gd name="T30" fmla="*/ 124 h 1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48" h="124">
                        <a:moveTo>
                          <a:pt x="30" y="0"/>
                        </a:moveTo>
                        <a:lnTo>
                          <a:pt x="0" y="37"/>
                        </a:lnTo>
                        <a:lnTo>
                          <a:pt x="13" y="66"/>
                        </a:lnTo>
                        <a:lnTo>
                          <a:pt x="40" y="76"/>
                        </a:lnTo>
                        <a:lnTo>
                          <a:pt x="69" y="124"/>
                        </a:lnTo>
                        <a:lnTo>
                          <a:pt x="147" y="105"/>
                        </a:lnTo>
                        <a:lnTo>
                          <a:pt x="148" y="53"/>
                        </a:lnTo>
                        <a:lnTo>
                          <a:pt x="92" y="9"/>
                        </a:lnTo>
                        <a:lnTo>
                          <a:pt x="30" y="0"/>
                        </a:lnTo>
                        <a:close/>
                      </a:path>
                    </a:pathLst>
                  </a:custGeom>
                  <a:solidFill>
                    <a:srgbClr val="0B8E7E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</p:grpSp>
            <p:sp>
              <p:nvSpPr>
                <p:cNvPr id="548" name="Freeform 113"/>
                <p:cNvSpPr>
                  <a:spLocks/>
                </p:cNvSpPr>
                <p:nvPr/>
              </p:nvSpPr>
              <p:spPr bwMode="auto">
                <a:xfrm>
                  <a:off x="2797320" y="5268451"/>
                  <a:ext cx="1037376" cy="1067873"/>
                </a:xfrm>
                <a:custGeom>
                  <a:avLst/>
                  <a:gdLst>
                    <a:gd name="T0" fmla="*/ 2147483647 w 1702"/>
                    <a:gd name="T1" fmla="*/ 2147483647 h 1661"/>
                    <a:gd name="T2" fmla="*/ 2147483647 w 1702"/>
                    <a:gd name="T3" fmla="*/ 0 h 1661"/>
                    <a:gd name="T4" fmla="*/ 2147483647 w 1702"/>
                    <a:gd name="T5" fmla="*/ 2147483647 h 1661"/>
                    <a:gd name="T6" fmla="*/ 2147483647 w 1702"/>
                    <a:gd name="T7" fmla="*/ 2147483647 h 1661"/>
                    <a:gd name="T8" fmla="*/ 2147483647 w 1702"/>
                    <a:gd name="T9" fmla="*/ 2147483647 h 1661"/>
                    <a:gd name="T10" fmla="*/ 2147483647 w 1702"/>
                    <a:gd name="T11" fmla="*/ 2147483647 h 1661"/>
                    <a:gd name="T12" fmla="*/ 2147483647 w 1702"/>
                    <a:gd name="T13" fmla="*/ 2147483647 h 1661"/>
                    <a:gd name="T14" fmla="*/ 2147483647 w 1702"/>
                    <a:gd name="T15" fmla="*/ 2147483647 h 1661"/>
                    <a:gd name="T16" fmla="*/ 2147483647 w 1702"/>
                    <a:gd name="T17" fmla="*/ 2147483647 h 1661"/>
                    <a:gd name="T18" fmla="*/ 2147483647 w 1702"/>
                    <a:gd name="T19" fmla="*/ 2147483647 h 1661"/>
                    <a:gd name="T20" fmla="*/ 2147483647 w 1702"/>
                    <a:gd name="T21" fmla="*/ 2147483647 h 1661"/>
                    <a:gd name="T22" fmla="*/ 2147483647 w 1702"/>
                    <a:gd name="T23" fmla="*/ 2147483647 h 1661"/>
                    <a:gd name="T24" fmla="*/ 2147483647 w 1702"/>
                    <a:gd name="T25" fmla="*/ 2147483647 h 1661"/>
                    <a:gd name="T26" fmla="*/ 2147483647 w 1702"/>
                    <a:gd name="T27" fmla="*/ 2147483647 h 1661"/>
                    <a:gd name="T28" fmla="*/ 2147483647 w 1702"/>
                    <a:gd name="T29" fmla="*/ 2147483647 h 1661"/>
                    <a:gd name="T30" fmla="*/ 2147483647 w 1702"/>
                    <a:gd name="T31" fmla="*/ 2147483647 h 1661"/>
                    <a:gd name="T32" fmla="*/ 2147483647 w 1702"/>
                    <a:gd name="T33" fmla="*/ 2147483647 h 1661"/>
                    <a:gd name="T34" fmla="*/ 2147483647 w 1702"/>
                    <a:gd name="T35" fmla="*/ 2147483647 h 1661"/>
                    <a:gd name="T36" fmla="*/ 2147483647 w 1702"/>
                    <a:gd name="T37" fmla="*/ 2147483647 h 1661"/>
                    <a:gd name="T38" fmla="*/ 2147483647 w 1702"/>
                    <a:gd name="T39" fmla="*/ 2147483647 h 1661"/>
                    <a:gd name="T40" fmla="*/ 2147483647 w 1702"/>
                    <a:gd name="T41" fmla="*/ 2147483647 h 1661"/>
                    <a:gd name="T42" fmla="*/ 2147483647 w 1702"/>
                    <a:gd name="T43" fmla="*/ 2147483647 h 1661"/>
                    <a:gd name="T44" fmla="*/ 0 w 1702"/>
                    <a:gd name="T45" fmla="*/ 2147483647 h 1661"/>
                    <a:gd name="T46" fmla="*/ 2147483647 w 1702"/>
                    <a:gd name="T47" fmla="*/ 2147483647 h 1661"/>
                    <a:gd name="T48" fmla="*/ 2147483647 w 1702"/>
                    <a:gd name="T49" fmla="*/ 2147483647 h 1661"/>
                    <a:gd name="T50" fmla="*/ 2147483647 w 1702"/>
                    <a:gd name="T51" fmla="*/ 2147483647 h 1661"/>
                    <a:gd name="T52" fmla="*/ 2147483647 w 1702"/>
                    <a:gd name="T53" fmla="*/ 2147483647 h 1661"/>
                    <a:gd name="T54" fmla="*/ 2147483647 w 1702"/>
                    <a:gd name="T55" fmla="*/ 2147483647 h 1661"/>
                    <a:gd name="T56" fmla="*/ 2147483647 w 1702"/>
                    <a:gd name="T57" fmla="*/ 2147483647 h 1661"/>
                    <a:gd name="T58" fmla="*/ 2147483647 w 1702"/>
                    <a:gd name="T59" fmla="*/ 2147483647 h 1661"/>
                    <a:gd name="T60" fmla="*/ 2147483647 w 1702"/>
                    <a:gd name="T61" fmla="*/ 2147483647 h 1661"/>
                    <a:gd name="T62" fmla="*/ 2147483647 w 1702"/>
                    <a:gd name="T63" fmla="*/ 2147483647 h 1661"/>
                    <a:gd name="T64" fmla="*/ 2147483647 w 1702"/>
                    <a:gd name="T65" fmla="*/ 2147483647 h 1661"/>
                    <a:gd name="T66" fmla="*/ 2147483647 w 1702"/>
                    <a:gd name="T67" fmla="*/ 2147483647 h 1661"/>
                    <a:gd name="T68" fmla="*/ 2147483647 w 1702"/>
                    <a:gd name="T69" fmla="*/ 2147483647 h 1661"/>
                    <a:gd name="T70" fmla="*/ 2147483647 w 1702"/>
                    <a:gd name="T71" fmla="*/ 2147483647 h 1661"/>
                    <a:gd name="T72" fmla="*/ 2147483647 w 1702"/>
                    <a:gd name="T73" fmla="*/ 2147483647 h 1661"/>
                    <a:gd name="T74" fmla="*/ 2147483647 w 1702"/>
                    <a:gd name="T75" fmla="*/ 2147483647 h 1661"/>
                    <a:gd name="T76" fmla="*/ 2147483647 w 1702"/>
                    <a:gd name="T77" fmla="*/ 2147483647 h 1661"/>
                    <a:gd name="T78" fmla="*/ 2147483647 w 1702"/>
                    <a:gd name="T79" fmla="*/ 2147483647 h 1661"/>
                    <a:gd name="T80" fmla="*/ 2147483647 w 1702"/>
                    <a:gd name="T81" fmla="*/ 2147483647 h 1661"/>
                    <a:gd name="T82" fmla="*/ 2147483647 w 1702"/>
                    <a:gd name="T83" fmla="*/ 2147483647 h 166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702"/>
                    <a:gd name="T127" fmla="*/ 0 h 1661"/>
                    <a:gd name="T128" fmla="*/ 1702 w 1702"/>
                    <a:gd name="T129" fmla="*/ 1661 h 1661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702" h="1661">
                      <a:moveTo>
                        <a:pt x="272" y="247"/>
                      </a:moveTo>
                      <a:lnTo>
                        <a:pt x="614" y="0"/>
                      </a:lnTo>
                      <a:lnTo>
                        <a:pt x="777" y="43"/>
                      </a:lnTo>
                      <a:lnTo>
                        <a:pt x="856" y="122"/>
                      </a:lnTo>
                      <a:lnTo>
                        <a:pt x="1177" y="153"/>
                      </a:lnTo>
                      <a:lnTo>
                        <a:pt x="1187" y="975"/>
                      </a:lnTo>
                      <a:lnTo>
                        <a:pt x="1292" y="999"/>
                      </a:lnTo>
                      <a:lnTo>
                        <a:pt x="1340" y="1097"/>
                      </a:lnTo>
                      <a:lnTo>
                        <a:pt x="1415" y="1064"/>
                      </a:lnTo>
                      <a:lnTo>
                        <a:pt x="1569" y="1286"/>
                      </a:lnTo>
                      <a:lnTo>
                        <a:pt x="1702" y="1390"/>
                      </a:lnTo>
                      <a:lnTo>
                        <a:pt x="1697" y="1478"/>
                      </a:lnTo>
                      <a:lnTo>
                        <a:pt x="1529" y="1490"/>
                      </a:lnTo>
                      <a:lnTo>
                        <a:pt x="1455" y="1217"/>
                      </a:lnTo>
                      <a:lnTo>
                        <a:pt x="925" y="949"/>
                      </a:lnTo>
                      <a:lnTo>
                        <a:pt x="940" y="1033"/>
                      </a:lnTo>
                      <a:lnTo>
                        <a:pt x="820" y="1143"/>
                      </a:lnTo>
                      <a:lnTo>
                        <a:pt x="801" y="1102"/>
                      </a:lnTo>
                      <a:lnTo>
                        <a:pt x="767" y="1102"/>
                      </a:lnTo>
                      <a:lnTo>
                        <a:pt x="672" y="1330"/>
                      </a:lnTo>
                      <a:lnTo>
                        <a:pt x="376" y="1554"/>
                      </a:lnTo>
                      <a:lnTo>
                        <a:pt x="84" y="1661"/>
                      </a:lnTo>
                      <a:lnTo>
                        <a:pt x="0" y="1646"/>
                      </a:lnTo>
                      <a:lnTo>
                        <a:pt x="336" y="1454"/>
                      </a:lnTo>
                      <a:lnTo>
                        <a:pt x="376" y="1454"/>
                      </a:lnTo>
                      <a:lnTo>
                        <a:pt x="499" y="1306"/>
                      </a:lnTo>
                      <a:lnTo>
                        <a:pt x="554" y="1301"/>
                      </a:lnTo>
                      <a:lnTo>
                        <a:pt x="638" y="1188"/>
                      </a:lnTo>
                      <a:lnTo>
                        <a:pt x="609" y="1138"/>
                      </a:lnTo>
                      <a:lnTo>
                        <a:pt x="430" y="1162"/>
                      </a:lnTo>
                      <a:lnTo>
                        <a:pt x="307" y="880"/>
                      </a:lnTo>
                      <a:lnTo>
                        <a:pt x="376" y="752"/>
                      </a:lnTo>
                      <a:lnTo>
                        <a:pt x="489" y="707"/>
                      </a:lnTo>
                      <a:lnTo>
                        <a:pt x="449" y="594"/>
                      </a:lnTo>
                      <a:lnTo>
                        <a:pt x="331" y="647"/>
                      </a:lnTo>
                      <a:lnTo>
                        <a:pt x="242" y="484"/>
                      </a:lnTo>
                      <a:lnTo>
                        <a:pt x="341" y="445"/>
                      </a:lnTo>
                      <a:lnTo>
                        <a:pt x="430" y="489"/>
                      </a:lnTo>
                      <a:lnTo>
                        <a:pt x="470" y="465"/>
                      </a:lnTo>
                      <a:lnTo>
                        <a:pt x="396" y="326"/>
                      </a:lnTo>
                      <a:lnTo>
                        <a:pt x="267" y="316"/>
                      </a:lnTo>
                      <a:lnTo>
                        <a:pt x="272" y="247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49" name="Freeform 15"/>
                <p:cNvSpPr>
                  <a:spLocks/>
                </p:cNvSpPr>
                <p:nvPr/>
              </p:nvSpPr>
              <p:spPr bwMode="auto">
                <a:xfrm>
                  <a:off x="4224048" y="2771815"/>
                  <a:ext cx="1061042" cy="729751"/>
                </a:xfrm>
                <a:custGeom>
                  <a:avLst/>
                  <a:gdLst>
                    <a:gd name="T0" fmla="*/ 2147483647 w 896"/>
                    <a:gd name="T1" fmla="*/ 0 h 558"/>
                    <a:gd name="T2" fmla="*/ 2147483647 w 896"/>
                    <a:gd name="T3" fmla="*/ 2147483647 h 558"/>
                    <a:gd name="T4" fmla="*/ 2147483647 w 896"/>
                    <a:gd name="T5" fmla="*/ 2147483647 h 558"/>
                    <a:gd name="T6" fmla="*/ 2147483647 w 896"/>
                    <a:gd name="T7" fmla="*/ 2147483647 h 558"/>
                    <a:gd name="T8" fmla="*/ 2147483647 w 896"/>
                    <a:gd name="T9" fmla="*/ 2147483647 h 558"/>
                    <a:gd name="T10" fmla="*/ 2147483647 w 896"/>
                    <a:gd name="T11" fmla="*/ 2147483647 h 558"/>
                    <a:gd name="T12" fmla="*/ 2147483647 w 896"/>
                    <a:gd name="T13" fmla="*/ 2147483647 h 558"/>
                    <a:gd name="T14" fmla="*/ 2147483647 w 896"/>
                    <a:gd name="T15" fmla="*/ 2147483647 h 558"/>
                    <a:gd name="T16" fmla="*/ 2147483647 w 896"/>
                    <a:gd name="T17" fmla="*/ 2147483647 h 558"/>
                    <a:gd name="T18" fmla="*/ 2147483647 w 896"/>
                    <a:gd name="T19" fmla="*/ 2147483647 h 558"/>
                    <a:gd name="T20" fmla="*/ 2147483647 w 896"/>
                    <a:gd name="T21" fmla="*/ 2147483647 h 558"/>
                    <a:gd name="T22" fmla="*/ 2147483647 w 896"/>
                    <a:gd name="T23" fmla="*/ 2147483647 h 558"/>
                    <a:gd name="T24" fmla="*/ 2147483647 w 896"/>
                    <a:gd name="T25" fmla="*/ 2147483647 h 558"/>
                    <a:gd name="T26" fmla="*/ 2147483647 w 896"/>
                    <a:gd name="T27" fmla="*/ 2147483647 h 558"/>
                    <a:gd name="T28" fmla="*/ 2147483647 w 896"/>
                    <a:gd name="T29" fmla="*/ 2147483647 h 558"/>
                    <a:gd name="T30" fmla="*/ 2147483647 w 896"/>
                    <a:gd name="T31" fmla="*/ 2147483647 h 558"/>
                    <a:gd name="T32" fmla="*/ 2147483647 w 896"/>
                    <a:gd name="T33" fmla="*/ 2147483647 h 558"/>
                    <a:gd name="T34" fmla="*/ 0 w 896"/>
                    <a:gd name="T35" fmla="*/ 2147483647 h 558"/>
                    <a:gd name="T36" fmla="*/ 2147483647 w 896"/>
                    <a:gd name="T37" fmla="*/ 0 h 55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896"/>
                    <a:gd name="T58" fmla="*/ 0 h 558"/>
                    <a:gd name="T59" fmla="*/ 896 w 896"/>
                    <a:gd name="T60" fmla="*/ 558 h 558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896" h="558">
                      <a:moveTo>
                        <a:pt x="14" y="0"/>
                      </a:moveTo>
                      <a:lnTo>
                        <a:pt x="190" y="22"/>
                      </a:lnTo>
                      <a:lnTo>
                        <a:pt x="297" y="37"/>
                      </a:lnTo>
                      <a:lnTo>
                        <a:pt x="437" y="51"/>
                      </a:lnTo>
                      <a:lnTo>
                        <a:pt x="566" y="64"/>
                      </a:lnTo>
                      <a:lnTo>
                        <a:pt x="791" y="80"/>
                      </a:lnTo>
                      <a:lnTo>
                        <a:pt x="896" y="88"/>
                      </a:lnTo>
                      <a:lnTo>
                        <a:pt x="893" y="544"/>
                      </a:lnTo>
                      <a:lnTo>
                        <a:pt x="344" y="497"/>
                      </a:lnTo>
                      <a:lnTo>
                        <a:pt x="332" y="558"/>
                      </a:lnTo>
                      <a:lnTo>
                        <a:pt x="311" y="529"/>
                      </a:lnTo>
                      <a:lnTo>
                        <a:pt x="261" y="534"/>
                      </a:lnTo>
                      <a:lnTo>
                        <a:pt x="189" y="545"/>
                      </a:lnTo>
                      <a:lnTo>
                        <a:pt x="176" y="466"/>
                      </a:lnTo>
                      <a:lnTo>
                        <a:pt x="90" y="403"/>
                      </a:lnTo>
                      <a:lnTo>
                        <a:pt x="103" y="343"/>
                      </a:lnTo>
                      <a:lnTo>
                        <a:pt x="111" y="295"/>
                      </a:lnTo>
                      <a:lnTo>
                        <a:pt x="0" y="138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451" name="Group 450"/>
              <p:cNvGrpSpPr/>
              <p:nvPr/>
            </p:nvGrpSpPr>
            <p:grpSpPr>
              <a:xfrm>
                <a:off x="6826591" y="1808857"/>
                <a:ext cx="5273385" cy="3362976"/>
                <a:chOff x="6976647" y="1966239"/>
                <a:chExt cx="5273385" cy="3362976"/>
              </a:xfrm>
              <a:grpFill/>
            </p:grpSpPr>
            <p:sp>
              <p:nvSpPr>
                <p:cNvPr id="452" name="Freeform 6"/>
                <p:cNvSpPr>
                  <a:spLocks/>
                </p:cNvSpPr>
                <p:nvPr/>
              </p:nvSpPr>
              <p:spPr bwMode="auto">
                <a:xfrm>
                  <a:off x="8580198" y="3930958"/>
                  <a:ext cx="1430164" cy="1398257"/>
                </a:xfrm>
                <a:custGeom>
                  <a:avLst/>
                  <a:gdLst>
                    <a:gd name="T0" fmla="*/ 2147483647 w 1248"/>
                    <a:gd name="T1" fmla="*/ 0 h 1156"/>
                    <a:gd name="T2" fmla="*/ 2147483647 w 1248"/>
                    <a:gd name="T3" fmla="*/ 2147483647 h 1156"/>
                    <a:gd name="T4" fmla="*/ 2147483647 w 1248"/>
                    <a:gd name="T5" fmla="*/ 2147483647 h 1156"/>
                    <a:gd name="T6" fmla="*/ 2147483647 w 1248"/>
                    <a:gd name="T7" fmla="*/ 2147483647 h 1156"/>
                    <a:gd name="T8" fmla="*/ 2147483647 w 1248"/>
                    <a:gd name="T9" fmla="*/ 2147483647 h 1156"/>
                    <a:gd name="T10" fmla="*/ 2147483647 w 1248"/>
                    <a:gd name="T11" fmla="*/ 2147483647 h 1156"/>
                    <a:gd name="T12" fmla="*/ 2147483647 w 1248"/>
                    <a:gd name="T13" fmla="*/ 2147483647 h 1156"/>
                    <a:gd name="T14" fmla="*/ 2147483647 w 1248"/>
                    <a:gd name="T15" fmla="*/ 2147483647 h 1156"/>
                    <a:gd name="T16" fmla="*/ 2147483647 w 1248"/>
                    <a:gd name="T17" fmla="*/ 2147483647 h 1156"/>
                    <a:gd name="T18" fmla="*/ 2147483647 w 1248"/>
                    <a:gd name="T19" fmla="*/ 2147483647 h 1156"/>
                    <a:gd name="T20" fmla="*/ 2147483647 w 1248"/>
                    <a:gd name="T21" fmla="*/ 2147483647 h 1156"/>
                    <a:gd name="T22" fmla="*/ 2147483647 w 1248"/>
                    <a:gd name="T23" fmla="*/ 2147483647 h 1156"/>
                    <a:gd name="T24" fmla="*/ 2147483647 w 1248"/>
                    <a:gd name="T25" fmla="*/ 2147483647 h 1156"/>
                    <a:gd name="T26" fmla="*/ 2147483647 w 1248"/>
                    <a:gd name="T27" fmla="*/ 2147483647 h 1156"/>
                    <a:gd name="T28" fmla="*/ 2147483647 w 1248"/>
                    <a:gd name="T29" fmla="*/ 2147483647 h 1156"/>
                    <a:gd name="T30" fmla="*/ 2147483647 w 1248"/>
                    <a:gd name="T31" fmla="*/ 2147483647 h 1156"/>
                    <a:gd name="T32" fmla="*/ 2147483647 w 1248"/>
                    <a:gd name="T33" fmla="*/ 2147483647 h 1156"/>
                    <a:gd name="T34" fmla="*/ 2147483647 w 1248"/>
                    <a:gd name="T35" fmla="*/ 2147483647 h 1156"/>
                    <a:gd name="T36" fmla="*/ 2147483647 w 1248"/>
                    <a:gd name="T37" fmla="*/ 2147483647 h 1156"/>
                    <a:gd name="T38" fmla="*/ 2147483647 w 1248"/>
                    <a:gd name="T39" fmla="*/ 2147483647 h 1156"/>
                    <a:gd name="T40" fmla="*/ 2147483647 w 1248"/>
                    <a:gd name="T41" fmla="*/ 2147483647 h 1156"/>
                    <a:gd name="T42" fmla="*/ 2147483647 w 1248"/>
                    <a:gd name="T43" fmla="*/ 2147483647 h 1156"/>
                    <a:gd name="T44" fmla="*/ 2147483647 w 1248"/>
                    <a:gd name="T45" fmla="*/ 2147483647 h 1156"/>
                    <a:gd name="T46" fmla="*/ 2147483647 w 1248"/>
                    <a:gd name="T47" fmla="*/ 2147483647 h 1156"/>
                    <a:gd name="T48" fmla="*/ 2147483647 w 1248"/>
                    <a:gd name="T49" fmla="*/ 2147483647 h 1156"/>
                    <a:gd name="T50" fmla="*/ 2147483647 w 1248"/>
                    <a:gd name="T51" fmla="*/ 2147483647 h 1156"/>
                    <a:gd name="T52" fmla="*/ 2147483647 w 1248"/>
                    <a:gd name="T53" fmla="*/ 2147483647 h 1156"/>
                    <a:gd name="T54" fmla="*/ 2147483647 w 1248"/>
                    <a:gd name="T55" fmla="*/ 2147483647 h 1156"/>
                    <a:gd name="T56" fmla="*/ 2147483647 w 1248"/>
                    <a:gd name="T57" fmla="*/ 2147483647 h 1156"/>
                    <a:gd name="T58" fmla="*/ 2147483647 w 1248"/>
                    <a:gd name="T59" fmla="*/ 2147483647 h 1156"/>
                    <a:gd name="T60" fmla="*/ 2147483647 w 1248"/>
                    <a:gd name="T61" fmla="*/ 2147483647 h 1156"/>
                    <a:gd name="T62" fmla="*/ 2147483647 w 1248"/>
                    <a:gd name="T63" fmla="*/ 2147483647 h 1156"/>
                    <a:gd name="T64" fmla="*/ 2147483647 w 1248"/>
                    <a:gd name="T65" fmla="*/ 2147483647 h 1156"/>
                    <a:gd name="T66" fmla="*/ 2147483647 w 1248"/>
                    <a:gd name="T67" fmla="*/ 2147483647 h 1156"/>
                    <a:gd name="T68" fmla="*/ 2147483647 w 1248"/>
                    <a:gd name="T69" fmla="*/ 2147483647 h 1156"/>
                    <a:gd name="T70" fmla="*/ 2147483647 w 1248"/>
                    <a:gd name="T71" fmla="*/ 2147483647 h 1156"/>
                    <a:gd name="T72" fmla="*/ 2147483647 w 1248"/>
                    <a:gd name="T73" fmla="*/ 2147483647 h 1156"/>
                    <a:gd name="T74" fmla="*/ 2147483647 w 1248"/>
                    <a:gd name="T75" fmla="*/ 2147483647 h 1156"/>
                    <a:gd name="T76" fmla="*/ 2147483647 w 1248"/>
                    <a:gd name="T77" fmla="*/ 2147483647 h 1156"/>
                    <a:gd name="T78" fmla="*/ 2147483647 w 1248"/>
                    <a:gd name="T79" fmla="*/ 2147483647 h 1156"/>
                    <a:gd name="T80" fmla="*/ 2147483647 w 1248"/>
                    <a:gd name="T81" fmla="*/ 2147483647 h 1156"/>
                    <a:gd name="T82" fmla="*/ 2147483647 w 1248"/>
                    <a:gd name="T83" fmla="*/ 2147483647 h 1156"/>
                    <a:gd name="T84" fmla="*/ 2147483647 w 1248"/>
                    <a:gd name="T85" fmla="*/ 2147483647 h 1156"/>
                    <a:gd name="T86" fmla="*/ 2147483647 w 1248"/>
                    <a:gd name="T87" fmla="*/ 2147483647 h 1156"/>
                    <a:gd name="T88" fmla="*/ 2147483647 w 1248"/>
                    <a:gd name="T89" fmla="*/ 2147483647 h 1156"/>
                    <a:gd name="T90" fmla="*/ 2147483647 w 1248"/>
                    <a:gd name="T91" fmla="*/ 2147483647 h 1156"/>
                    <a:gd name="T92" fmla="*/ 0 w 1248"/>
                    <a:gd name="T93" fmla="*/ 2147483647 h 1156"/>
                    <a:gd name="T94" fmla="*/ 0 w 1248"/>
                    <a:gd name="T95" fmla="*/ 2147483647 h 1156"/>
                    <a:gd name="T96" fmla="*/ 2147483647 w 1248"/>
                    <a:gd name="T97" fmla="*/ 2147483647 h 1156"/>
                    <a:gd name="T98" fmla="*/ 2147483647 w 1248"/>
                    <a:gd name="T99" fmla="*/ 2147483647 h 1156"/>
                    <a:gd name="T100" fmla="*/ 2147483647 w 1248"/>
                    <a:gd name="T101" fmla="*/ 0 h 115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248"/>
                    <a:gd name="T154" fmla="*/ 0 h 1156"/>
                    <a:gd name="T155" fmla="*/ 1248 w 1248"/>
                    <a:gd name="T156" fmla="*/ 1156 h 115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248" h="1156">
                      <a:moveTo>
                        <a:pt x="361" y="0"/>
                      </a:moveTo>
                      <a:lnTo>
                        <a:pt x="637" y="10"/>
                      </a:lnTo>
                      <a:lnTo>
                        <a:pt x="637" y="219"/>
                      </a:lnTo>
                      <a:lnTo>
                        <a:pt x="778" y="278"/>
                      </a:lnTo>
                      <a:lnTo>
                        <a:pt x="817" y="258"/>
                      </a:lnTo>
                      <a:lnTo>
                        <a:pt x="909" y="303"/>
                      </a:lnTo>
                      <a:lnTo>
                        <a:pt x="964" y="300"/>
                      </a:lnTo>
                      <a:lnTo>
                        <a:pt x="1070" y="255"/>
                      </a:lnTo>
                      <a:lnTo>
                        <a:pt x="1131" y="299"/>
                      </a:lnTo>
                      <a:lnTo>
                        <a:pt x="1185" y="310"/>
                      </a:lnTo>
                      <a:lnTo>
                        <a:pt x="1185" y="481"/>
                      </a:lnTo>
                      <a:lnTo>
                        <a:pt x="1248" y="588"/>
                      </a:lnTo>
                      <a:lnTo>
                        <a:pt x="1233" y="733"/>
                      </a:lnTo>
                      <a:lnTo>
                        <a:pt x="1165" y="791"/>
                      </a:lnTo>
                      <a:lnTo>
                        <a:pt x="1151" y="738"/>
                      </a:lnTo>
                      <a:lnTo>
                        <a:pt x="1131" y="762"/>
                      </a:lnTo>
                      <a:lnTo>
                        <a:pt x="1146" y="796"/>
                      </a:lnTo>
                      <a:lnTo>
                        <a:pt x="1025" y="883"/>
                      </a:lnTo>
                      <a:lnTo>
                        <a:pt x="996" y="888"/>
                      </a:lnTo>
                      <a:lnTo>
                        <a:pt x="933" y="931"/>
                      </a:lnTo>
                      <a:lnTo>
                        <a:pt x="933" y="956"/>
                      </a:lnTo>
                      <a:lnTo>
                        <a:pt x="913" y="960"/>
                      </a:lnTo>
                      <a:lnTo>
                        <a:pt x="928" y="989"/>
                      </a:lnTo>
                      <a:lnTo>
                        <a:pt x="894" y="1033"/>
                      </a:lnTo>
                      <a:lnTo>
                        <a:pt x="913" y="1096"/>
                      </a:lnTo>
                      <a:lnTo>
                        <a:pt x="933" y="1117"/>
                      </a:lnTo>
                      <a:lnTo>
                        <a:pt x="928" y="1156"/>
                      </a:lnTo>
                      <a:lnTo>
                        <a:pt x="880" y="1156"/>
                      </a:lnTo>
                      <a:lnTo>
                        <a:pt x="836" y="1136"/>
                      </a:lnTo>
                      <a:lnTo>
                        <a:pt x="807" y="1141"/>
                      </a:lnTo>
                      <a:lnTo>
                        <a:pt x="710" y="1107"/>
                      </a:lnTo>
                      <a:lnTo>
                        <a:pt x="666" y="975"/>
                      </a:lnTo>
                      <a:lnTo>
                        <a:pt x="599" y="912"/>
                      </a:lnTo>
                      <a:lnTo>
                        <a:pt x="539" y="796"/>
                      </a:lnTo>
                      <a:lnTo>
                        <a:pt x="512" y="784"/>
                      </a:lnTo>
                      <a:lnTo>
                        <a:pt x="479" y="755"/>
                      </a:lnTo>
                      <a:lnTo>
                        <a:pt x="449" y="755"/>
                      </a:lnTo>
                      <a:lnTo>
                        <a:pt x="402" y="746"/>
                      </a:lnTo>
                      <a:lnTo>
                        <a:pt x="366" y="755"/>
                      </a:lnTo>
                      <a:lnTo>
                        <a:pt x="342" y="814"/>
                      </a:lnTo>
                      <a:lnTo>
                        <a:pt x="305" y="823"/>
                      </a:lnTo>
                      <a:lnTo>
                        <a:pt x="226" y="778"/>
                      </a:lnTo>
                      <a:lnTo>
                        <a:pt x="179" y="723"/>
                      </a:lnTo>
                      <a:lnTo>
                        <a:pt x="171" y="657"/>
                      </a:lnTo>
                      <a:lnTo>
                        <a:pt x="137" y="612"/>
                      </a:lnTo>
                      <a:lnTo>
                        <a:pt x="58" y="549"/>
                      </a:lnTo>
                      <a:lnTo>
                        <a:pt x="0" y="483"/>
                      </a:lnTo>
                      <a:lnTo>
                        <a:pt x="0" y="455"/>
                      </a:lnTo>
                      <a:lnTo>
                        <a:pt x="189" y="457"/>
                      </a:lnTo>
                      <a:lnTo>
                        <a:pt x="342" y="470"/>
                      </a:lnTo>
                      <a:lnTo>
                        <a:pt x="361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53" name="Freeform 7"/>
                <p:cNvSpPr>
                  <a:spLocks/>
                </p:cNvSpPr>
                <p:nvPr/>
              </p:nvSpPr>
              <p:spPr bwMode="auto">
                <a:xfrm>
                  <a:off x="11860188" y="1966239"/>
                  <a:ext cx="389844" cy="626478"/>
                </a:xfrm>
                <a:custGeom>
                  <a:avLst/>
                  <a:gdLst>
                    <a:gd name="T0" fmla="*/ 2147483647 w 339"/>
                    <a:gd name="T1" fmla="*/ 2147483647 h 518"/>
                    <a:gd name="T2" fmla="*/ 2147483647 w 339"/>
                    <a:gd name="T3" fmla="*/ 2147483647 h 518"/>
                    <a:gd name="T4" fmla="*/ 2147483647 w 339"/>
                    <a:gd name="T5" fmla="*/ 2147483647 h 518"/>
                    <a:gd name="T6" fmla="*/ 2147483647 w 339"/>
                    <a:gd name="T7" fmla="*/ 2147483647 h 518"/>
                    <a:gd name="T8" fmla="*/ 2147483647 w 339"/>
                    <a:gd name="T9" fmla="*/ 2147483647 h 518"/>
                    <a:gd name="T10" fmla="*/ 2147483647 w 339"/>
                    <a:gd name="T11" fmla="*/ 2147483647 h 518"/>
                    <a:gd name="T12" fmla="*/ 2147483647 w 339"/>
                    <a:gd name="T13" fmla="*/ 2147483647 h 518"/>
                    <a:gd name="T14" fmla="*/ 0 w 339"/>
                    <a:gd name="T15" fmla="*/ 2147483647 h 518"/>
                    <a:gd name="T16" fmla="*/ 2147483647 w 339"/>
                    <a:gd name="T17" fmla="*/ 2147483647 h 518"/>
                    <a:gd name="T18" fmla="*/ 2147483647 w 339"/>
                    <a:gd name="T19" fmla="*/ 2147483647 h 518"/>
                    <a:gd name="T20" fmla="*/ 2147483647 w 339"/>
                    <a:gd name="T21" fmla="*/ 2147483647 h 518"/>
                    <a:gd name="T22" fmla="*/ 2147483647 w 339"/>
                    <a:gd name="T23" fmla="*/ 2147483647 h 518"/>
                    <a:gd name="T24" fmla="*/ 2147483647 w 339"/>
                    <a:gd name="T25" fmla="*/ 2147483647 h 518"/>
                    <a:gd name="T26" fmla="*/ 2147483647 w 339"/>
                    <a:gd name="T27" fmla="*/ 2147483647 h 518"/>
                    <a:gd name="T28" fmla="*/ 2147483647 w 339"/>
                    <a:gd name="T29" fmla="*/ 2147483647 h 518"/>
                    <a:gd name="T30" fmla="*/ 2147483647 w 339"/>
                    <a:gd name="T31" fmla="*/ 2147483647 h 518"/>
                    <a:gd name="T32" fmla="*/ 2147483647 w 339"/>
                    <a:gd name="T33" fmla="*/ 2147483647 h 518"/>
                    <a:gd name="T34" fmla="*/ 2147483647 w 339"/>
                    <a:gd name="T35" fmla="*/ 2147483647 h 518"/>
                    <a:gd name="T36" fmla="*/ 2147483647 w 339"/>
                    <a:gd name="T37" fmla="*/ 2147483647 h 518"/>
                    <a:gd name="T38" fmla="*/ 2147483647 w 339"/>
                    <a:gd name="T39" fmla="*/ 2147483647 h 518"/>
                    <a:gd name="T40" fmla="*/ 2147483647 w 339"/>
                    <a:gd name="T41" fmla="*/ 2147483647 h 518"/>
                    <a:gd name="T42" fmla="*/ 2147483647 w 339"/>
                    <a:gd name="T43" fmla="*/ 2147483647 h 518"/>
                    <a:gd name="T44" fmla="*/ 2147483647 w 339"/>
                    <a:gd name="T45" fmla="*/ 2147483647 h 518"/>
                    <a:gd name="T46" fmla="*/ 2147483647 w 339"/>
                    <a:gd name="T47" fmla="*/ 2147483647 h 518"/>
                    <a:gd name="T48" fmla="*/ 2147483647 w 339"/>
                    <a:gd name="T49" fmla="*/ 0 h 518"/>
                    <a:gd name="T50" fmla="*/ 2147483647 w 339"/>
                    <a:gd name="T51" fmla="*/ 2147483647 h 518"/>
                    <a:gd name="T52" fmla="*/ 2147483647 w 339"/>
                    <a:gd name="T53" fmla="*/ 2147483647 h 518"/>
                    <a:gd name="T54" fmla="*/ 2147483647 w 339"/>
                    <a:gd name="T55" fmla="*/ 2147483647 h 51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339"/>
                    <a:gd name="T85" fmla="*/ 0 h 518"/>
                    <a:gd name="T86" fmla="*/ 339 w 339"/>
                    <a:gd name="T87" fmla="*/ 518 h 518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339" h="518">
                      <a:moveTo>
                        <a:pt x="79" y="16"/>
                      </a:moveTo>
                      <a:lnTo>
                        <a:pt x="29" y="111"/>
                      </a:lnTo>
                      <a:lnTo>
                        <a:pt x="53" y="147"/>
                      </a:lnTo>
                      <a:lnTo>
                        <a:pt x="29" y="190"/>
                      </a:lnTo>
                      <a:lnTo>
                        <a:pt x="43" y="205"/>
                      </a:lnTo>
                      <a:lnTo>
                        <a:pt x="34" y="234"/>
                      </a:lnTo>
                      <a:lnTo>
                        <a:pt x="34" y="282"/>
                      </a:lnTo>
                      <a:lnTo>
                        <a:pt x="0" y="300"/>
                      </a:lnTo>
                      <a:lnTo>
                        <a:pt x="13" y="314"/>
                      </a:lnTo>
                      <a:lnTo>
                        <a:pt x="84" y="495"/>
                      </a:lnTo>
                      <a:lnTo>
                        <a:pt x="140" y="518"/>
                      </a:lnTo>
                      <a:lnTo>
                        <a:pt x="137" y="481"/>
                      </a:lnTo>
                      <a:lnTo>
                        <a:pt x="164" y="452"/>
                      </a:lnTo>
                      <a:lnTo>
                        <a:pt x="155" y="421"/>
                      </a:lnTo>
                      <a:lnTo>
                        <a:pt x="224" y="384"/>
                      </a:lnTo>
                      <a:lnTo>
                        <a:pt x="227" y="334"/>
                      </a:lnTo>
                      <a:lnTo>
                        <a:pt x="268" y="331"/>
                      </a:lnTo>
                      <a:lnTo>
                        <a:pt x="300" y="292"/>
                      </a:lnTo>
                      <a:lnTo>
                        <a:pt x="339" y="266"/>
                      </a:lnTo>
                      <a:lnTo>
                        <a:pt x="339" y="234"/>
                      </a:lnTo>
                      <a:lnTo>
                        <a:pt x="285" y="224"/>
                      </a:lnTo>
                      <a:lnTo>
                        <a:pt x="276" y="189"/>
                      </a:lnTo>
                      <a:lnTo>
                        <a:pt x="222" y="184"/>
                      </a:lnTo>
                      <a:lnTo>
                        <a:pt x="179" y="30"/>
                      </a:lnTo>
                      <a:lnTo>
                        <a:pt x="159" y="0"/>
                      </a:lnTo>
                      <a:lnTo>
                        <a:pt x="106" y="13"/>
                      </a:lnTo>
                      <a:lnTo>
                        <a:pt x="96" y="27"/>
                      </a:lnTo>
                      <a:lnTo>
                        <a:pt x="79" y="16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54" name="Freeform 8"/>
                <p:cNvSpPr>
                  <a:spLocks/>
                </p:cNvSpPr>
                <p:nvPr/>
              </p:nvSpPr>
              <p:spPr bwMode="auto">
                <a:xfrm>
                  <a:off x="11283705" y="3202349"/>
                  <a:ext cx="500281" cy="216898"/>
                </a:xfrm>
                <a:custGeom>
                  <a:avLst/>
                  <a:gdLst>
                    <a:gd name="T0" fmla="*/ 0 w 505"/>
                    <a:gd name="T1" fmla="*/ 2147483647 h 208"/>
                    <a:gd name="T2" fmla="*/ 2147483647 w 505"/>
                    <a:gd name="T3" fmla="*/ 0 h 208"/>
                    <a:gd name="T4" fmla="*/ 2147483647 w 505"/>
                    <a:gd name="T5" fmla="*/ 2147483647 h 208"/>
                    <a:gd name="T6" fmla="*/ 2147483647 w 505"/>
                    <a:gd name="T7" fmla="*/ 2147483647 h 208"/>
                    <a:gd name="T8" fmla="*/ 2147483647 w 505"/>
                    <a:gd name="T9" fmla="*/ 2147483647 h 208"/>
                    <a:gd name="T10" fmla="*/ 2147483647 w 505"/>
                    <a:gd name="T11" fmla="*/ 2147483647 h 208"/>
                    <a:gd name="T12" fmla="*/ 2147483647 w 505"/>
                    <a:gd name="T13" fmla="*/ 2147483647 h 208"/>
                    <a:gd name="T14" fmla="*/ 2147483647 w 505"/>
                    <a:gd name="T15" fmla="*/ 2147483647 h 208"/>
                    <a:gd name="T16" fmla="*/ 2147483647 w 505"/>
                    <a:gd name="T17" fmla="*/ 2147483647 h 208"/>
                    <a:gd name="T18" fmla="*/ 2147483647 w 505"/>
                    <a:gd name="T19" fmla="*/ 2147483647 h 208"/>
                    <a:gd name="T20" fmla="*/ 2147483647 w 505"/>
                    <a:gd name="T21" fmla="*/ 2147483647 h 208"/>
                    <a:gd name="T22" fmla="*/ 2147483647 w 505"/>
                    <a:gd name="T23" fmla="*/ 2147483647 h 208"/>
                    <a:gd name="T24" fmla="*/ 2147483647 w 505"/>
                    <a:gd name="T25" fmla="*/ 2147483647 h 208"/>
                    <a:gd name="T26" fmla="*/ 2147483647 w 505"/>
                    <a:gd name="T27" fmla="*/ 2147483647 h 208"/>
                    <a:gd name="T28" fmla="*/ 2147483647 w 505"/>
                    <a:gd name="T29" fmla="*/ 2147483647 h 208"/>
                    <a:gd name="T30" fmla="*/ 2147483647 w 505"/>
                    <a:gd name="T31" fmla="*/ 2147483647 h 208"/>
                    <a:gd name="T32" fmla="*/ 0 w 505"/>
                    <a:gd name="T33" fmla="*/ 2147483647 h 20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05"/>
                    <a:gd name="T52" fmla="*/ 0 h 208"/>
                    <a:gd name="T53" fmla="*/ 505 w 505"/>
                    <a:gd name="T54" fmla="*/ 208 h 20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05" h="208">
                      <a:moveTo>
                        <a:pt x="0" y="72"/>
                      </a:moveTo>
                      <a:lnTo>
                        <a:pt x="381" y="0"/>
                      </a:lnTo>
                      <a:lnTo>
                        <a:pt x="440" y="144"/>
                      </a:lnTo>
                      <a:lnTo>
                        <a:pt x="504" y="128"/>
                      </a:lnTo>
                      <a:lnTo>
                        <a:pt x="505" y="199"/>
                      </a:lnTo>
                      <a:lnTo>
                        <a:pt x="453" y="208"/>
                      </a:lnTo>
                      <a:lnTo>
                        <a:pt x="407" y="162"/>
                      </a:lnTo>
                      <a:lnTo>
                        <a:pt x="376" y="106"/>
                      </a:lnTo>
                      <a:lnTo>
                        <a:pt x="371" y="28"/>
                      </a:lnTo>
                      <a:lnTo>
                        <a:pt x="349" y="67"/>
                      </a:lnTo>
                      <a:lnTo>
                        <a:pt x="374" y="184"/>
                      </a:lnTo>
                      <a:lnTo>
                        <a:pt x="264" y="201"/>
                      </a:lnTo>
                      <a:lnTo>
                        <a:pt x="261" y="115"/>
                      </a:lnTo>
                      <a:lnTo>
                        <a:pt x="193" y="77"/>
                      </a:lnTo>
                      <a:lnTo>
                        <a:pt x="136" y="68"/>
                      </a:lnTo>
                      <a:lnTo>
                        <a:pt x="15" y="128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55" name="Freeform 9"/>
                <p:cNvSpPr>
                  <a:spLocks/>
                </p:cNvSpPr>
                <p:nvPr/>
              </p:nvSpPr>
              <p:spPr bwMode="auto">
                <a:xfrm>
                  <a:off x="7198625" y="2012567"/>
                  <a:ext cx="658207" cy="510659"/>
                </a:xfrm>
                <a:custGeom>
                  <a:avLst/>
                  <a:gdLst>
                    <a:gd name="T0" fmla="*/ 2147483647 w 574"/>
                    <a:gd name="T1" fmla="*/ 0 h 422"/>
                    <a:gd name="T2" fmla="*/ 2147483647 w 574"/>
                    <a:gd name="T3" fmla="*/ 2147483647 h 422"/>
                    <a:gd name="T4" fmla="*/ 2147483647 w 574"/>
                    <a:gd name="T5" fmla="*/ 2147483647 h 422"/>
                    <a:gd name="T6" fmla="*/ 2147483647 w 574"/>
                    <a:gd name="T7" fmla="*/ 2147483647 h 422"/>
                    <a:gd name="T8" fmla="*/ 2147483647 w 574"/>
                    <a:gd name="T9" fmla="*/ 2147483647 h 422"/>
                    <a:gd name="T10" fmla="*/ 2147483647 w 574"/>
                    <a:gd name="T11" fmla="*/ 2147483647 h 422"/>
                    <a:gd name="T12" fmla="*/ 2147483647 w 574"/>
                    <a:gd name="T13" fmla="*/ 2147483647 h 422"/>
                    <a:gd name="T14" fmla="*/ 2147483647 w 574"/>
                    <a:gd name="T15" fmla="*/ 2147483647 h 422"/>
                    <a:gd name="T16" fmla="*/ 2147483647 w 574"/>
                    <a:gd name="T17" fmla="*/ 2147483647 h 422"/>
                    <a:gd name="T18" fmla="*/ 2147483647 w 574"/>
                    <a:gd name="T19" fmla="*/ 2147483647 h 422"/>
                    <a:gd name="T20" fmla="*/ 2147483647 w 574"/>
                    <a:gd name="T21" fmla="*/ 2147483647 h 422"/>
                    <a:gd name="T22" fmla="*/ 2147483647 w 574"/>
                    <a:gd name="T23" fmla="*/ 2147483647 h 422"/>
                    <a:gd name="T24" fmla="*/ 2147483647 w 574"/>
                    <a:gd name="T25" fmla="*/ 2147483647 h 422"/>
                    <a:gd name="T26" fmla="*/ 2147483647 w 574"/>
                    <a:gd name="T27" fmla="*/ 2147483647 h 422"/>
                    <a:gd name="T28" fmla="*/ 2147483647 w 574"/>
                    <a:gd name="T29" fmla="*/ 2147483647 h 422"/>
                    <a:gd name="T30" fmla="*/ 2147483647 w 574"/>
                    <a:gd name="T31" fmla="*/ 2147483647 h 422"/>
                    <a:gd name="T32" fmla="*/ 2147483647 w 574"/>
                    <a:gd name="T33" fmla="*/ 2147483647 h 422"/>
                    <a:gd name="T34" fmla="*/ 2147483647 w 574"/>
                    <a:gd name="T35" fmla="*/ 2147483647 h 422"/>
                    <a:gd name="T36" fmla="*/ 2147483647 w 574"/>
                    <a:gd name="T37" fmla="*/ 2147483647 h 422"/>
                    <a:gd name="T38" fmla="*/ 2147483647 w 574"/>
                    <a:gd name="T39" fmla="*/ 2147483647 h 422"/>
                    <a:gd name="T40" fmla="*/ 0 w 574"/>
                    <a:gd name="T41" fmla="*/ 2147483647 h 422"/>
                    <a:gd name="T42" fmla="*/ 2147483647 w 574"/>
                    <a:gd name="T43" fmla="*/ 2147483647 h 422"/>
                    <a:gd name="T44" fmla="*/ 2147483647 w 574"/>
                    <a:gd name="T45" fmla="*/ 2147483647 h 422"/>
                    <a:gd name="T46" fmla="*/ 2147483647 w 574"/>
                    <a:gd name="T47" fmla="*/ 2147483647 h 422"/>
                    <a:gd name="T48" fmla="*/ 2147483647 w 574"/>
                    <a:gd name="T49" fmla="*/ 2147483647 h 422"/>
                    <a:gd name="T50" fmla="*/ 2147483647 w 574"/>
                    <a:gd name="T51" fmla="*/ 2147483647 h 422"/>
                    <a:gd name="T52" fmla="*/ 2147483647 w 574"/>
                    <a:gd name="T53" fmla="*/ 2147483647 h 422"/>
                    <a:gd name="T54" fmla="*/ 2147483647 w 574"/>
                    <a:gd name="T55" fmla="*/ 2147483647 h 422"/>
                    <a:gd name="T56" fmla="*/ 2147483647 w 574"/>
                    <a:gd name="T57" fmla="*/ 2147483647 h 422"/>
                    <a:gd name="T58" fmla="*/ 2147483647 w 574"/>
                    <a:gd name="T59" fmla="*/ 2147483647 h 422"/>
                    <a:gd name="T60" fmla="*/ 2147483647 w 574"/>
                    <a:gd name="T61" fmla="*/ 2147483647 h 422"/>
                    <a:gd name="T62" fmla="*/ 2147483647 w 574"/>
                    <a:gd name="T63" fmla="*/ 2147483647 h 422"/>
                    <a:gd name="T64" fmla="*/ 2147483647 w 574"/>
                    <a:gd name="T65" fmla="*/ 2147483647 h 422"/>
                    <a:gd name="T66" fmla="*/ 2147483647 w 574"/>
                    <a:gd name="T67" fmla="*/ 2147483647 h 422"/>
                    <a:gd name="T68" fmla="*/ 2147483647 w 574"/>
                    <a:gd name="T69" fmla="*/ 2147483647 h 422"/>
                    <a:gd name="T70" fmla="*/ 2147483647 w 574"/>
                    <a:gd name="T71" fmla="*/ 2147483647 h 422"/>
                    <a:gd name="T72" fmla="*/ 2147483647 w 574"/>
                    <a:gd name="T73" fmla="*/ 2147483647 h 422"/>
                    <a:gd name="T74" fmla="*/ 2147483647 w 574"/>
                    <a:gd name="T75" fmla="*/ 0 h 42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74"/>
                    <a:gd name="T115" fmla="*/ 0 h 422"/>
                    <a:gd name="T116" fmla="*/ 574 w 574"/>
                    <a:gd name="T117" fmla="*/ 422 h 42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74" h="422">
                      <a:moveTo>
                        <a:pt x="145" y="0"/>
                      </a:moveTo>
                      <a:lnTo>
                        <a:pt x="263" y="33"/>
                      </a:lnTo>
                      <a:lnTo>
                        <a:pt x="353" y="54"/>
                      </a:lnTo>
                      <a:lnTo>
                        <a:pt x="397" y="63"/>
                      </a:lnTo>
                      <a:lnTo>
                        <a:pt x="442" y="70"/>
                      </a:lnTo>
                      <a:lnTo>
                        <a:pt x="502" y="81"/>
                      </a:lnTo>
                      <a:lnTo>
                        <a:pt x="574" y="94"/>
                      </a:lnTo>
                      <a:lnTo>
                        <a:pt x="527" y="422"/>
                      </a:lnTo>
                      <a:lnTo>
                        <a:pt x="305" y="375"/>
                      </a:lnTo>
                      <a:lnTo>
                        <a:pt x="274" y="396"/>
                      </a:lnTo>
                      <a:lnTo>
                        <a:pt x="234" y="364"/>
                      </a:lnTo>
                      <a:lnTo>
                        <a:pt x="198" y="396"/>
                      </a:lnTo>
                      <a:lnTo>
                        <a:pt x="166" y="368"/>
                      </a:lnTo>
                      <a:lnTo>
                        <a:pt x="74" y="364"/>
                      </a:lnTo>
                      <a:lnTo>
                        <a:pt x="87" y="310"/>
                      </a:lnTo>
                      <a:lnTo>
                        <a:pt x="21" y="306"/>
                      </a:lnTo>
                      <a:lnTo>
                        <a:pt x="14" y="275"/>
                      </a:lnTo>
                      <a:lnTo>
                        <a:pt x="27" y="243"/>
                      </a:lnTo>
                      <a:lnTo>
                        <a:pt x="11" y="214"/>
                      </a:lnTo>
                      <a:lnTo>
                        <a:pt x="12" y="131"/>
                      </a:lnTo>
                      <a:lnTo>
                        <a:pt x="0" y="68"/>
                      </a:lnTo>
                      <a:lnTo>
                        <a:pt x="8" y="44"/>
                      </a:lnTo>
                      <a:lnTo>
                        <a:pt x="37" y="54"/>
                      </a:lnTo>
                      <a:lnTo>
                        <a:pt x="67" y="91"/>
                      </a:lnTo>
                      <a:lnTo>
                        <a:pt x="124" y="99"/>
                      </a:lnTo>
                      <a:lnTo>
                        <a:pt x="138" y="130"/>
                      </a:lnTo>
                      <a:lnTo>
                        <a:pt x="111" y="130"/>
                      </a:lnTo>
                      <a:lnTo>
                        <a:pt x="108" y="155"/>
                      </a:lnTo>
                      <a:lnTo>
                        <a:pt x="124" y="159"/>
                      </a:lnTo>
                      <a:lnTo>
                        <a:pt x="130" y="184"/>
                      </a:lnTo>
                      <a:lnTo>
                        <a:pt x="96" y="204"/>
                      </a:lnTo>
                      <a:lnTo>
                        <a:pt x="96" y="222"/>
                      </a:lnTo>
                      <a:lnTo>
                        <a:pt x="135" y="222"/>
                      </a:lnTo>
                      <a:lnTo>
                        <a:pt x="145" y="176"/>
                      </a:lnTo>
                      <a:lnTo>
                        <a:pt x="174" y="149"/>
                      </a:lnTo>
                      <a:lnTo>
                        <a:pt x="138" y="78"/>
                      </a:lnTo>
                      <a:lnTo>
                        <a:pt x="161" y="55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56" name="Freeform 10"/>
                <p:cNvSpPr>
                  <a:spLocks/>
                </p:cNvSpPr>
                <p:nvPr/>
              </p:nvSpPr>
              <p:spPr bwMode="auto">
                <a:xfrm>
                  <a:off x="7042909" y="2382137"/>
                  <a:ext cx="822758" cy="660170"/>
                </a:xfrm>
                <a:custGeom>
                  <a:avLst/>
                  <a:gdLst>
                    <a:gd name="T0" fmla="*/ 2147483647 w 717"/>
                    <a:gd name="T1" fmla="*/ 0 h 547"/>
                    <a:gd name="T2" fmla="*/ 2147483647 w 717"/>
                    <a:gd name="T3" fmla="*/ 2147483647 h 547"/>
                    <a:gd name="T4" fmla="*/ 2147483647 w 717"/>
                    <a:gd name="T5" fmla="*/ 2147483647 h 547"/>
                    <a:gd name="T6" fmla="*/ 2147483647 w 717"/>
                    <a:gd name="T7" fmla="*/ 2147483647 h 547"/>
                    <a:gd name="T8" fmla="*/ 2147483647 w 717"/>
                    <a:gd name="T9" fmla="*/ 2147483647 h 547"/>
                    <a:gd name="T10" fmla="*/ 2147483647 w 717"/>
                    <a:gd name="T11" fmla="*/ 2147483647 h 547"/>
                    <a:gd name="T12" fmla="*/ 2147483647 w 717"/>
                    <a:gd name="T13" fmla="*/ 2147483647 h 547"/>
                    <a:gd name="T14" fmla="*/ 2147483647 w 717"/>
                    <a:gd name="T15" fmla="*/ 2147483647 h 547"/>
                    <a:gd name="T16" fmla="*/ 2147483647 w 717"/>
                    <a:gd name="T17" fmla="*/ 2147483647 h 547"/>
                    <a:gd name="T18" fmla="*/ 0 w 717"/>
                    <a:gd name="T19" fmla="*/ 2147483647 h 547"/>
                    <a:gd name="T20" fmla="*/ 0 w 717"/>
                    <a:gd name="T21" fmla="*/ 2147483647 h 547"/>
                    <a:gd name="T22" fmla="*/ 2147483647 w 717"/>
                    <a:gd name="T23" fmla="*/ 2147483647 h 547"/>
                    <a:gd name="T24" fmla="*/ 2147483647 w 717"/>
                    <a:gd name="T25" fmla="*/ 2147483647 h 547"/>
                    <a:gd name="T26" fmla="*/ 2147483647 w 717"/>
                    <a:gd name="T27" fmla="*/ 2147483647 h 547"/>
                    <a:gd name="T28" fmla="*/ 2147483647 w 717"/>
                    <a:gd name="T29" fmla="*/ 2147483647 h 547"/>
                    <a:gd name="T30" fmla="*/ 2147483647 w 717"/>
                    <a:gd name="T31" fmla="*/ 2147483647 h 547"/>
                    <a:gd name="T32" fmla="*/ 2147483647 w 717"/>
                    <a:gd name="T33" fmla="*/ 2147483647 h 547"/>
                    <a:gd name="T34" fmla="*/ 2147483647 w 717"/>
                    <a:gd name="T35" fmla="*/ 2147483647 h 547"/>
                    <a:gd name="T36" fmla="*/ 2147483647 w 717"/>
                    <a:gd name="T37" fmla="*/ 2147483647 h 547"/>
                    <a:gd name="T38" fmla="*/ 2147483647 w 717"/>
                    <a:gd name="T39" fmla="*/ 2147483647 h 547"/>
                    <a:gd name="T40" fmla="*/ 2147483647 w 717"/>
                    <a:gd name="T41" fmla="*/ 2147483647 h 547"/>
                    <a:gd name="T42" fmla="*/ 2147483647 w 717"/>
                    <a:gd name="T43" fmla="*/ 2147483647 h 547"/>
                    <a:gd name="T44" fmla="*/ 2147483647 w 717"/>
                    <a:gd name="T45" fmla="*/ 2147483647 h 547"/>
                    <a:gd name="T46" fmla="*/ 2147483647 w 717"/>
                    <a:gd name="T47" fmla="*/ 2147483647 h 547"/>
                    <a:gd name="T48" fmla="*/ 2147483647 w 717"/>
                    <a:gd name="T49" fmla="*/ 2147483647 h 547"/>
                    <a:gd name="T50" fmla="*/ 2147483647 w 717"/>
                    <a:gd name="T51" fmla="*/ 2147483647 h 547"/>
                    <a:gd name="T52" fmla="*/ 2147483647 w 717"/>
                    <a:gd name="T53" fmla="*/ 0 h 54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17"/>
                    <a:gd name="T82" fmla="*/ 0 h 547"/>
                    <a:gd name="T83" fmla="*/ 717 w 717"/>
                    <a:gd name="T84" fmla="*/ 547 h 54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17" h="547">
                      <a:moveTo>
                        <a:pt x="157" y="0"/>
                      </a:moveTo>
                      <a:lnTo>
                        <a:pt x="136" y="11"/>
                      </a:lnTo>
                      <a:lnTo>
                        <a:pt x="123" y="59"/>
                      </a:lnTo>
                      <a:lnTo>
                        <a:pt x="110" y="100"/>
                      </a:lnTo>
                      <a:lnTo>
                        <a:pt x="100" y="132"/>
                      </a:lnTo>
                      <a:lnTo>
                        <a:pt x="87" y="167"/>
                      </a:lnTo>
                      <a:lnTo>
                        <a:pt x="73" y="203"/>
                      </a:lnTo>
                      <a:lnTo>
                        <a:pt x="53" y="242"/>
                      </a:lnTo>
                      <a:lnTo>
                        <a:pt x="27" y="287"/>
                      </a:lnTo>
                      <a:lnTo>
                        <a:pt x="0" y="330"/>
                      </a:lnTo>
                      <a:lnTo>
                        <a:pt x="0" y="426"/>
                      </a:lnTo>
                      <a:lnTo>
                        <a:pt x="402" y="508"/>
                      </a:lnTo>
                      <a:lnTo>
                        <a:pt x="588" y="547"/>
                      </a:lnTo>
                      <a:lnTo>
                        <a:pt x="626" y="356"/>
                      </a:lnTo>
                      <a:lnTo>
                        <a:pt x="651" y="340"/>
                      </a:lnTo>
                      <a:lnTo>
                        <a:pt x="628" y="298"/>
                      </a:lnTo>
                      <a:lnTo>
                        <a:pt x="639" y="255"/>
                      </a:lnTo>
                      <a:lnTo>
                        <a:pt x="717" y="182"/>
                      </a:lnTo>
                      <a:lnTo>
                        <a:pt x="663" y="116"/>
                      </a:lnTo>
                      <a:lnTo>
                        <a:pt x="441" y="69"/>
                      </a:lnTo>
                      <a:lnTo>
                        <a:pt x="410" y="88"/>
                      </a:lnTo>
                      <a:lnTo>
                        <a:pt x="370" y="56"/>
                      </a:lnTo>
                      <a:lnTo>
                        <a:pt x="334" y="90"/>
                      </a:lnTo>
                      <a:lnTo>
                        <a:pt x="300" y="56"/>
                      </a:lnTo>
                      <a:lnTo>
                        <a:pt x="211" y="58"/>
                      </a:lnTo>
                      <a:lnTo>
                        <a:pt x="223" y="4"/>
                      </a:lnTo>
                      <a:lnTo>
                        <a:pt x="157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57" name="Freeform 11"/>
                <p:cNvSpPr>
                  <a:spLocks/>
                </p:cNvSpPr>
                <p:nvPr/>
              </p:nvSpPr>
              <p:spPr bwMode="auto">
                <a:xfrm>
                  <a:off x="6976647" y="2891742"/>
                  <a:ext cx="865829" cy="1412997"/>
                </a:xfrm>
                <a:custGeom>
                  <a:avLst/>
                  <a:gdLst>
                    <a:gd name="T0" fmla="*/ 2147483647 w 755"/>
                    <a:gd name="T1" fmla="*/ 0 h 1168"/>
                    <a:gd name="T2" fmla="*/ 2147483647 w 755"/>
                    <a:gd name="T3" fmla="*/ 2147483647 h 1168"/>
                    <a:gd name="T4" fmla="*/ 2147483647 w 755"/>
                    <a:gd name="T5" fmla="*/ 2147483647 h 1168"/>
                    <a:gd name="T6" fmla="*/ 2147483647 w 755"/>
                    <a:gd name="T7" fmla="*/ 2147483647 h 1168"/>
                    <a:gd name="T8" fmla="*/ 2147483647 w 755"/>
                    <a:gd name="T9" fmla="*/ 2147483647 h 1168"/>
                    <a:gd name="T10" fmla="*/ 2147483647 w 755"/>
                    <a:gd name="T11" fmla="*/ 2147483647 h 1168"/>
                    <a:gd name="T12" fmla="*/ 2147483647 w 755"/>
                    <a:gd name="T13" fmla="*/ 2147483647 h 1168"/>
                    <a:gd name="T14" fmla="*/ 2147483647 w 755"/>
                    <a:gd name="T15" fmla="*/ 2147483647 h 1168"/>
                    <a:gd name="T16" fmla="*/ 2147483647 w 755"/>
                    <a:gd name="T17" fmla="*/ 2147483647 h 1168"/>
                    <a:gd name="T18" fmla="*/ 2147483647 w 755"/>
                    <a:gd name="T19" fmla="*/ 2147483647 h 1168"/>
                    <a:gd name="T20" fmla="*/ 2147483647 w 755"/>
                    <a:gd name="T21" fmla="*/ 2147483647 h 1168"/>
                    <a:gd name="T22" fmla="*/ 2147483647 w 755"/>
                    <a:gd name="T23" fmla="*/ 2147483647 h 1168"/>
                    <a:gd name="T24" fmla="*/ 2147483647 w 755"/>
                    <a:gd name="T25" fmla="*/ 2147483647 h 1168"/>
                    <a:gd name="T26" fmla="*/ 2147483647 w 755"/>
                    <a:gd name="T27" fmla="*/ 2147483647 h 1168"/>
                    <a:gd name="T28" fmla="*/ 2147483647 w 755"/>
                    <a:gd name="T29" fmla="*/ 2147483647 h 1168"/>
                    <a:gd name="T30" fmla="*/ 2147483647 w 755"/>
                    <a:gd name="T31" fmla="*/ 2147483647 h 1168"/>
                    <a:gd name="T32" fmla="*/ 2147483647 w 755"/>
                    <a:gd name="T33" fmla="*/ 2147483647 h 1168"/>
                    <a:gd name="T34" fmla="*/ 2147483647 w 755"/>
                    <a:gd name="T35" fmla="*/ 2147483647 h 1168"/>
                    <a:gd name="T36" fmla="*/ 2147483647 w 755"/>
                    <a:gd name="T37" fmla="*/ 2147483647 h 1168"/>
                    <a:gd name="T38" fmla="*/ 2147483647 w 755"/>
                    <a:gd name="T39" fmla="*/ 2147483647 h 1168"/>
                    <a:gd name="T40" fmla="*/ 2147483647 w 755"/>
                    <a:gd name="T41" fmla="*/ 2147483647 h 1168"/>
                    <a:gd name="T42" fmla="*/ 2147483647 w 755"/>
                    <a:gd name="T43" fmla="*/ 2147483647 h 1168"/>
                    <a:gd name="T44" fmla="*/ 2147483647 w 755"/>
                    <a:gd name="T45" fmla="*/ 2147483647 h 1168"/>
                    <a:gd name="T46" fmla="*/ 2147483647 w 755"/>
                    <a:gd name="T47" fmla="*/ 2147483647 h 1168"/>
                    <a:gd name="T48" fmla="*/ 2147483647 w 755"/>
                    <a:gd name="T49" fmla="*/ 2147483647 h 1168"/>
                    <a:gd name="T50" fmla="*/ 2147483647 w 755"/>
                    <a:gd name="T51" fmla="*/ 2147483647 h 1168"/>
                    <a:gd name="T52" fmla="*/ 2147483647 w 755"/>
                    <a:gd name="T53" fmla="*/ 2147483647 h 1168"/>
                    <a:gd name="T54" fmla="*/ 2147483647 w 755"/>
                    <a:gd name="T55" fmla="*/ 2147483647 h 1168"/>
                    <a:gd name="T56" fmla="*/ 2147483647 w 755"/>
                    <a:gd name="T57" fmla="*/ 2147483647 h 1168"/>
                    <a:gd name="T58" fmla="*/ 2147483647 w 755"/>
                    <a:gd name="T59" fmla="*/ 2147483647 h 1168"/>
                    <a:gd name="T60" fmla="*/ 2147483647 w 755"/>
                    <a:gd name="T61" fmla="*/ 2147483647 h 1168"/>
                    <a:gd name="T62" fmla="*/ 2147483647 w 755"/>
                    <a:gd name="T63" fmla="*/ 2147483647 h 1168"/>
                    <a:gd name="T64" fmla="*/ 2147483647 w 755"/>
                    <a:gd name="T65" fmla="*/ 2147483647 h 1168"/>
                    <a:gd name="T66" fmla="*/ 2147483647 w 755"/>
                    <a:gd name="T67" fmla="*/ 2147483647 h 1168"/>
                    <a:gd name="T68" fmla="*/ 2147483647 w 755"/>
                    <a:gd name="T69" fmla="*/ 2147483647 h 1168"/>
                    <a:gd name="T70" fmla="*/ 2147483647 w 755"/>
                    <a:gd name="T71" fmla="*/ 2147483647 h 1168"/>
                    <a:gd name="T72" fmla="*/ 2147483647 w 755"/>
                    <a:gd name="T73" fmla="*/ 2147483647 h 1168"/>
                    <a:gd name="T74" fmla="*/ 2147483647 w 755"/>
                    <a:gd name="T75" fmla="*/ 2147483647 h 1168"/>
                    <a:gd name="T76" fmla="*/ 2147483647 w 755"/>
                    <a:gd name="T77" fmla="*/ 2147483647 h 1168"/>
                    <a:gd name="T78" fmla="*/ 2147483647 w 755"/>
                    <a:gd name="T79" fmla="*/ 2147483647 h 1168"/>
                    <a:gd name="T80" fmla="*/ 2147483647 w 755"/>
                    <a:gd name="T81" fmla="*/ 2147483647 h 1168"/>
                    <a:gd name="T82" fmla="*/ 2147483647 w 755"/>
                    <a:gd name="T83" fmla="*/ 2147483647 h 1168"/>
                    <a:gd name="T84" fmla="*/ 2147483647 w 755"/>
                    <a:gd name="T85" fmla="*/ 2147483647 h 1168"/>
                    <a:gd name="T86" fmla="*/ 0 w 755"/>
                    <a:gd name="T87" fmla="*/ 2147483647 h 1168"/>
                    <a:gd name="T88" fmla="*/ 2147483647 w 755"/>
                    <a:gd name="T89" fmla="*/ 2147483647 h 1168"/>
                    <a:gd name="T90" fmla="*/ 2147483647 w 755"/>
                    <a:gd name="T91" fmla="*/ 2147483647 h 1168"/>
                    <a:gd name="T92" fmla="*/ 2147483647 w 755"/>
                    <a:gd name="T93" fmla="*/ 2147483647 h 1168"/>
                    <a:gd name="T94" fmla="*/ 2147483647 w 755"/>
                    <a:gd name="T95" fmla="*/ 0 h 116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755"/>
                    <a:gd name="T145" fmla="*/ 0 h 1168"/>
                    <a:gd name="T146" fmla="*/ 755 w 755"/>
                    <a:gd name="T147" fmla="*/ 1168 h 116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755" h="1168">
                      <a:moveTo>
                        <a:pt x="58" y="0"/>
                      </a:moveTo>
                      <a:lnTo>
                        <a:pt x="405" y="70"/>
                      </a:lnTo>
                      <a:lnTo>
                        <a:pt x="329" y="414"/>
                      </a:lnTo>
                      <a:lnTo>
                        <a:pt x="720" y="937"/>
                      </a:lnTo>
                      <a:lnTo>
                        <a:pt x="755" y="1003"/>
                      </a:lnTo>
                      <a:lnTo>
                        <a:pt x="718" y="1035"/>
                      </a:lnTo>
                      <a:lnTo>
                        <a:pt x="694" y="1093"/>
                      </a:lnTo>
                      <a:lnTo>
                        <a:pt x="671" y="1127"/>
                      </a:lnTo>
                      <a:lnTo>
                        <a:pt x="696" y="1158"/>
                      </a:lnTo>
                      <a:lnTo>
                        <a:pt x="655" y="1168"/>
                      </a:lnTo>
                      <a:lnTo>
                        <a:pt x="426" y="1160"/>
                      </a:lnTo>
                      <a:lnTo>
                        <a:pt x="412" y="1092"/>
                      </a:lnTo>
                      <a:lnTo>
                        <a:pt x="371" y="1042"/>
                      </a:lnTo>
                      <a:lnTo>
                        <a:pt x="342" y="1024"/>
                      </a:lnTo>
                      <a:lnTo>
                        <a:pt x="334" y="988"/>
                      </a:lnTo>
                      <a:lnTo>
                        <a:pt x="310" y="969"/>
                      </a:lnTo>
                      <a:lnTo>
                        <a:pt x="286" y="945"/>
                      </a:lnTo>
                      <a:lnTo>
                        <a:pt x="278" y="917"/>
                      </a:lnTo>
                      <a:lnTo>
                        <a:pt x="255" y="900"/>
                      </a:lnTo>
                      <a:lnTo>
                        <a:pt x="219" y="909"/>
                      </a:lnTo>
                      <a:lnTo>
                        <a:pt x="179" y="895"/>
                      </a:lnTo>
                      <a:lnTo>
                        <a:pt x="179" y="880"/>
                      </a:lnTo>
                      <a:lnTo>
                        <a:pt x="177" y="848"/>
                      </a:lnTo>
                      <a:lnTo>
                        <a:pt x="161" y="812"/>
                      </a:lnTo>
                      <a:lnTo>
                        <a:pt x="160" y="783"/>
                      </a:lnTo>
                      <a:lnTo>
                        <a:pt x="142" y="758"/>
                      </a:lnTo>
                      <a:lnTo>
                        <a:pt x="147" y="733"/>
                      </a:lnTo>
                      <a:lnTo>
                        <a:pt x="97" y="674"/>
                      </a:lnTo>
                      <a:lnTo>
                        <a:pt x="97" y="640"/>
                      </a:lnTo>
                      <a:lnTo>
                        <a:pt x="123" y="627"/>
                      </a:lnTo>
                      <a:lnTo>
                        <a:pt x="123" y="606"/>
                      </a:lnTo>
                      <a:lnTo>
                        <a:pt x="97" y="599"/>
                      </a:lnTo>
                      <a:lnTo>
                        <a:pt x="85" y="567"/>
                      </a:lnTo>
                      <a:lnTo>
                        <a:pt x="72" y="511"/>
                      </a:lnTo>
                      <a:lnTo>
                        <a:pt x="110" y="541"/>
                      </a:lnTo>
                      <a:lnTo>
                        <a:pt x="95" y="501"/>
                      </a:lnTo>
                      <a:lnTo>
                        <a:pt x="123" y="501"/>
                      </a:lnTo>
                      <a:lnTo>
                        <a:pt x="123" y="472"/>
                      </a:lnTo>
                      <a:lnTo>
                        <a:pt x="95" y="452"/>
                      </a:lnTo>
                      <a:lnTo>
                        <a:pt x="82" y="480"/>
                      </a:lnTo>
                      <a:lnTo>
                        <a:pt x="58" y="470"/>
                      </a:lnTo>
                      <a:lnTo>
                        <a:pt x="10" y="339"/>
                      </a:lnTo>
                      <a:lnTo>
                        <a:pt x="22" y="246"/>
                      </a:lnTo>
                      <a:lnTo>
                        <a:pt x="0" y="193"/>
                      </a:lnTo>
                      <a:lnTo>
                        <a:pt x="11" y="152"/>
                      </a:lnTo>
                      <a:lnTo>
                        <a:pt x="35" y="144"/>
                      </a:lnTo>
                      <a:lnTo>
                        <a:pt x="58" y="8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58" name="Freeform 12"/>
                <p:cNvSpPr>
                  <a:spLocks/>
                </p:cNvSpPr>
                <p:nvPr/>
              </p:nvSpPr>
              <p:spPr bwMode="auto">
                <a:xfrm>
                  <a:off x="7354342" y="2980187"/>
                  <a:ext cx="655999" cy="1043428"/>
                </a:xfrm>
                <a:custGeom>
                  <a:avLst/>
                  <a:gdLst>
                    <a:gd name="T0" fmla="*/ 2147483647 w 572"/>
                    <a:gd name="T1" fmla="*/ 0 h 864"/>
                    <a:gd name="T2" fmla="*/ 0 w 572"/>
                    <a:gd name="T3" fmla="*/ 2147483647 h 864"/>
                    <a:gd name="T4" fmla="*/ 2147483647 w 572"/>
                    <a:gd name="T5" fmla="*/ 2147483647 h 864"/>
                    <a:gd name="T6" fmla="*/ 2147483647 w 572"/>
                    <a:gd name="T7" fmla="*/ 2147483647 h 864"/>
                    <a:gd name="T8" fmla="*/ 2147483647 w 572"/>
                    <a:gd name="T9" fmla="*/ 2147483647 h 864"/>
                    <a:gd name="T10" fmla="*/ 2147483647 w 572"/>
                    <a:gd name="T11" fmla="*/ 2147483647 h 864"/>
                    <a:gd name="T12" fmla="*/ 2147483647 w 572"/>
                    <a:gd name="T13" fmla="*/ 2147483647 h 864"/>
                    <a:gd name="T14" fmla="*/ 2147483647 w 572"/>
                    <a:gd name="T15" fmla="*/ 2147483647 h 864"/>
                    <a:gd name="T16" fmla="*/ 2147483647 w 572"/>
                    <a:gd name="T17" fmla="*/ 2147483647 h 864"/>
                    <a:gd name="T18" fmla="*/ 2147483647 w 572"/>
                    <a:gd name="T19" fmla="*/ 2147483647 h 864"/>
                    <a:gd name="T20" fmla="*/ 2147483647 w 572"/>
                    <a:gd name="T21" fmla="*/ 2147483647 h 864"/>
                    <a:gd name="T22" fmla="*/ 2147483647 w 572"/>
                    <a:gd name="T23" fmla="*/ 0 h 86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72"/>
                    <a:gd name="T37" fmla="*/ 0 h 864"/>
                    <a:gd name="T38" fmla="*/ 572 w 572"/>
                    <a:gd name="T39" fmla="*/ 864 h 86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72" h="864">
                      <a:moveTo>
                        <a:pt x="73" y="0"/>
                      </a:moveTo>
                      <a:lnTo>
                        <a:pt x="0" y="342"/>
                      </a:lnTo>
                      <a:lnTo>
                        <a:pt x="389" y="864"/>
                      </a:lnTo>
                      <a:lnTo>
                        <a:pt x="413" y="841"/>
                      </a:lnTo>
                      <a:lnTo>
                        <a:pt x="412" y="738"/>
                      </a:lnTo>
                      <a:lnTo>
                        <a:pt x="460" y="746"/>
                      </a:lnTo>
                      <a:lnTo>
                        <a:pt x="510" y="429"/>
                      </a:lnTo>
                      <a:lnTo>
                        <a:pt x="544" y="215"/>
                      </a:lnTo>
                      <a:lnTo>
                        <a:pt x="554" y="150"/>
                      </a:lnTo>
                      <a:lnTo>
                        <a:pt x="572" y="92"/>
                      </a:lnTo>
                      <a:lnTo>
                        <a:pt x="315" y="52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59" name="Freeform 458"/>
                <p:cNvSpPr>
                  <a:spLocks/>
                </p:cNvSpPr>
                <p:nvPr/>
              </p:nvSpPr>
              <p:spPr bwMode="auto">
                <a:xfrm>
                  <a:off x="8384723" y="3295004"/>
                  <a:ext cx="733305" cy="575939"/>
                </a:xfrm>
                <a:custGeom>
                  <a:avLst/>
                  <a:gdLst>
                    <a:gd name="T0" fmla="*/ 2147483647 w 640"/>
                    <a:gd name="T1" fmla="*/ 0 h 476"/>
                    <a:gd name="T2" fmla="*/ 2147483647 w 640"/>
                    <a:gd name="T3" fmla="*/ 2147483647 h 476"/>
                    <a:gd name="T4" fmla="*/ 0 w 640"/>
                    <a:gd name="T5" fmla="*/ 2147483647 h 476"/>
                    <a:gd name="T6" fmla="*/ 2147483647 w 640"/>
                    <a:gd name="T7" fmla="*/ 2147483647 h 476"/>
                    <a:gd name="T8" fmla="*/ 2147483647 w 640"/>
                    <a:gd name="T9" fmla="*/ 2147483647 h 476"/>
                    <a:gd name="T10" fmla="*/ 2147483647 w 640"/>
                    <a:gd name="T11" fmla="*/ 2147483647 h 476"/>
                    <a:gd name="T12" fmla="*/ 2147483647 w 640"/>
                    <a:gd name="T13" fmla="*/ 2147483647 h 476"/>
                    <a:gd name="T14" fmla="*/ 2147483647 w 640"/>
                    <a:gd name="T15" fmla="*/ 2147483647 h 476"/>
                    <a:gd name="T16" fmla="*/ 2147483647 w 640"/>
                    <a:gd name="T17" fmla="*/ 0 h 4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40"/>
                    <a:gd name="T28" fmla="*/ 0 h 476"/>
                    <a:gd name="T29" fmla="*/ 640 w 640"/>
                    <a:gd name="T30" fmla="*/ 476 h 47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40" h="476">
                      <a:moveTo>
                        <a:pt x="54" y="0"/>
                      </a:moveTo>
                      <a:lnTo>
                        <a:pt x="21" y="286"/>
                      </a:lnTo>
                      <a:lnTo>
                        <a:pt x="0" y="450"/>
                      </a:lnTo>
                      <a:lnTo>
                        <a:pt x="320" y="467"/>
                      </a:lnTo>
                      <a:lnTo>
                        <a:pt x="625" y="476"/>
                      </a:lnTo>
                      <a:lnTo>
                        <a:pt x="635" y="253"/>
                      </a:lnTo>
                      <a:lnTo>
                        <a:pt x="640" y="36"/>
                      </a:lnTo>
                      <a:lnTo>
                        <a:pt x="465" y="32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0" name="Freeform 459"/>
                <p:cNvSpPr>
                  <a:spLocks/>
                </p:cNvSpPr>
                <p:nvPr/>
              </p:nvSpPr>
              <p:spPr bwMode="auto">
                <a:xfrm>
                  <a:off x="7726516" y="3777234"/>
                  <a:ext cx="663729" cy="779149"/>
                </a:xfrm>
                <a:custGeom>
                  <a:avLst/>
                  <a:gdLst>
                    <a:gd name="T0" fmla="*/ 2147483647 w 579"/>
                    <a:gd name="T1" fmla="*/ 0 h 644"/>
                    <a:gd name="T2" fmla="*/ 2147483647 w 579"/>
                    <a:gd name="T3" fmla="*/ 2147483647 h 644"/>
                    <a:gd name="T4" fmla="*/ 2147483647 w 579"/>
                    <a:gd name="T5" fmla="*/ 2147483647 h 644"/>
                    <a:gd name="T6" fmla="*/ 2147483647 w 579"/>
                    <a:gd name="T7" fmla="*/ 2147483647 h 644"/>
                    <a:gd name="T8" fmla="*/ 2147483647 w 579"/>
                    <a:gd name="T9" fmla="*/ 2147483647 h 644"/>
                    <a:gd name="T10" fmla="*/ 2147483647 w 579"/>
                    <a:gd name="T11" fmla="*/ 2147483647 h 644"/>
                    <a:gd name="T12" fmla="*/ 2147483647 w 579"/>
                    <a:gd name="T13" fmla="*/ 2147483647 h 644"/>
                    <a:gd name="T14" fmla="*/ 2147483647 w 579"/>
                    <a:gd name="T15" fmla="*/ 2147483647 h 644"/>
                    <a:gd name="T16" fmla="*/ 2147483647 w 579"/>
                    <a:gd name="T17" fmla="*/ 2147483647 h 644"/>
                    <a:gd name="T18" fmla="*/ 2147483647 w 579"/>
                    <a:gd name="T19" fmla="*/ 2147483647 h 644"/>
                    <a:gd name="T20" fmla="*/ 2147483647 w 579"/>
                    <a:gd name="T21" fmla="*/ 2147483647 h 644"/>
                    <a:gd name="T22" fmla="*/ 0 w 579"/>
                    <a:gd name="T23" fmla="*/ 2147483647 h 644"/>
                    <a:gd name="T24" fmla="*/ 2147483647 w 579"/>
                    <a:gd name="T25" fmla="*/ 2147483647 h 644"/>
                    <a:gd name="T26" fmla="*/ 2147483647 w 579"/>
                    <a:gd name="T27" fmla="*/ 2147483647 h 644"/>
                    <a:gd name="T28" fmla="*/ 2147483647 w 579"/>
                    <a:gd name="T29" fmla="*/ 2147483647 h 644"/>
                    <a:gd name="T30" fmla="*/ 2147483647 w 579"/>
                    <a:gd name="T31" fmla="*/ 0 h 64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79"/>
                    <a:gd name="T49" fmla="*/ 0 h 644"/>
                    <a:gd name="T50" fmla="*/ 579 w 579"/>
                    <a:gd name="T51" fmla="*/ 644 h 64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79" h="644">
                      <a:moveTo>
                        <a:pt x="147" y="0"/>
                      </a:moveTo>
                      <a:lnTo>
                        <a:pt x="135" y="84"/>
                      </a:lnTo>
                      <a:lnTo>
                        <a:pt x="85" y="75"/>
                      </a:lnTo>
                      <a:lnTo>
                        <a:pt x="88" y="183"/>
                      </a:lnTo>
                      <a:lnTo>
                        <a:pt x="64" y="204"/>
                      </a:lnTo>
                      <a:lnTo>
                        <a:pt x="100" y="270"/>
                      </a:lnTo>
                      <a:lnTo>
                        <a:pt x="64" y="299"/>
                      </a:lnTo>
                      <a:lnTo>
                        <a:pt x="45" y="347"/>
                      </a:lnTo>
                      <a:lnTo>
                        <a:pt x="17" y="394"/>
                      </a:lnTo>
                      <a:lnTo>
                        <a:pt x="37" y="422"/>
                      </a:lnTo>
                      <a:lnTo>
                        <a:pt x="3" y="433"/>
                      </a:lnTo>
                      <a:lnTo>
                        <a:pt x="0" y="477"/>
                      </a:lnTo>
                      <a:lnTo>
                        <a:pt x="326" y="641"/>
                      </a:lnTo>
                      <a:lnTo>
                        <a:pt x="510" y="644"/>
                      </a:lnTo>
                      <a:lnTo>
                        <a:pt x="579" y="50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1" name="Freeform 460"/>
                <p:cNvSpPr>
                  <a:spLocks/>
                </p:cNvSpPr>
                <p:nvPr/>
              </p:nvSpPr>
              <p:spPr bwMode="auto">
                <a:xfrm>
                  <a:off x="8947954" y="2242100"/>
                  <a:ext cx="689129" cy="422215"/>
                </a:xfrm>
                <a:custGeom>
                  <a:avLst/>
                  <a:gdLst>
                    <a:gd name="T0" fmla="*/ 2147483647 w 601"/>
                    <a:gd name="T1" fmla="*/ 0 h 352"/>
                    <a:gd name="T2" fmla="*/ 2147483647 w 601"/>
                    <a:gd name="T3" fmla="*/ 2147483647 h 352"/>
                    <a:gd name="T4" fmla="*/ 2147483647 w 601"/>
                    <a:gd name="T5" fmla="*/ 2147483647 h 352"/>
                    <a:gd name="T6" fmla="*/ 2147483647 w 601"/>
                    <a:gd name="T7" fmla="*/ 2147483647 h 352"/>
                    <a:gd name="T8" fmla="*/ 2147483647 w 601"/>
                    <a:gd name="T9" fmla="*/ 2147483647 h 352"/>
                    <a:gd name="T10" fmla="*/ 2147483647 w 601"/>
                    <a:gd name="T11" fmla="*/ 2147483647 h 352"/>
                    <a:gd name="T12" fmla="*/ 2147483647 w 601"/>
                    <a:gd name="T13" fmla="*/ 2147483647 h 352"/>
                    <a:gd name="T14" fmla="*/ 0 w 601"/>
                    <a:gd name="T15" fmla="*/ 2147483647 h 352"/>
                    <a:gd name="T16" fmla="*/ 2147483647 w 601"/>
                    <a:gd name="T17" fmla="*/ 0 h 35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01"/>
                    <a:gd name="T28" fmla="*/ 0 h 352"/>
                    <a:gd name="T29" fmla="*/ 601 w 601"/>
                    <a:gd name="T30" fmla="*/ 352 h 35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01" h="352">
                      <a:moveTo>
                        <a:pt x="2" y="0"/>
                      </a:moveTo>
                      <a:lnTo>
                        <a:pt x="504" y="12"/>
                      </a:lnTo>
                      <a:lnTo>
                        <a:pt x="541" y="115"/>
                      </a:lnTo>
                      <a:lnTo>
                        <a:pt x="577" y="194"/>
                      </a:lnTo>
                      <a:lnTo>
                        <a:pt x="601" y="323"/>
                      </a:lnTo>
                      <a:lnTo>
                        <a:pt x="586" y="352"/>
                      </a:lnTo>
                      <a:lnTo>
                        <a:pt x="401" y="347"/>
                      </a:lnTo>
                      <a:lnTo>
                        <a:pt x="0" y="34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2" name="Freeform 461"/>
                <p:cNvSpPr>
                  <a:spLocks/>
                </p:cNvSpPr>
                <p:nvPr/>
              </p:nvSpPr>
              <p:spPr bwMode="auto">
                <a:xfrm>
                  <a:off x="8928075" y="2650627"/>
                  <a:ext cx="724469" cy="496971"/>
                </a:xfrm>
                <a:custGeom>
                  <a:avLst/>
                  <a:gdLst>
                    <a:gd name="T0" fmla="*/ 2147483647 w 631"/>
                    <a:gd name="T1" fmla="*/ 0 h 412"/>
                    <a:gd name="T2" fmla="*/ 2147483647 w 631"/>
                    <a:gd name="T3" fmla="*/ 2147483647 h 412"/>
                    <a:gd name="T4" fmla="*/ 0 w 631"/>
                    <a:gd name="T5" fmla="*/ 2147483647 h 412"/>
                    <a:gd name="T6" fmla="*/ 2147483647 w 631"/>
                    <a:gd name="T7" fmla="*/ 2147483647 h 412"/>
                    <a:gd name="T8" fmla="*/ 2147483647 w 631"/>
                    <a:gd name="T9" fmla="*/ 2147483647 h 412"/>
                    <a:gd name="T10" fmla="*/ 2147483647 w 631"/>
                    <a:gd name="T11" fmla="*/ 2147483647 h 412"/>
                    <a:gd name="T12" fmla="*/ 2147483647 w 631"/>
                    <a:gd name="T13" fmla="*/ 2147483647 h 412"/>
                    <a:gd name="T14" fmla="*/ 2147483647 w 631"/>
                    <a:gd name="T15" fmla="*/ 2147483647 h 412"/>
                    <a:gd name="T16" fmla="*/ 2147483647 w 631"/>
                    <a:gd name="T17" fmla="*/ 2147483647 h 412"/>
                    <a:gd name="T18" fmla="*/ 2147483647 w 631"/>
                    <a:gd name="T19" fmla="*/ 2147483647 h 412"/>
                    <a:gd name="T20" fmla="*/ 2147483647 w 631"/>
                    <a:gd name="T21" fmla="*/ 2147483647 h 412"/>
                    <a:gd name="T22" fmla="*/ 2147483647 w 631"/>
                    <a:gd name="T23" fmla="*/ 2147483647 h 412"/>
                    <a:gd name="T24" fmla="*/ 2147483647 w 631"/>
                    <a:gd name="T25" fmla="*/ 2147483647 h 412"/>
                    <a:gd name="T26" fmla="*/ 2147483647 w 631"/>
                    <a:gd name="T27" fmla="*/ 0 h 41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31"/>
                    <a:gd name="T43" fmla="*/ 0 h 412"/>
                    <a:gd name="T44" fmla="*/ 631 w 631"/>
                    <a:gd name="T45" fmla="*/ 412 h 41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31" h="412">
                      <a:moveTo>
                        <a:pt x="11" y="0"/>
                      </a:moveTo>
                      <a:lnTo>
                        <a:pt x="10" y="160"/>
                      </a:lnTo>
                      <a:lnTo>
                        <a:pt x="0" y="347"/>
                      </a:lnTo>
                      <a:lnTo>
                        <a:pt x="459" y="354"/>
                      </a:lnTo>
                      <a:lnTo>
                        <a:pt x="507" y="380"/>
                      </a:lnTo>
                      <a:lnTo>
                        <a:pt x="541" y="344"/>
                      </a:lnTo>
                      <a:lnTo>
                        <a:pt x="631" y="412"/>
                      </a:lnTo>
                      <a:lnTo>
                        <a:pt x="618" y="341"/>
                      </a:lnTo>
                      <a:lnTo>
                        <a:pt x="626" y="286"/>
                      </a:lnTo>
                      <a:lnTo>
                        <a:pt x="631" y="99"/>
                      </a:lnTo>
                      <a:lnTo>
                        <a:pt x="591" y="58"/>
                      </a:lnTo>
                      <a:lnTo>
                        <a:pt x="607" y="7"/>
                      </a:lnTo>
                      <a:lnTo>
                        <a:pt x="307" y="5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3" name="Freeform 462"/>
                <p:cNvSpPr>
                  <a:spLocks/>
                </p:cNvSpPr>
                <p:nvPr/>
              </p:nvSpPr>
              <p:spPr bwMode="auto">
                <a:xfrm>
                  <a:off x="8918136" y="3064418"/>
                  <a:ext cx="863621" cy="409579"/>
                </a:xfrm>
                <a:custGeom>
                  <a:avLst/>
                  <a:gdLst>
                    <a:gd name="T0" fmla="*/ 2147483647 w 753"/>
                    <a:gd name="T1" fmla="*/ 0 h 339"/>
                    <a:gd name="T2" fmla="*/ 0 w 753"/>
                    <a:gd name="T3" fmla="*/ 2147483647 h 339"/>
                    <a:gd name="T4" fmla="*/ 2147483647 w 753"/>
                    <a:gd name="T5" fmla="*/ 2147483647 h 339"/>
                    <a:gd name="T6" fmla="*/ 2147483647 w 753"/>
                    <a:gd name="T7" fmla="*/ 2147483647 h 339"/>
                    <a:gd name="T8" fmla="*/ 2147483647 w 753"/>
                    <a:gd name="T9" fmla="*/ 2147483647 h 339"/>
                    <a:gd name="T10" fmla="*/ 2147483647 w 753"/>
                    <a:gd name="T11" fmla="*/ 2147483647 h 339"/>
                    <a:gd name="T12" fmla="*/ 2147483647 w 753"/>
                    <a:gd name="T13" fmla="*/ 2147483647 h 339"/>
                    <a:gd name="T14" fmla="*/ 2147483647 w 753"/>
                    <a:gd name="T15" fmla="*/ 2147483647 h 339"/>
                    <a:gd name="T16" fmla="*/ 2147483647 w 753"/>
                    <a:gd name="T17" fmla="*/ 2147483647 h 339"/>
                    <a:gd name="T18" fmla="*/ 2147483647 w 753"/>
                    <a:gd name="T19" fmla="*/ 2147483647 h 339"/>
                    <a:gd name="T20" fmla="*/ 2147483647 w 753"/>
                    <a:gd name="T21" fmla="*/ 2147483647 h 339"/>
                    <a:gd name="T22" fmla="*/ 2147483647 w 753"/>
                    <a:gd name="T23" fmla="*/ 2147483647 h 339"/>
                    <a:gd name="T24" fmla="*/ 2147483647 w 753"/>
                    <a:gd name="T25" fmla="*/ 2147483647 h 339"/>
                    <a:gd name="T26" fmla="*/ 2147483647 w 753"/>
                    <a:gd name="T27" fmla="*/ 2147483647 h 339"/>
                    <a:gd name="T28" fmla="*/ 2147483647 w 753"/>
                    <a:gd name="T29" fmla="*/ 0 h 33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53"/>
                    <a:gd name="T46" fmla="*/ 0 h 339"/>
                    <a:gd name="T47" fmla="*/ 753 w 753"/>
                    <a:gd name="T48" fmla="*/ 339 h 339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53" h="339">
                      <a:moveTo>
                        <a:pt x="8" y="0"/>
                      </a:moveTo>
                      <a:lnTo>
                        <a:pt x="0" y="224"/>
                      </a:lnTo>
                      <a:lnTo>
                        <a:pt x="170" y="229"/>
                      </a:lnTo>
                      <a:lnTo>
                        <a:pt x="168" y="339"/>
                      </a:lnTo>
                      <a:lnTo>
                        <a:pt x="397" y="335"/>
                      </a:lnTo>
                      <a:lnTo>
                        <a:pt x="603" y="332"/>
                      </a:lnTo>
                      <a:lnTo>
                        <a:pt x="753" y="335"/>
                      </a:lnTo>
                      <a:lnTo>
                        <a:pt x="706" y="240"/>
                      </a:lnTo>
                      <a:lnTo>
                        <a:pt x="674" y="151"/>
                      </a:lnTo>
                      <a:lnTo>
                        <a:pt x="638" y="59"/>
                      </a:lnTo>
                      <a:lnTo>
                        <a:pt x="552" y="1"/>
                      </a:lnTo>
                      <a:lnTo>
                        <a:pt x="514" y="35"/>
                      </a:lnTo>
                      <a:lnTo>
                        <a:pt x="467" y="11"/>
                      </a:lnTo>
                      <a:lnTo>
                        <a:pt x="262" y="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4" name="Freeform 463"/>
                <p:cNvSpPr>
                  <a:spLocks/>
                </p:cNvSpPr>
                <p:nvPr/>
              </p:nvSpPr>
              <p:spPr bwMode="auto">
                <a:xfrm>
                  <a:off x="9100358" y="3462416"/>
                  <a:ext cx="762019" cy="409579"/>
                </a:xfrm>
                <a:custGeom>
                  <a:avLst/>
                  <a:gdLst>
                    <a:gd name="T0" fmla="*/ 2147483647 w 662"/>
                    <a:gd name="T1" fmla="*/ 2147483647 h 338"/>
                    <a:gd name="T2" fmla="*/ 2147483647 w 662"/>
                    <a:gd name="T3" fmla="*/ 2147483647 h 338"/>
                    <a:gd name="T4" fmla="*/ 0 w 662"/>
                    <a:gd name="T5" fmla="*/ 2147483647 h 338"/>
                    <a:gd name="T6" fmla="*/ 2147483647 w 662"/>
                    <a:gd name="T7" fmla="*/ 2147483647 h 338"/>
                    <a:gd name="T8" fmla="*/ 2147483647 w 662"/>
                    <a:gd name="T9" fmla="*/ 2147483647 h 338"/>
                    <a:gd name="T10" fmla="*/ 2147483647 w 662"/>
                    <a:gd name="T11" fmla="*/ 2147483647 h 338"/>
                    <a:gd name="T12" fmla="*/ 2147483647 w 662"/>
                    <a:gd name="T13" fmla="*/ 2147483647 h 338"/>
                    <a:gd name="T14" fmla="*/ 2147483647 w 662"/>
                    <a:gd name="T15" fmla="*/ 2147483647 h 338"/>
                    <a:gd name="T16" fmla="*/ 2147483647 w 662"/>
                    <a:gd name="T17" fmla="*/ 0 h 338"/>
                    <a:gd name="T18" fmla="*/ 2147483647 w 662"/>
                    <a:gd name="T19" fmla="*/ 2147483647 h 338"/>
                    <a:gd name="T20" fmla="*/ 2147483647 w 662"/>
                    <a:gd name="T21" fmla="*/ 2147483647 h 3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62"/>
                    <a:gd name="T34" fmla="*/ 0 h 338"/>
                    <a:gd name="T35" fmla="*/ 662 w 662"/>
                    <a:gd name="T36" fmla="*/ 338 h 3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62" h="338">
                      <a:moveTo>
                        <a:pt x="7" y="4"/>
                      </a:moveTo>
                      <a:lnTo>
                        <a:pt x="5" y="197"/>
                      </a:lnTo>
                      <a:lnTo>
                        <a:pt x="0" y="335"/>
                      </a:lnTo>
                      <a:lnTo>
                        <a:pt x="662" y="338"/>
                      </a:lnTo>
                      <a:lnTo>
                        <a:pt x="649" y="162"/>
                      </a:lnTo>
                      <a:lnTo>
                        <a:pt x="649" y="96"/>
                      </a:lnTo>
                      <a:lnTo>
                        <a:pt x="596" y="55"/>
                      </a:lnTo>
                      <a:lnTo>
                        <a:pt x="612" y="20"/>
                      </a:lnTo>
                      <a:lnTo>
                        <a:pt x="589" y="0"/>
                      </a:lnTo>
                      <a:lnTo>
                        <a:pt x="289" y="4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5" name="Freeform 464"/>
                <p:cNvSpPr>
                  <a:spLocks/>
                </p:cNvSpPr>
                <p:nvPr/>
              </p:nvSpPr>
              <p:spPr bwMode="auto">
                <a:xfrm>
                  <a:off x="8998755" y="3861467"/>
                  <a:ext cx="885708" cy="448537"/>
                </a:xfrm>
                <a:custGeom>
                  <a:avLst/>
                  <a:gdLst>
                    <a:gd name="T0" fmla="*/ 2147483647 w 772"/>
                    <a:gd name="T1" fmla="*/ 0 h 371"/>
                    <a:gd name="T2" fmla="*/ 0 w 772"/>
                    <a:gd name="T3" fmla="*/ 2147483647 h 371"/>
                    <a:gd name="T4" fmla="*/ 2147483647 w 772"/>
                    <a:gd name="T5" fmla="*/ 2147483647 h 371"/>
                    <a:gd name="T6" fmla="*/ 2147483647 w 772"/>
                    <a:gd name="T7" fmla="*/ 2147483647 h 371"/>
                    <a:gd name="T8" fmla="*/ 2147483647 w 772"/>
                    <a:gd name="T9" fmla="*/ 2147483647 h 371"/>
                    <a:gd name="T10" fmla="*/ 2147483647 w 772"/>
                    <a:gd name="T11" fmla="*/ 2147483647 h 371"/>
                    <a:gd name="T12" fmla="*/ 2147483647 w 772"/>
                    <a:gd name="T13" fmla="*/ 2147483647 h 371"/>
                    <a:gd name="T14" fmla="*/ 2147483647 w 772"/>
                    <a:gd name="T15" fmla="*/ 2147483647 h 371"/>
                    <a:gd name="T16" fmla="*/ 2147483647 w 772"/>
                    <a:gd name="T17" fmla="*/ 2147483647 h 371"/>
                    <a:gd name="T18" fmla="*/ 2147483647 w 772"/>
                    <a:gd name="T19" fmla="*/ 2147483647 h 371"/>
                    <a:gd name="T20" fmla="*/ 2147483647 w 772"/>
                    <a:gd name="T21" fmla="*/ 2147483647 h 371"/>
                    <a:gd name="T22" fmla="*/ 2147483647 w 772"/>
                    <a:gd name="T23" fmla="*/ 2147483647 h 371"/>
                    <a:gd name="T24" fmla="*/ 2147483647 w 772"/>
                    <a:gd name="T25" fmla="*/ 0 h 37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772"/>
                    <a:gd name="T40" fmla="*/ 0 h 371"/>
                    <a:gd name="T41" fmla="*/ 772 w 772"/>
                    <a:gd name="T42" fmla="*/ 371 h 37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772" h="371">
                      <a:moveTo>
                        <a:pt x="5" y="0"/>
                      </a:moveTo>
                      <a:lnTo>
                        <a:pt x="0" y="66"/>
                      </a:lnTo>
                      <a:lnTo>
                        <a:pt x="275" y="76"/>
                      </a:lnTo>
                      <a:lnTo>
                        <a:pt x="276" y="287"/>
                      </a:lnTo>
                      <a:lnTo>
                        <a:pt x="417" y="345"/>
                      </a:lnTo>
                      <a:lnTo>
                        <a:pt x="456" y="324"/>
                      </a:lnTo>
                      <a:lnTo>
                        <a:pt x="544" y="371"/>
                      </a:lnTo>
                      <a:lnTo>
                        <a:pt x="603" y="369"/>
                      </a:lnTo>
                      <a:lnTo>
                        <a:pt x="709" y="324"/>
                      </a:lnTo>
                      <a:lnTo>
                        <a:pt x="772" y="368"/>
                      </a:lnTo>
                      <a:lnTo>
                        <a:pt x="772" y="139"/>
                      </a:lnTo>
                      <a:lnTo>
                        <a:pt x="753" y="5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6" name="Freeform 465"/>
                <p:cNvSpPr>
                  <a:spLocks/>
                </p:cNvSpPr>
                <p:nvPr/>
              </p:nvSpPr>
              <p:spPr bwMode="auto">
                <a:xfrm>
                  <a:off x="9869002" y="3884631"/>
                  <a:ext cx="495865" cy="488547"/>
                </a:xfrm>
                <a:custGeom>
                  <a:avLst/>
                  <a:gdLst>
                    <a:gd name="T0" fmla="*/ 0 w 434"/>
                    <a:gd name="T1" fmla="*/ 2147483647 h 405"/>
                    <a:gd name="T2" fmla="*/ 2147483647 w 434"/>
                    <a:gd name="T3" fmla="*/ 2147483647 h 405"/>
                    <a:gd name="T4" fmla="*/ 2147483647 w 434"/>
                    <a:gd name="T5" fmla="*/ 0 h 405"/>
                    <a:gd name="T6" fmla="*/ 2147483647 w 434"/>
                    <a:gd name="T7" fmla="*/ 2147483647 h 405"/>
                    <a:gd name="T8" fmla="*/ 2147483647 w 434"/>
                    <a:gd name="T9" fmla="*/ 2147483647 h 405"/>
                    <a:gd name="T10" fmla="*/ 2147483647 w 434"/>
                    <a:gd name="T11" fmla="*/ 2147483647 h 405"/>
                    <a:gd name="T12" fmla="*/ 2147483647 w 434"/>
                    <a:gd name="T13" fmla="*/ 2147483647 h 405"/>
                    <a:gd name="T14" fmla="*/ 2147483647 w 434"/>
                    <a:gd name="T15" fmla="*/ 2147483647 h 405"/>
                    <a:gd name="T16" fmla="*/ 2147483647 w 434"/>
                    <a:gd name="T17" fmla="*/ 2147483647 h 405"/>
                    <a:gd name="T18" fmla="*/ 2147483647 w 434"/>
                    <a:gd name="T19" fmla="*/ 2147483647 h 405"/>
                    <a:gd name="T20" fmla="*/ 2147483647 w 434"/>
                    <a:gd name="T21" fmla="*/ 2147483647 h 405"/>
                    <a:gd name="T22" fmla="*/ 2147483647 w 434"/>
                    <a:gd name="T23" fmla="*/ 2147483647 h 405"/>
                    <a:gd name="T24" fmla="*/ 2147483647 w 434"/>
                    <a:gd name="T25" fmla="*/ 2147483647 h 405"/>
                    <a:gd name="T26" fmla="*/ 2147483647 w 434"/>
                    <a:gd name="T27" fmla="*/ 2147483647 h 405"/>
                    <a:gd name="T28" fmla="*/ 2147483647 w 434"/>
                    <a:gd name="T29" fmla="*/ 2147483647 h 405"/>
                    <a:gd name="T30" fmla="*/ 0 w 434"/>
                    <a:gd name="T31" fmla="*/ 2147483647 h 40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34"/>
                    <a:gd name="T49" fmla="*/ 0 h 405"/>
                    <a:gd name="T50" fmla="*/ 434 w 434"/>
                    <a:gd name="T51" fmla="*/ 405 h 405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34" h="405">
                      <a:moveTo>
                        <a:pt x="0" y="37"/>
                      </a:moveTo>
                      <a:lnTo>
                        <a:pt x="171" y="16"/>
                      </a:lnTo>
                      <a:lnTo>
                        <a:pt x="382" y="0"/>
                      </a:lnTo>
                      <a:lnTo>
                        <a:pt x="371" y="53"/>
                      </a:lnTo>
                      <a:lnTo>
                        <a:pt x="418" y="41"/>
                      </a:lnTo>
                      <a:lnTo>
                        <a:pt x="434" y="77"/>
                      </a:lnTo>
                      <a:lnTo>
                        <a:pt x="385" y="109"/>
                      </a:lnTo>
                      <a:lnTo>
                        <a:pt x="397" y="166"/>
                      </a:lnTo>
                      <a:lnTo>
                        <a:pt x="347" y="259"/>
                      </a:lnTo>
                      <a:lnTo>
                        <a:pt x="309" y="318"/>
                      </a:lnTo>
                      <a:lnTo>
                        <a:pt x="330" y="392"/>
                      </a:lnTo>
                      <a:lnTo>
                        <a:pt x="62" y="405"/>
                      </a:lnTo>
                      <a:lnTo>
                        <a:pt x="61" y="359"/>
                      </a:lnTo>
                      <a:lnTo>
                        <a:pt x="8" y="350"/>
                      </a:lnTo>
                      <a:lnTo>
                        <a:pt x="8" y="109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7" name="Freeform 466"/>
                <p:cNvSpPr>
                  <a:spLocks/>
                </p:cNvSpPr>
                <p:nvPr/>
              </p:nvSpPr>
              <p:spPr bwMode="auto">
                <a:xfrm>
                  <a:off x="9938577" y="4354226"/>
                  <a:ext cx="608510" cy="514871"/>
                </a:xfrm>
                <a:custGeom>
                  <a:avLst/>
                  <a:gdLst>
                    <a:gd name="T0" fmla="*/ 0 w 530"/>
                    <a:gd name="T1" fmla="*/ 2147483647 h 425"/>
                    <a:gd name="T2" fmla="*/ 2147483647 w 530"/>
                    <a:gd name="T3" fmla="*/ 0 h 425"/>
                    <a:gd name="T4" fmla="*/ 2147483647 w 530"/>
                    <a:gd name="T5" fmla="*/ 2147483647 h 425"/>
                    <a:gd name="T6" fmla="*/ 2147483647 w 530"/>
                    <a:gd name="T7" fmla="*/ 2147483647 h 425"/>
                    <a:gd name="T8" fmla="*/ 2147483647 w 530"/>
                    <a:gd name="T9" fmla="*/ 2147483647 h 425"/>
                    <a:gd name="T10" fmla="*/ 2147483647 w 530"/>
                    <a:gd name="T11" fmla="*/ 2147483647 h 425"/>
                    <a:gd name="T12" fmla="*/ 2147483647 w 530"/>
                    <a:gd name="T13" fmla="*/ 2147483647 h 425"/>
                    <a:gd name="T14" fmla="*/ 2147483647 w 530"/>
                    <a:gd name="T15" fmla="*/ 2147483647 h 425"/>
                    <a:gd name="T16" fmla="*/ 2147483647 w 530"/>
                    <a:gd name="T17" fmla="*/ 2147483647 h 425"/>
                    <a:gd name="T18" fmla="*/ 2147483647 w 530"/>
                    <a:gd name="T19" fmla="*/ 2147483647 h 425"/>
                    <a:gd name="T20" fmla="*/ 2147483647 w 530"/>
                    <a:gd name="T21" fmla="*/ 2147483647 h 425"/>
                    <a:gd name="T22" fmla="*/ 2147483647 w 530"/>
                    <a:gd name="T23" fmla="*/ 2147483647 h 425"/>
                    <a:gd name="T24" fmla="*/ 2147483647 w 530"/>
                    <a:gd name="T25" fmla="*/ 2147483647 h 425"/>
                    <a:gd name="T26" fmla="*/ 2147483647 w 530"/>
                    <a:gd name="T27" fmla="*/ 2147483647 h 425"/>
                    <a:gd name="T28" fmla="*/ 2147483647 w 530"/>
                    <a:gd name="T29" fmla="*/ 2147483647 h 425"/>
                    <a:gd name="T30" fmla="*/ 2147483647 w 530"/>
                    <a:gd name="T31" fmla="*/ 2147483647 h 425"/>
                    <a:gd name="T32" fmla="*/ 2147483647 w 530"/>
                    <a:gd name="T33" fmla="*/ 2147483647 h 425"/>
                    <a:gd name="T34" fmla="*/ 2147483647 w 530"/>
                    <a:gd name="T35" fmla="*/ 2147483647 h 425"/>
                    <a:gd name="T36" fmla="*/ 2147483647 w 530"/>
                    <a:gd name="T37" fmla="*/ 2147483647 h 425"/>
                    <a:gd name="T38" fmla="*/ 2147483647 w 530"/>
                    <a:gd name="T39" fmla="*/ 2147483647 h 425"/>
                    <a:gd name="T40" fmla="*/ 2147483647 w 530"/>
                    <a:gd name="T41" fmla="*/ 2147483647 h 425"/>
                    <a:gd name="T42" fmla="*/ 2147483647 w 530"/>
                    <a:gd name="T43" fmla="*/ 2147483647 h 425"/>
                    <a:gd name="T44" fmla="*/ 2147483647 w 530"/>
                    <a:gd name="T45" fmla="*/ 2147483647 h 425"/>
                    <a:gd name="T46" fmla="*/ 2147483647 w 530"/>
                    <a:gd name="T47" fmla="*/ 2147483647 h 425"/>
                    <a:gd name="T48" fmla="*/ 2147483647 w 530"/>
                    <a:gd name="T49" fmla="*/ 2147483647 h 425"/>
                    <a:gd name="T50" fmla="*/ 2147483647 w 530"/>
                    <a:gd name="T51" fmla="*/ 2147483647 h 425"/>
                    <a:gd name="T52" fmla="*/ 2147483647 w 530"/>
                    <a:gd name="T53" fmla="*/ 2147483647 h 425"/>
                    <a:gd name="T54" fmla="*/ 2147483647 w 530"/>
                    <a:gd name="T55" fmla="*/ 2147483647 h 425"/>
                    <a:gd name="T56" fmla="*/ 2147483647 w 530"/>
                    <a:gd name="T57" fmla="*/ 2147483647 h 425"/>
                    <a:gd name="T58" fmla="*/ 2147483647 w 530"/>
                    <a:gd name="T59" fmla="*/ 2147483647 h 425"/>
                    <a:gd name="T60" fmla="*/ 2147483647 w 530"/>
                    <a:gd name="T61" fmla="*/ 2147483647 h 425"/>
                    <a:gd name="T62" fmla="*/ 2147483647 w 530"/>
                    <a:gd name="T63" fmla="*/ 2147483647 h 425"/>
                    <a:gd name="T64" fmla="*/ 2147483647 w 530"/>
                    <a:gd name="T65" fmla="*/ 2147483647 h 425"/>
                    <a:gd name="T66" fmla="*/ 2147483647 w 530"/>
                    <a:gd name="T67" fmla="*/ 2147483647 h 425"/>
                    <a:gd name="T68" fmla="*/ 0 w 530"/>
                    <a:gd name="T69" fmla="*/ 2147483647 h 42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530"/>
                    <a:gd name="T106" fmla="*/ 0 h 425"/>
                    <a:gd name="T107" fmla="*/ 530 w 530"/>
                    <a:gd name="T108" fmla="*/ 425 h 42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530" h="425">
                      <a:moveTo>
                        <a:pt x="0" y="10"/>
                      </a:moveTo>
                      <a:lnTo>
                        <a:pt x="265" y="0"/>
                      </a:lnTo>
                      <a:lnTo>
                        <a:pt x="312" y="87"/>
                      </a:lnTo>
                      <a:lnTo>
                        <a:pt x="272" y="191"/>
                      </a:lnTo>
                      <a:lnTo>
                        <a:pt x="259" y="237"/>
                      </a:lnTo>
                      <a:lnTo>
                        <a:pt x="436" y="218"/>
                      </a:lnTo>
                      <a:lnTo>
                        <a:pt x="448" y="286"/>
                      </a:lnTo>
                      <a:lnTo>
                        <a:pt x="394" y="279"/>
                      </a:lnTo>
                      <a:lnTo>
                        <a:pt x="370" y="308"/>
                      </a:lnTo>
                      <a:lnTo>
                        <a:pt x="398" y="328"/>
                      </a:lnTo>
                      <a:lnTo>
                        <a:pt x="446" y="305"/>
                      </a:lnTo>
                      <a:lnTo>
                        <a:pt x="448" y="338"/>
                      </a:lnTo>
                      <a:lnTo>
                        <a:pt x="477" y="310"/>
                      </a:lnTo>
                      <a:lnTo>
                        <a:pt x="496" y="310"/>
                      </a:lnTo>
                      <a:lnTo>
                        <a:pt x="474" y="367"/>
                      </a:lnTo>
                      <a:lnTo>
                        <a:pt x="517" y="376"/>
                      </a:lnTo>
                      <a:lnTo>
                        <a:pt x="530" y="407"/>
                      </a:lnTo>
                      <a:lnTo>
                        <a:pt x="511" y="417"/>
                      </a:lnTo>
                      <a:lnTo>
                        <a:pt x="483" y="397"/>
                      </a:lnTo>
                      <a:lnTo>
                        <a:pt x="432" y="383"/>
                      </a:lnTo>
                      <a:lnTo>
                        <a:pt x="443" y="420"/>
                      </a:lnTo>
                      <a:lnTo>
                        <a:pt x="417" y="425"/>
                      </a:lnTo>
                      <a:lnTo>
                        <a:pt x="396" y="391"/>
                      </a:lnTo>
                      <a:lnTo>
                        <a:pt x="383" y="412"/>
                      </a:lnTo>
                      <a:lnTo>
                        <a:pt x="306" y="412"/>
                      </a:lnTo>
                      <a:lnTo>
                        <a:pt x="306" y="391"/>
                      </a:lnTo>
                      <a:lnTo>
                        <a:pt x="277" y="367"/>
                      </a:lnTo>
                      <a:lnTo>
                        <a:pt x="218" y="363"/>
                      </a:lnTo>
                      <a:lnTo>
                        <a:pt x="267" y="391"/>
                      </a:lnTo>
                      <a:lnTo>
                        <a:pt x="199" y="405"/>
                      </a:lnTo>
                      <a:lnTo>
                        <a:pt x="93" y="386"/>
                      </a:lnTo>
                      <a:lnTo>
                        <a:pt x="52" y="391"/>
                      </a:lnTo>
                      <a:lnTo>
                        <a:pt x="67" y="249"/>
                      </a:lnTo>
                      <a:lnTo>
                        <a:pt x="2" y="136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8" name="Freeform 467"/>
                <p:cNvSpPr>
                  <a:spLocks/>
                </p:cNvSpPr>
                <p:nvPr/>
              </p:nvSpPr>
              <p:spPr bwMode="auto">
                <a:xfrm>
                  <a:off x="9523333" y="2190508"/>
                  <a:ext cx="676981" cy="802313"/>
                </a:xfrm>
                <a:custGeom>
                  <a:avLst/>
                  <a:gdLst>
                    <a:gd name="T0" fmla="*/ 0 w 591"/>
                    <a:gd name="T1" fmla="*/ 2147483647 h 665"/>
                    <a:gd name="T2" fmla="*/ 2147483647 w 591"/>
                    <a:gd name="T3" fmla="*/ 2147483647 h 665"/>
                    <a:gd name="T4" fmla="*/ 2147483647 w 591"/>
                    <a:gd name="T5" fmla="*/ 0 h 665"/>
                    <a:gd name="T6" fmla="*/ 2147483647 w 591"/>
                    <a:gd name="T7" fmla="*/ 2147483647 h 665"/>
                    <a:gd name="T8" fmla="*/ 2147483647 w 591"/>
                    <a:gd name="T9" fmla="*/ 2147483647 h 665"/>
                    <a:gd name="T10" fmla="*/ 2147483647 w 591"/>
                    <a:gd name="T11" fmla="*/ 2147483647 h 665"/>
                    <a:gd name="T12" fmla="*/ 2147483647 w 591"/>
                    <a:gd name="T13" fmla="*/ 2147483647 h 665"/>
                    <a:gd name="T14" fmla="*/ 2147483647 w 591"/>
                    <a:gd name="T15" fmla="*/ 2147483647 h 665"/>
                    <a:gd name="T16" fmla="*/ 2147483647 w 591"/>
                    <a:gd name="T17" fmla="*/ 2147483647 h 665"/>
                    <a:gd name="T18" fmla="*/ 2147483647 w 591"/>
                    <a:gd name="T19" fmla="*/ 2147483647 h 665"/>
                    <a:gd name="T20" fmla="*/ 2147483647 w 591"/>
                    <a:gd name="T21" fmla="*/ 2147483647 h 665"/>
                    <a:gd name="T22" fmla="*/ 2147483647 w 591"/>
                    <a:gd name="T23" fmla="*/ 2147483647 h 665"/>
                    <a:gd name="T24" fmla="*/ 2147483647 w 591"/>
                    <a:gd name="T25" fmla="*/ 2147483647 h 665"/>
                    <a:gd name="T26" fmla="*/ 2147483647 w 591"/>
                    <a:gd name="T27" fmla="*/ 2147483647 h 665"/>
                    <a:gd name="T28" fmla="*/ 2147483647 w 591"/>
                    <a:gd name="T29" fmla="*/ 2147483647 h 665"/>
                    <a:gd name="T30" fmla="*/ 2147483647 w 591"/>
                    <a:gd name="T31" fmla="*/ 2147483647 h 665"/>
                    <a:gd name="T32" fmla="*/ 2147483647 w 591"/>
                    <a:gd name="T33" fmla="*/ 2147483647 h 665"/>
                    <a:gd name="T34" fmla="*/ 2147483647 w 591"/>
                    <a:gd name="T35" fmla="*/ 2147483647 h 665"/>
                    <a:gd name="T36" fmla="*/ 2147483647 w 591"/>
                    <a:gd name="T37" fmla="*/ 2147483647 h 665"/>
                    <a:gd name="T38" fmla="*/ 2147483647 w 591"/>
                    <a:gd name="T39" fmla="*/ 2147483647 h 665"/>
                    <a:gd name="T40" fmla="*/ 2147483647 w 591"/>
                    <a:gd name="T41" fmla="*/ 2147483647 h 665"/>
                    <a:gd name="T42" fmla="*/ 2147483647 w 591"/>
                    <a:gd name="T43" fmla="*/ 2147483647 h 665"/>
                    <a:gd name="T44" fmla="*/ 2147483647 w 591"/>
                    <a:gd name="T45" fmla="*/ 2147483647 h 665"/>
                    <a:gd name="T46" fmla="*/ 2147483647 w 591"/>
                    <a:gd name="T47" fmla="*/ 2147483647 h 665"/>
                    <a:gd name="T48" fmla="*/ 2147483647 w 591"/>
                    <a:gd name="T49" fmla="*/ 2147483647 h 665"/>
                    <a:gd name="T50" fmla="*/ 2147483647 w 591"/>
                    <a:gd name="T51" fmla="*/ 2147483647 h 665"/>
                    <a:gd name="T52" fmla="*/ 2147483647 w 591"/>
                    <a:gd name="T53" fmla="*/ 2147483647 h 665"/>
                    <a:gd name="T54" fmla="*/ 2147483647 w 591"/>
                    <a:gd name="T55" fmla="*/ 2147483647 h 665"/>
                    <a:gd name="T56" fmla="*/ 2147483647 w 591"/>
                    <a:gd name="T57" fmla="*/ 2147483647 h 665"/>
                    <a:gd name="T58" fmla="*/ 2147483647 w 591"/>
                    <a:gd name="T59" fmla="*/ 2147483647 h 665"/>
                    <a:gd name="T60" fmla="*/ 0 w 591"/>
                    <a:gd name="T61" fmla="*/ 2147483647 h 66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1"/>
                    <a:gd name="T94" fmla="*/ 0 h 665"/>
                    <a:gd name="T95" fmla="*/ 591 w 591"/>
                    <a:gd name="T96" fmla="*/ 665 h 665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1" h="665">
                      <a:moveTo>
                        <a:pt x="0" y="52"/>
                      </a:moveTo>
                      <a:lnTo>
                        <a:pt x="155" y="52"/>
                      </a:lnTo>
                      <a:lnTo>
                        <a:pt x="154" y="0"/>
                      </a:lnTo>
                      <a:lnTo>
                        <a:pt x="188" y="15"/>
                      </a:lnTo>
                      <a:lnTo>
                        <a:pt x="194" y="55"/>
                      </a:lnTo>
                      <a:lnTo>
                        <a:pt x="268" y="99"/>
                      </a:lnTo>
                      <a:lnTo>
                        <a:pt x="291" y="79"/>
                      </a:lnTo>
                      <a:lnTo>
                        <a:pt x="334" y="79"/>
                      </a:lnTo>
                      <a:lnTo>
                        <a:pt x="368" y="118"/>
                      </a:lnTo>
                      <a:lnTo>
                        <a:pt x="391" y="104"/>
                      </a:lnTo>
                      <a:lnTo>
                        <a:pt x="456" y="120"/>
                      </a:lnTo>
                      <a:lnTo>
                        <a:pt x="478" y="91"/>
                      </a:lnTo>
                      <a:lnTo>
                        <a:pt x="518" y="113"/>
                      </a:lnTo>
                      <a:lnTo>
                        <a:pt x="591" y="110"/>
                      </a:lnTo>
                      <a:lnTo>
                        <a:pt x="473" y="192"/>
                      </a:lnTo>
                      <a:lnTo>
                        <a:pt x="415" y="265"/>
                      </a:lnTo>
                      <a:lnTo>
                        <a:pt x="426" y="370"/>
                      </a:lnTo>
                      <a:lnTo>
                        <a:pt x="386" y="414"/>
                      </a:lnTo>
                      <a:lnTo>
                        <a:pt x="402" y="444"/>
                      </a:lnTo>
                      <a:lnTo>
                        <a:pt x="402" y="522"/>
                      </a:lnTo>
                      <a:lnTo>
                        <a:pt x="443" y="522"/>
                      </a:lnTo>
                      <a:lnTo>
                        <a:pt x="502" y="578"/>
                      </a:lnTo>
                      <a:lnTo>
                        <a:pt x="527" y="646"/>
                      </a:lnTo>
                      <a:lnTo>
                        <a:pt x="108" y="665"/>
                      </a:lnTo>
                      <a:lnTo>
                        <a:pt x="110" y="481"/>
                      </a:lnTo>
                      <a:lnTo>
                        <a:pt x="73" y="441"/>
                      </a:lnTo>
                      <a:lnTo>
                        <a:pt x="86" y="393"/>
                      </a:lnTo>
                      <a:lnTo>
                        <a:pt x="99" y="365"/>
                      </a:lnTo>
                      <a:lnTo>
                        <a:pt x="73" y="238"/>
                      </a:lnTo>
                      <a:lnTo>
                        <a:pt x="37" y="154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9" name="Freeform 468"/>
                <p:cNvSpPr>
                  <a:spLocks/>
                </p:cNvSpPr>
                <p:nvPr/>
              </p:nvSpPr>
              <p:spPr bwMode="auto">
                <a:xfrm>
                  <a:off x="9962873" y="2468474"/>
                  <a:ext cx="513533" cy="632795"/>
                </a:xfrm>
                <a:custGeom>
                  <a:avLst/>
                  <a:gdLst>
                    <a:gd name="T0" fmla="*/ 2147483647 w 449"/>
                    <a:gd name="T1" fmla="*/ 2147483647 h 524"/>
                    <a:gd name="T2" fmla="*/ 2147483647 w 449"/>
                    <a:gd name="T3" fmla="*/ 2147483647 h 524"/>
                    <a:gd name="T4" fmla="*/ 2147483647 w 449"/>
                    <a:gd name="T5" fmla="*/ 2147483647 h 524"/>
                    <a:gd name="T6" fmla="*/ 2147483647 w 449"/>
                    <a:gd name="T7" fmla="*/ 0 h 524"/>
                    <a:gd name="T8" fmla="*/ 2147483647 w 449"/>
                    <a:gd name="T9" fmla="*/ 2147483647 h 524"/>
                    <a:gd name="T10" fmla="*/ 2147483647 w 449"/>
                    <a:gd name="T11" fmla="*/ 2147483647 h 524"/>
                    <a:gd name="T12" fmla="*/ 2147483647 w 449"/>
                    <a:gd name="T13" fmla="*/ 2147483647 h 524"/>
                    <a:gd name="T14" fmla="*/ 2147483647 w 449"/>
                    <a:gd name="T15" fmla="*/ 2147483647 h 524"/>
                    <a:gd name="T16" fmla="*/ 2147483647 w 449"/>
                    <a:gd name="T17" fmla="*/ 2147483647 h 524"/>
                    <a:gd name="T18" fmla="*/ 2147483647 w 449"/>
                    <a:gd name="T19" fmla="*/ 2147483647 h 524"/>
                    <a:gd name="T20" fmla="*/ 2147483647 w 449"/>
                    <a:gd name="T21" fmla="*/ 2147483647 h 524"/>
                    <a:gd name="T22" fmla="*/ 2147483647 w 449"/>
                    <a:gd name="T23" fmla="*/ 2147483647 h 524"/>
                    <a:gd name="T24" fmla="*/ 2147483647 w 449"/>
                    <a:gd name="T25" fmla="*/ 2147483647 h 524"/>
                    <a:gd name="T26" fmla="*/ 2147483647 w 449"/>
                    <a:gd name="T27" fmla="*/ 2147483647 h 524"/>
                    <a:gd name="T28" fmla="*/ 2147483647 w 449"/>
                    <a:gd name="T29" fmla="*/ 2147483647 h 524"/>
                    <a:gd name="T30" fmla="*/ 2147483647 w 449"/>
                    <a:gd name="T31" fmla="*/ 2147483647 h 524"/>
                    <a:gd name="T32" fmla="*/ 2147483647 w 449"/>
                    <a:gd name="T33" fmla="*/ 2147483647 h 524"/>
                    <a:gd name="T34" fmla="*/ 2147483647 w 449"/>
                    <a:gd name="T35" fmla="*/ 2147483647 h 524"/>
                    <a:gd name="T36" fmla="*/ 2147483647 w 449"/>
                    <a:gd name="T37" fmla="*/ 2147483647 h 524"/>
                    <a:gd name="T38" fmla="*/ 2147483647 w 449"/>
                    <a:gd name="T39" fmla="*/ 2147483647 h 524"/>
                    <a:gd name="T40" fmla="*/ 2147483647 w 449"/>
                    <a:gd name="T41" fmla="*/ 2147483647 h 524"/>
                    <a:gd name="T42" fmla="*/ 2147483647 w 449"/>
                    <a:gd name="T43" fmla="*/ 2147483647 h 524"/>
                    <a:gd name="T44" fmla="*/ 2147483647 w 449"/>
                    <a:gd name="T45" fmla="*/ 2147483647 h 524"/>
                    <a:gd name="T46" fmla="*/ 2147483647 w 449"/>
                    <a:gd name="T47" fmla="*/ 2147483647 h 524"/>
                    <a:gd name="T48" fmla="*/ 2147483647 w 449"/>
                    <a:gd name="T49" fmla="*/ 2147483647 h 524"/>
                    <a:gd name="T50" fmla="*/ 2147483647 w 449"/>
                    <a:gd name="T51" fmla="*/ 2147483647 h 524"/>
                    <a:gd name="T52" fmla="*/ 2147483647 w 449"/>
                    <a:gd name="T53" fmla="*/ 2147483647 h 524"/>
                    <a:gd name="T54" fmla="*/ 2147483647 w 449"/>
                    <a:gd name="T55" fmla="*/ 2147483647 h 524"/>
                    <a:gd name="T56" fmla="*/ 2147483647 w 449"/>
                    <a:gd name="T57" fmla="*/ 2147483647 h 524"/>
                    <a:gd name="T58" fmla="*/ 2147483647 w 449"/>
                    <a:gd name="T59" fmla="*/ 2147483647 h 524"/>
                    <a:gd name="T60" fmla="*/ 2147483647 w 449"/>
                    <a:gd name="T61" fmla="*/ 2147483647 h 524"/>
                    <a:gd name="T62" fmla="*/ 2147483647 w 449"/>
                    <a:gd name="T63" fmla="*/ 2147483647 h 524"/>
                    <a:gd name="T64" fmla="*/ 2147483647 w 449"/>
                    <a:gd name="T65" fmla="*/ 2147483647 h 524"/>
                    <a:gd name="T66" fmla="*/ 0 w 449"/>
                    <a:gd name="T67" fmla="*/ 2147483647 h 524"/>
                    <a:gd name="T68" fmla="*/ 2147483647 w 449"/>
                    <a:gd name="T69" fmla="*/ 2147483647 h 524"/>
                    <a:gd name="T70" fmla="*/ 2147483647 w 449"/>
                    <a:gd name="T71" fmla="*/ 2147483647 h 524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49"/>
                    <a:gd name="T109" fmla="*/ 0 h 524"/>
                    <a:gd name="T110" fmla="*/ 449 w 449"/>
                    <a:gd name="T111" fmla="*/ 524 h 524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49" h="524">
                      <a:moveTo>
                        <a:pt x="32" y="35"/>
                      </a:moveTo>
                      <a:lnTo>
                        <a:pt x="66" y="30"/>
                      </a:lnTo>
                      <a:lnTo>
                        <a:pt x="97" y="30"/>
                      </a:lnTo>
                      <a:lnTo>
                        <a:pt x="116" y="0"/>
                      </a:lnTo>
                      <a:lnTo>
                        <a:pt x="131" y="38"/>
                      </a:lnTo>
                      <a:lnTo>
                        <a:pt x="179" y="38"/>
                      </a:lnTo>
                      <a:lnTo>
                        <a:pt x="205" y="74"/>
                      </a:lnTo>
                      <a:lnTo>
                        <a:pt x="255" y="64"/>
                      </a:lnTo>
                      <a:lnTo>
                        <a:pt x="289" y="87"/>
                      </a:lnTo>
                      <a:lnTo>
                        <a:pt x="352" y="103"/>
                      </a:lnTo>
                      <a:lnTo>
                        <a:pt x="363" y="130"/>
                      </a:lnTo>
                      <a:lnTo>
                        <a:pt x="395" y="132"/>
                      </a:lnTo>
                      <a:lnTo>
                        <a:pt x="386" y="159"/>
                      </a:lnTo>
                      <a:lnTo>
                        <a:pt x="397" y="190"/>
                      </a:lnTo>
                      <a:lnTo>
                        <a:pt x="376" y="229"/>
                      </a:lnTo>
                      <a:lnTo>
                        <a:pt x="391" y="237"/>
                      </a:lnTo>
                      <a:lnTo>
                        <a:pt x="426" y="195"/>
                      </a:lnTo>
                      <a:lnTo>
                        <a:pt x="424" y="180"/>
                      </a:lnTo>
                      <a:lnTo>
                        <a:pt x="439" y="174"/>
                      </a:lnTo>
                      <a:lnTo>
                        <a:pt x="449" y="195"/>
                      </a:lnTo>
                      <a:lnTo>
                        <a:pt x="421" y="224"/>
                      </a:lnTo>
                      <a:lnTo>
                        <a:pt x="410" y="290"/>
                      </a:lnTo>
                      <a:lnTo>
                        <a:pt x="410" y="402"/>
                      </a:lnTo>
                      <a:lnTo>
                        <a:pt x="426" y="421"/>
                      </a:lnTo>
                      <a:lnTo>
                        <a:pt x="420" y="490"/>
                      </a:lnTo>
                      <a:lnTo>
                        <a:pt x="206" y="524"/>
                      </a:lnTo>
                      <a:lnTo>
                        <a:pt x="153" y="492"/>
                      </a:lnTo>
                      <a:lnTo>
                        <a:pt x="165" y="450"/>
                      </a:lnTo>
                      <a:lnTo>
                        <a:pt x="139" y="405"/>
                      </a:lnTo>
                      <a:lnTo>
                        <a:pt x="116" y="348"/>
                      </a:lnTo>
                      <a:lnTo>
                        <a:pt x="56" y="292"/>
                      </a:lnTo>
                      <a:lnTo>
                        <a:pt x="19" y="292"/>
                      </a:lnTo>
                      <a:lnTo>
                        <a:pt x="19" y="214"/>
                      </a:lnTo>
                      <a:lnTo>
                        <a:pt x="0" y="185"/>
                      </a:lnTo>
                      <a:lnTo>
                        <a:pt x="42" y="140"/>
                      </a:lnTo>
                      <a:lnTo>
                        <a:pt x="32" y="35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0" name="Freeform 469"/>
                <p:cNvSpPr>
                  <a:spLocks/>
                </p:cNvSpPr>
                <p:nvPr/>
              </p:nvSpPr>
              <p:spPr bwMode="auto">
                <a:xfrm>
                  <a:off x="9637083" y="2967551"/>
                  <a:ext cx="597467" cy="411685"/>
                </a:xfrm>
                <a:custGeom>
                  <a:avLst/>
                  <a:gdLst>
                    <a:gd name="T0" fmla="*/ 2147483647 w 521"/>
                    <a:gd name="T1" fmla="*/ 2147483647 h 339"/>
                    <a:gd name="T2" fmla="*/ 0 w 521"/>
                    <a:gd name="T3" fmla="*/ 2147483647 h 339"/>
                    <a:gd name="T4" fmla="*/ 2147483647 w 521"/>
                    <a:gd name="T5" fmla="*/ 2147483647 h 339"/>
                    <a:gd name="T6" fmla="*/ 2147483647 w 521"/>
                    <a:gd name="T7" fmla="*/ 2147483647 h 339"/>
                    <a:gd name="T8" fmla="*/ 2147483647 w 521"/>
                    <a:gd name="T9" fmla="*/ 2147483647 h 339"/>
                    <a:gd name="T10" fmla="*/ 2147483647 w 521"/>
                    <a:gd name="T11" fmla="*/ 2147483647 h 339"/>
                    <a:gd name="T12" fmla="*/ 2147483647 w 521"/>
                    <a:gd name="T13" fmla="*/ 2147483647 h 339"/>
                    <a:gd name="T14" fmla="*/ 2147483647 w 521"/>
                    <a:gd name="T15" fmla="*/ 2147483647 h 339"/>
                    <a:gd name="T16" fmla="*/ 2147483647 w 521"/>
                    <a:gd name="T17" fmla="*/ 2147483647 h 339"/>
                    <a:gd name="T18" fmla="*/ 2147483647 w 521"/>
                    <a:gd name="T19" fmla="*/ 2147483647 h 339"/>
                    <a:gd name="T20" fmla="*/ 2147483647 w 521"/>
                    <a:gd name="T21" fmla="*/ 2147483647 h 339"/>
                    <a:gd name="T22" fmla="*/ 2147483647 w 521"/>
                    <a:gd name="T23" fmla="*/ 2147483647 h 339"/>
                    <a:gd name="T24" fmla="*/ 2147483647 w 521"/>
                    <a:gd name="T25" fmla="*/ 2147483647 h 339"/>
                    <a:gd name="T26" fmla="*/ 2147483647 w 521"/>
                    <a:gd name="T27" fmla="*/ 2147483647 h 339"/>
                    <a:gd name="T28" fmla="*/ 2147483647 w 521"/>
                    <a:gd name="T29" fmla="*/ 0 h 339"/>
                    <a:gd name="T30" fmla="*/ 2147483647 w 521"/>
                    <a:gd name="T31" fmla="*/ 2147483647 h 339"/>
                    <a:gd name="T32" fmla="*/ 2147483647 w 521"/>
                    <a:gd name="T33" fmla="*/ 2147483647 h 339"/>
                    <a:gd name="T34" fmla="*/ 2147483647 w 521"/>
                    <a:gd name="T35" fmla="*/ 2147483647 h 33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21"/>
                    <a:gd name="T55" fmla="*/ 0 h 339"/>
                    <a:gd name="T56" fmla="*/ 521 w 521"/>
                    <a:gd name="T57" fmla="*/ 339 h 33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21" h="339">
                      <a:moveTo>
                        <a:pt x="8" y="18"/>
                      </a:moveTo>
                      <a:lnTo>
                        <a:pt x="0" y="78"/>
                      </a:lnTo>
                      <a:lnTo>
                        <a:pt x="11" y="141"/>
                      </a:lnTo>
                      <a:lnTo>
                        <a:pt x="59" y="270"/>
                      </a:lnTo>
                      <a:lnTo>
                        <a:pt x="87" y="339"/>
                      </a:lnTo>
                      <a:lnTo>
                        <a:pt x="394" y="323"/>
                      </a:lnTo>
                      <a:lnTo>
                        <a:pt x="444" y="339"/>
                      </a:lnTo>
                      <a:lnTo>
                        <a:pt x="474" y="273"/>
                      </a:lnTo>
                      <a:lnTo>
                        <a:pt x="463" y="226"/>
                      </a:lnTo>
                      <a:lnTo>
                        <a:pt x="515" y="217"/>
                      </a:lnTo>
                      <a:lnTo>
                        <a:pt x="521" y="142"/>
                      </a:lnTo>
                      <a:lnTo>
                        <a:pt x="490" y="110"/>
                      </a:lnTo>
                      <a:lnTo>
                        <a:pt x="437" y="78"/>
                      </a:lnTo>
                      <a:lnTo>
                        <a:pt x="449" y="33"/>
                      </a:lnTo>
                      <a:lnTo>
                        <a:pt x="426" y="0"/>
                      </a:lnTo>
                      <a:lnTo>
                        <a:pt x="311" y="5"/>
                      </a:lnTo>
                      <a:lnTo>
                        <a:pt x="195" y="10"/>
                      </a:lnTo>
                      <a:lnTo>
                        <a:pt x="8" y="18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1" name="Freeform 470"/>
                <p:cNvSpPr>
                  <a:spLocks/>
                </p:cNvSpPr>
                <p:nvPr/>
              </p:nvSpPr>
              <p:spPr bwMode="auto">
                <a:xfrm>
                  <a:off x="10164974" y="2376871"/>
                  <a:ext cx="552187" cy="252697"/>
                </a:xfrm>
                <a:custGeom>
                  <a:avLst/>
                  <a:gdLst>
                    <a:gd name="T0" fmla="*/ 0 w 483"/>
                    <a:gd name="T1" fmla="*/ 2147483647 h 209"/>
                    <a:gd name="T2" fmla="*/ 2147483647 w 483"/>
                    <a:gd name="T3" fmla="*/ 0 h 209"/>
                    <a:gd name="T4" fmla="*/ 2147483647 w 483"/>
                    <a:gd name="T5" fmla="*/ 2147483647 h 209"/>
                    <a:gd name="T6" fmla="*/ 2147483647 w 483"/>
                    <a:gd name="T7" fmla="*/ 2147483647 h 209"/>
                    <a:gd name="T8" fmla="*/ 2147483647 w 483"/>
                    <a:gd name="T9" fmla="*/ 2147483647 h 209"/>
                    <a:gd name="T10" fmla="*/ 2147483647 w 483"/>
                    <a:gd name="T11" fmla="*/ 2147483647 h 209"/>
                    <a:gd name="T12" fmla="*/ 2147483647 w 483"/>
                    <a:gd name="T13" fmla="*/ 2147483647 h 209"/>
                    <a:gd name="T14" fmla="*/ 2147483647 w 483"/>
                    <a:gd name="T15" fmla="*/ 2147483647 h 209"/>
                    <a:gd name="T16" fmla="*/ 2147483647 w 483"/>
                    <a:gd name="T17" fmla="*/ 2147483647 h 209"/>
                    <a:gd name="T18" fmla="*/ 2147483647 w 483"/>
                    <a:gd name="T19" fmla="*/ 2147483647 h 209"/>
                    <a:gd name="T20" fmla="*/ 2147483647 w 483"/>
                    <a:gd name="T21" fmla="*/ 2147483647 h 209"/>
                    <a:gd name="T22" fmla="*/ 2147483647 w 483"/>
                    <a:gd name="T23" fmla="*/ 2147483647 h 209"/>
                    <a:gd name="T24" fmla="*/ 2147483647 w 483"/>
                    <a:gd name="T25" fmla="*/ 2147483647 h 209"/>
                    <a:gd name="T26" fmla="*/ 2147483647 w 483"/>
                    <a:gd name="T27" fmla="*/ 2147483647 h 209"/>
                    <a:gd name="T28" fmla="*/ 2147483647 w 483"/>
                    <a:gd name="T29" fmla="*/ 2147483647 h 209"/>
                    <a:gd name="T30" fmla="*/ 2147483647 w 483"/>
                    <a:gd name="T31" fmla="*/ 2147483647 h 209"/>
                    <a:gd name="T32" fmla="*/ 2147483647 w 483"/>
                    <a:gd name="T33" fmla="*/ 2147483647 h 209"/>
                    <a:gd name="T34" fmla="*/ 2147483647 w 483"/>
                    <a:gd name="T35" fmla="*/ 2147483647 h 209"/>
                    <a:gd name="T36" fmla="*/ 2147483647 w 483"/>
                    <a:gd name="T37" fmla="*/ 2147483647 h 209"/>
                    <a:gd name="T38" fmla="*/ 2147483647 w 483"/>
                    <a:gd name="T39" fmla="*/ 2147483647 h 209"/>
                    <a:gd name="T40" fmla="*/ 2147483647 w 483"/>
                    <a:gd name="T41" fmla="*/ 2147483647 h 209"/>
                    <a:gd name="T42" fmla="*/ 2147483647 w 483"/>
                    <a:gd name="T43" fmla="*/ 2147483647 h 209"/>
                    <a:gd name="T44" fmla="*/ 2147483647 w 483"/>
                    <a:gd name="T45" fmla="*/ 2147483647 h 209"/>
                    <a:gd name="T46" fmla="*/ 2147483647 w 483"/>
                    <a:gd name="T47" fmla="*/ 2147483647 h 209"/>
                    <a:gd name="T48" fmla="*/ 0 w 483"/>
                    <a:gd name="T49" fmla="*/ 2147483647 h 20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483"/>
                    <a:gd name="T76" fmla="*/ 0 h 209"/>
                    <a:gd name="T77" fmla="*/ 483 w 483"/>
                    <a:gd name="T78" fmla="*/ 209 h 20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483" h="209">
                      <a:moveTo>
                        <a:pt x="0" y="115"/>
                      </a:moveTo>
                      <a:lnTo>
                        <a:pt x="108" y="0"/>
                      </a:lnTo>
                      <a:lnTo>
                        <a:pt x="89" y="47"/>
                      </a:lnTo>
                      <a:lnTo>
                        <a:pt x="103" y="62"/>
                      </a:lnTo>
                      <a:lnTo>
                        <a:pt x="137" y="42"/>
                      </a:lnTo>
                      <a:lnTo>
                        <a:pt x="211" y="71"/>
                      </a:lnTo>
                      <a:lnTo>
                        <a:pt x="244" y="47"/>
                      </a:lnTo>
                      <a:lnTo>
                        <a:pt x="344" y="34"/>
                      </a:lnTo>
                      <a:lnTo>
                        <a:pt x="363" y="63"/>
                      </a:lnTo>
                      <a:lnTo>
                        <a:pt x="402" y="57"/>
                      </a:lnTo>
                      <a:lnTo>
                        <a:pt x="478" y="87"/>
                      </a:lnTo>
                      <a:lnTo>
                        <a:pt x="483" y="110"/>
                      </a:lnTo>
                      <a:lnTo>
                        <a:pt x="400" y="129"/>
                      </a:lnTo>
                      <a:lnTo>
                        <a:pt x="376" y="115"/>
                      </a:lnTo>
                      <a:lnTo>
                        <a:pt x="334" y="120"/>
                      </a:lnTo>
                      <a:lnTo>
                        <a:pt x="286" y="149"/>
                      </a:lnTo>
                      <a:lnTo>
                        <a:pt x="263" y="150"/>
                      </a:lnTo>
                      <a:lnTo>
                        <a:pt x="245" y="129"/>
                      </a:lnTo>
                      <a:lnTo>
                        <a:pt x="218" y="207"/>
                      </a:lnTo>
                      <a:lnTo>
                        <a:pt x="187" y="209"/>
                      </a:lnTo>
                      <a:lnTo>
                        <a:pt x="174" y="178"/>
                      </a:lnTo>
                      <a:lnTo>
                        <a:pt x="110" y="163"/>
                      </a:lnTo>
                      <a:lnTo>
                        <a:pt x="79" y="141"/>
                      </a:lnTo>
                      <a:lnTo>
                        <a:pt x="26" y="149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2" name="Freeform 471"/>
                <p:cNvSpPr>
                  <a:spLocks/>
                </p:cNvSpPr>
                <p:nvPr/>
              </p:nvSpPr>
              <p:spPr bwMode="auto">
                <a:xfrm>
                  <a:off x="10547087" y="2554813"/>
                  <a:ext cx="396471" cy="565409"/>
                </a:xfrm>
                <a:custGeom>
                  <a:avLst/>
                  <a:gdLst>
                    <a:gd name="T0" fmla="*/ 2147483647 w 345"/>
                    <a:gd name="T1" fmla="*/ 2147483647 h 468"/>
                    <a:gd name="T2" fmla="*/ 2147483647 w 345"/>
                    <a:gd name="T3" fmla="*/ 2147483647 h 468"/>
                    <a:gd name="T4" fmla="*/ 2147483647 w 345"/>
                    <a:gd name="T5" fmla="*/ 2147483647 h 468"/>
                    <a:gd name="T6" fmla="*/ 2147483647 w 345"/>
                    <a:gd name="T7" fmla="*/ 2147483647 h 468"/>
                    <a:gd name="T8" fmla="*/ 2147483647 w 345"/>
                    <a:gd name="T9" fmla="*/ 2147483647 h 468"/>
                    <a:gd name="T10" fmla="*/ 2147483647 w 345"/>
                    <a:gd name="T11" fmla="*/ 2147483647 h 468"/>
                    <a:gd name="T12" fmla="*/ 0 w 345"/>
                    <a:gd name="T13" fmla="*/ 2147483647 h 468"/>
                    <a:gd name="T14" fmla="*/ 2147483647 w 345"/>
                    <a:gd name="T15" fmla="*/ 2147483647 h 468"/>
                    <a:gd name="T16" fmla="*/ 2147483647 w 345"/>
                    <a:gd name="T17" fmla="*/ 2147483647 h 468"/>
                    <a:gd name="T18" fmla="*/ 2147483647 w 345"/>
                    <a:gd name="T19" fmla="*/ 2147483647 h 468"/>
                    <a:gd name="T20" fmla="*/ 2147483647 w 345"/>
                    <a:gd name="T21" fmla="*/ 2147483647 h 468"/>
                    <a:gd name="T22" fmla="*/ 2147483647 w 345"/>
                    <a:gd name="T23" fmla="*/ 2147483647 h 468"/>
                    <a:gd name="T24" fmla="*/ 2147483647 w 345"/>
                    <a:gd name="T25" fmla="*/ 2147483647 h 468"/>
                    <a:gd name="T26" fmla="*/ 2147483647 w 345"/>
                    <a:gd name="T27" fmla="*/ 2147483647 h 468"/>
                    <a:gd name="T28" fmla="*/ 2147483647 w 345"/>
                    <a:gd name="T29" fmla="*/ 2147483647 h 468"/>
                    <a:gd name="T30" fmla="*/ 2147483647 w 345"/>
                    <a:gd name="T31" fmla="*/ 2147483647 h 468"/>
                    <a:gd name="T32" fmla="*/ 2147483647 w 345"/>
                    <a:gd name="T33" fmla="*/ 2147483647 h 468"/>
                    <a:gd name="T34" fmla="*/ 2147483647 w 345"/>
                    <a:gd name="T35" fmla="*/ 2147483647 h 468"/>
                    <a:gd name="T36" fmla="*/ 2147483647 w 345"/>
                    <a:gd name="T37" fmla="*/ 2147483647 h 468"/>
                    <a:gd name="T38" fmla="*/ 2147483647 w 345"/>
                    <a:gd name="T39" fmla="*/ 2147483647 h 468"/>
                    <a:gd name="T40" fmla="*/ 2147483647 w 345"/>
                    <a:gd name="T41" fmla="*/ 2147483647 h 468"/>
                    <a:gd name="T42" fmla="*/ 2147483647 w 345"/>
                    <a:gd name="T43" fmla="*/ 2147483647 h 468"/>
                    <a:gd name="T44" fmla="*/ 2147483647 w 345"/>
                    <a:gd name="T45" fmla="*/ 2147483647 h 468"/>
                    <a:gd name="T46" fmla="*/ 2147483647 w 345"/>
                    <a:gd name="T47" fmla="*/ 2147483647 h 468"/>
                    <a:gd name="T48" fmla="*/ 2147483647 w 345"/>
                    <a:gd name="T49" fmla="*/ 2147483647 h 468"/>
                    <a:gd name="T50" fmla="*/ 2147483647 w 345"/>
                    <a:gd name="T51" fmla="*/ 2147483647 h 468"/>
                    <a:gd name="T52" fmla="*/ 2147483647 w 345"/>
                    <a:gd name="T53" fmla="*/ 2147483647 h 468"/>
                    <a:gd name="T54" fmla="*/ 2147483647 w 345"/>
                    <a:gd name="T55" fmla="*/ 2147483647 h 468"/>
                    <a:gd name="T56" fmla="*/ 2147483647 w 345"/>
                    <a:gd name="T57" fmla="*/ 2147483647 h 468"/>
                    <a:gd name="T58" fmla="*/ 2147483647 w 345"/>
                    <a:gd name="T59" fmla="*/ 2147483647 h 468"/>
                    <a:gd name="T60" fmla="*/ 2147483647 w 345"/>
                    <a:gd name="T61" fmla="*/ 2147483647 h 468"/>
                    <a:gd name="T62" fmla="*/ 2147483647 w 345"/>
                    <a:gd name="T63" fmla="*/ 2147483647 h 468"/>
                    <a:gd name="T64" fmla="*/ 2147483647 w 345"/>
                    <a:gd name="T65" fmla="*/ 2147483647 h 468"/>
                    <a:gd name="T66" fmla="*/ 2147483647 w 345"/>
                    <a:gd name="T67" fmla="*/ 2147483647 h 468"/>
                    <a:gd name="T68" fmla="*/ 2147483647 w 345"/>
                    <a:gd name="T69" fmla="*/ 2147483647 h 468"/>
                    <a:gd name="T70" fmla="*/ 2147483647 w 345"/>
                    <a:gd name="T71" fmla="*/ 2147483647 h 468"/>
                    <a:gd name="T72" fmla="*/ 2147483647 w 345"/>
                    <a:gd name="T73" fmla="*/ 2147483647 h 468"/>
                    <a:gd name="T74" fmla="*/ 2147483647 w 345"/>
                    <a:gd name="T75" fmla="*/ 2147483647 h 468"/>
                    <a:gd name="T76" fmla="*/ 2147483647 w 345"/>
                    <a:gd name="T77" fmla="*/ 2147483647 h 468"/>
                    <a:gd name="T78" fmla="*/ 2147483647 w 345"/>
                    <a:gd name="T79" fmla="*/ 2147483647 h 468"/>
                    <a:gd name="T80" fmla="*/ 2147483647 w 345"/>
                    <a:gd name="T81" fmla="*/ 2147483647 h 468"/>
                    <a:gd name="T82" fmla="*/ 2147483647 w 345"/>
                    <a:gd name="T83" fmla="*/ 0 h 468"/>
                    <a:gd name="T84" fmla="*/ 2147483647 w 345"/>
                    <a:gd name="T85" fmla="*/ 2147483647 h 46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345"/>
                    <a:gd name="T130" fmla="*/ 0 h 468"/>
                    <a:gd name="T131" fmla="*/ 345 w 345"/>
                    <a:gd name="T132" fmla="*/ 468 h 468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345" h="468">
                      <a:moveTo>
                        <a:pt x="87" y="20"/>
                      </a:moveTo>
                      <a:lnTo>
                        <a:pt x="100" y="49"/>
                      </a:lnTo>
                      <a:lnTo>
                        <a:pt x="76" y="66"/>
                      </a:lnTo>
                      <a:lnTo>
                        <a:pt x="74" y="141"/>
                      </a:lnTo>
                      <a:lnTo>
                        <a:pt x="61" y="92"/>
                      </a:lnTo>
                      <a:lnTo>
                        <a:pt x="11" y="139"/>
                      </a:lnTo>
                      <a:lnTo>
                        <a:pt x="0" y="273"/>
                      </a:lnTo>
                      <a:lnTo>
                        <a:pt x="32" y="339"/>
                      </a:lnTo>
                      <a:lnTo>
                        <a:pt x="36" y="373"/>
                      </a:lnTo>
                      <a:lnTo>
                        <a:pt x="37" y="401"/>
                      </a:lnTo>
                      <a:lnTo>
                        <a:pt x="36" y="425"/>
                      </a:lnTo>
                      <a:lnTo>
                        <a:pt x="29" y="468"/>
                      </a:lnTo>
                      <a:lnTo>
                        <a:pt x="165" y="460"/>
                      </a:lnTo>
                      <a:lnTo>
                        <a:pt x="344" y="444"/>
                      </a:lnTo>
                      <a:lnTo>
                        <a:pt x="312" y="434"/>
                      </a:lnTo>
                      <a:lnTo>
                        <a:pt x="294" y="410"/>
                      </a:lnTo>
                      <a:lnTo>
                        <a:pt x="321" y="389"/>
                      </a:lnTo>
                      <a:lnTo>
                        <a:pt x="321" y="363"/>
                      </a:lnTo>
                      <a:lnTo>
                        <a:pt x="308" y="341"/>
                      </a:lnTo>
                      <a:lnTo>
                        <a:pt x="321" y="325"/>
                      </a:lnTo>
                      <a:lnTo>
                        <a:pt x="345" y="326"/>
                      </a:lnTo>
                      <a:lnTo>
                        <a:pt x="341" y="262"/>
                      </a:lnTo>
                      <a:lnTo>
                        <a:pt x="334" y="223"/>
                      </a:lnTo>
                      <a:lnTo>
                        <a:pt x="320" y="199"/>
                      </a:lnTo>
                      <a:lnTo>
                        <a:pt x="305" y="184"/>
                      </a:lnTo>
                      <a:lnTo>
                        <a:pt x="283" y="179"/>
                      </a:lnTo>
                      <a:lnTo>
                        <a:pt x="262" y="179"/>
                      </a:lnTo>
                      <a:lnTo>
                        <a:pt x="239" y="210"/>
                      </a:lnTo>
                      <a:lnTo>
                        <a:pt x="224" y="220"/>
                      </a:lnTo>
                      <a:lnTo>
                        <a:pt x="215" y="223"/>
                      </a:lnTo>
                      <a:lnTo>
                        <a:pt x="203" y="218"/>
                      </a:lnTo>
                      <a:lnTo>
                        <a:pt x="200" y="204"/>
                      </a:lnTo>
                      <a:lnTo>
                        <a:pt x="203" y="194"/>
                      </a:lnTo>
                      <a:lnTo>
                        <a:pt x="213" y="184"/>
                      </a:lnTo>
                      <a:lnTo>
                        <a:pt x="223" y="179"/>
                      </a:lnTo>
                      <a:lnTo>
                        <a:pt x="232" y="178"/>
                      </a:lnTo>
                      <a:lnTo>
                        <a:pt x="232" y="160"/>
                      </a:lnTo>
                      <a:lnTo>
                        <a:pt x="258" y="141"/>
                      </a:lnTo>
                      <a:lnTo>
                        <a:pt x="232" y="79"/>
                      </a:lnTo>
                      <a:lnTo>
                        <a:pt x="232" y="50"/>
                      </a:lnTo>
                      <a:lnTo>
                        <a:pt x="189" y="39"/>
                      </a:lnTo>
                      <a:lnTo>
                        <a:pt x="126" y="0"/>
                      </a:lnTo>
                      <a:lnTo>
                        <a:pt x="87" y="2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3" name="Freeform 472"/>
                <p:cNvSpPr>
                  <a:spLocks/>
                </p:cNvSpPr>
                <p:nvPr/>
              </p:nvSpPr>
              <p:spPr bwMode="auto">
                <a:xfrm>
                  <a:off x="10115277" y="3055996"/>
                  <a:ext cx="428497" cy="747562"/>
                </a:xfrm>
                <a:custGeom>
                  <a:avLst/>
                  <a:gdLst>
                    <a:gd name="T0" fmla="*/ 2147483647 w 374"/>
                    <a:gd name="T1" fmla="*/ 2147483647 h 618"/>
                    <a:gd name="T2" fmla="*/ 2147483647 w 374"/>
                    <a:gd name="T3" fmla="*/ 0 h 618"/>
                    <a:gd name="T4" fmla="*/ 2147483647 w 374"/>
                    <a:gd name="T5" fmla="*/ 2147483647 h 618"/>
                    <a:gd name="T6" fmla="*/ 2147483647 w 374"/>
                    <a:gd name="T7" fmla="*/ 2147483647 h 618"/>
                    <a:gd name="T8" fmla="*/ 2147483647 w 374"/>
                    <a:gd name="T9" fmla="*/ 2147483647 h 618"/>
                    <a:gd name="T10" fmla="*/ 2147483647 w 374"/>
                    <a:gd name="T11" fmla="*/ 2147483647 h 618"/>
                    <a:gd name="T12" fmla="*/ 2147483647 w 374"/>
                    <a:gd name="T13" fmla="*/ 2147483647 h 618"/>
                    <a:gd name="T14" fmla="*/ 2147483647 w 374"/>
                    <a:gd name="T15" fmla="*/ 2147483647 h 618"/>
                    <a:gd name="T16" fmla="*/ 2147483647 w 374"/>
                    <a:gd name="T17" fmla="*/ 2147483647 h 618"/>
                    <a:gd name="T18" fmla="*/ 2147483647 w 374"/>
                    <a:gd name="T19" fmla="*/ 2147483647 h 618"/>
                    <a:gd name="T20" fmla="*/ 2147483647 w 374"/>
                    <a:gd name="T21" fmla="*/ 2147483647 h 618"/>
                    <a:gd name="T22" fmla="*/ 2147483647 w 374"/>
                    <a:gd name="T23" fmla="*/ 2147483647 h 618"/>
                    <a:gd name="T24" fmla="*/ 2147483647 w 374"/>
                    <a:gd name="T25" fmla="*/ 2147483647 h 618"/>
                    <a:gd name="T26" fmla="*/ 2147483647 w 374"/>
                    <a:gd name="T27" fmla="*/ 2147483647 h 618"/>
                    <a:gd name="T28" fmla="*/ 2147483647 w 374"/>
                    <a:gd name="T29" fmla="*/ 2147483647 h 618"/>
                    <a:gd name="T30" fmla="*/ 2147483647 w 374"/>
                    <a:gd name="T31" fmla="*/ 2147483647 h 618"/>
                    <a:gd name="T32" fmla="*/ 2147483647 w 374"/>
                    <a:gd name="T33" fmla="*/ 2147483647 h 618"/>
                    <a:gd name="T34" fmla="*/ 0 w 374"/>
                    <a:gd name="T35" fmla="*/ 2147483647 h 618"/>
                    <a:gd name="T36" fmla="*/ 2147483647 w 374"/>
                    <a:gd name="T37" fmla="*/ 2147483647 h 618"/>
                    <a:gd name="T38" fmla="*/ 2147483647 w 374"/>
                    <a:gd name="T39" fmla="*/ 2147483647 h 618"/>
                    <a:gd name="T40" fmla="*/ 2147483647 w 374"/>
                    <a:gd name="T41" fmla="*/ 2147483647 h 618"/>
                    <a:gd name="T42" fmla="*/ 2147483647 w 374"/>
                    <a:gd name="T43" fmla="*/ 2147483647 h 618"/>
                    <a:gd name="T44" fmla="*/ 2147483647 w 374"/>
                    <a:gd name="T45" fmla="*/ 2147483647 h 61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74"/>
                    <a:gd name="T70" fmla="*/ 0 h 618"/>
                    <a:gd name="T71" fmla="*/ 374 w 374"/>
                    <a:gd name="T72" fmla="*/ 618 h 61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74" h="618">
                      <a:moveTo>
                        <a:pt x="69" y="36"/>
                      </a:moveTo>
                      <a:lnTo>
                        <a:pt x="284" y="0"/>
                      </a:lnTo>
                      <a:lnTo>
                        <a:pt x="318" y="76"/>
                      </a:lnTo>
                      <a:lnTo>
                        <a:pt x="361" y="392"/>
                      </a:lnTo>
                      <a:lnTo>
                        <a:pt x="374" y="434"/>
                      </a:lnTo>
                      <a:lnTo>
                        <a:pt x="340" y="518"/>
                      </a:lnTo>
                      <a:lnTo>
                        <a:pt x="340" y="576"/>
                      </a:lnTo>
                      <a:lnTo>
                        <a:pt x="302" y="570"/>
                      </a:lnTo>
                      <a:lnTo>
                        <a:pt x="303" y="618"/>
                      </a:lnTo>
                      <a:lnTo>
                        <a:pt x="263" y="599"/>
                      </a:lnTo>
                      <a:lnTo>
                        <a:pt x="242" y="605"/>
                      </a:lnTo>
                      <a:lnTo>
                        <a:pt x="211" y="601"/>
                      </a:lnTo>
                      <a:lnTo>
                        <a:pt x="189" y="526"/>
                      </a:lnTo>
                      <a:lnTo>
                        <a:pt x="145" y="504"/>
                      </a:lnTo>
                      <a:lnTo>
                        <a:pt x="145" y="425"/>
                      </a:lnTo>
                      <a:lnTo>
                        <a:pt x="102" y="434"/>
                      </a:lnTo>
                      <a:lnTo>
                        <a:pt x="77" y="376"/>
                      </a:lnTo>
                      <a:lnTo>
                        <a:pt x="0" y="308"/>
                      </a:lnTo>
                      <a:lnTo>
                        <a:pt x="56" y="202"/>
                      </a:lnTo>
                      <a:lnTo>
                        <a:pt x="40" y="152"/>
                      </a:lnTo>
                      <a:lnTo>
                        <a:pt x="97" y="142"/>
                      </a:lnTo>
                      <a:lnTo>
                        <a:pt x="102" y="73"/>
                      </a:lnTo>
                      <a:lnTo>
                        <a:pt x="69" y="36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4" name="Freeform 473"/>
                <p:cNvSpPr>
                  <a:spLocks/>
                </p:cNvSpPr>
                <p:nvPr/>
              </p:nvSpPr>
              <p:spPr bwMode="auto">
                <a:xfrm>
                  <a:off x="10480824" y="3107588"/>
                  <a:ext cx="332417" cy="578044"/>
                </a:xfrm>
                <a:custGeom>
                  <a:avLst/>
                  <a:gdLst>
                    <a:gd name="T0" fmla="*/ 0 w 290"/>
                    <a:gd name="T1" fmla="*/ 2147483647 h 477"/>
                    <a:gd name="T2" fmla="*/ 2147483647 w 290"/>
                    <a:gd name="T3" fmla="*/ 2147483647 h 477"/>
                    <a:gd name="T4" fmla="*/ 2147483647 w 290"/>
                    <a:gd name="T5" fmla="*/ 2147483647 h 477"/>
                    <a:gd name="T6" fmla="*/ 2147483647 w 290"/>
                    <a:gd name="T7" fmla="*/ 2147483647 h 477"/>
                    <a:gd name="T8" fmla="*/ 2147483647 w 290"/>
                    <a:gd name="T9" fmla="*/ 2147483647 h 477"/>
                    <a:gd name="T10" fmla="*/ 2147483647 w 290"/>
                    <a:gd name="T11" fmla="*/ 0 h 477"/>
                    <a:gd name="T12" fmla="*/ 2147483647 w 290"/>
                    <a:gd name="T13" fmla="*/ 2147483647 h 477"/>
                    <a:gd name="T14" fmla="*/ 2147483647 w 290"/>
                    <a:gd name="T15" fmla="*/ 2147483647 h 477"/>
                    <a:gd name="T16" fmla="*/ 2147483647 w 290"/>
                    <a:gd name="T17" fmla="*/ 2147483647 h 477"/>
                    <a:gd name="T18" fmla="*/ 2147483647 w 290"/>
                    <a:gd name="T19" fmla="*/ 2147483647 h 477"/>
                    <a:gd name="T20" fmla="*/ 2147483647 w 290"/>
                    <a:gd name="T21" fmla="*/ 2147483647 h 477"/>
                    <a:gd name="T22" fmla="*/ 2147483647 w 290"/>
                    <a:gd name="T23" fmla="*/ 2147483647 h 477"/>
                    <a:gd name="T24" fmla="*/ 2147483647 w 290"/>
                    <a:gd name="T25" fmla="*/ 2147483647 h 477"/>
                    <a:gd name="T26" fmla="*/ 2147483647 w 290"/>
                    <a:gd name="T27" fmla="*/ 2147483647 h 477"/>
                    <a:gd name="T28" fmla="*/ 2147483647 w 290"/>
                    <a:gd name="T29" fmla="*/ 2147483647 h 477"/>
                    <a:gd name="T30" fmla="*/ 0 w 290"/>
                    <a:gd name="T31" fmla="*/ 2147483647 h 47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90"/>
                    <a:gd name="T49" fmla="*/ 0 h 477"/>
                    <a:gd name="T50" fmla="*/ 290 w 290"/>
                    <a:gd name="T51" fmla="*/ 477 h 477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90" h="477">
                      <a:moveTo>
                        <a:pt x="0" y="34"/>
                      </a:moveTo>
                      <a:lnTo>
                        <a:pt x="34" y="51"/>
                      </a:lnTo>
                      <a:lnTo>
                        <a:pt x="66" y="48"/>
                      </a:lnTo>
                      <a:lnTo>
                        <a:pt x="77" y="38"/>
                      </a:lnTo>
                      <a:lnTo>
                        <a:pt x="85" y="9"/>
                      </a:lnTo>
                      <a:lnTo>
                        <a:pt x="226" y="0"/>
                      </a:lnTo>
                      <a:lnTo>
                        <a:pt x="290" y="337"/>
                      </a:lnTo>
                      <a:lnTo>
                        <a:pt x="286" y="334"/>
                      </a:lnTo>
                      <a:lnTo>
                        <a:pt x="237" y="353"/>
                      </a:lnTo>
                      <a:lnTo>
                        <a:pt x="203" y="444"/>
                      </a:lnTo>
                      <a:lnTo>
                        <a:pt x="153" y="431"/>
                      </a:lnTo>
                      <a:lnTo>
                        <a:pt x="95" y="465"/>
                      </a:lnTo>
                      <a:lnTo>
                        <a:pt x="19" y="477"/>
                      </a:lnTo>
                      <a:lnTo>
                        <a:pt x="53" y="389"/>
                      </a:lnTo>
                      <a:lnTo>
                        <a:pt x="39" y="339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5" name="Freeform 474"/>
                <p:cNvSpPr>
                  <a:spLocks/>
                </p:cNvSpPr>
                <p:nvPr/>
              </p:nvSpPr>
              <p:spPr bwMode="auto">
                <a:xfrm>
                  <a:off x="10740353" y="2991768"/>
                  <a:ext cx="427393" cy="520135"/>
                </a:xfrm>
                <a:custGeom>
                  <a:avLst/>
                  <a:gdLst>
                    <a:gd name="T0" fmla="*/ 0 w 432"/>
                    <a:gd name="T1" fmla="*/ 2147483647 h 499"/>
                    <a:gd name="T2" fmla="*/ 2147483647 w 432"/>
                    <a:gd name="T3" fmla="*/ 2147483647 h 499"/>
                    <a:gd name="T4" fmla="*/ 2147483647 w 432"/>
                    <a:gd name="T5" fmla="*/ 2147483647 h 499"/>
                    <a:gd name="T6" fmla="*/ 2147483647 w 432"/>
                    <a:gd name="T7" fmla="*/ 2147483647 h 499"/>
                    <a:gd name="T8" fmla="*/ 2147483647 w 432"/>
                    <a:gd name="T9" fmla="*/ 2147483647 h 499"/>
                    <a:gd name="T10" fmla="*/ 2147483647 w 432"/>
                    <a:gd name="T11" fmla="*/ 0 h 499"/>
                    <a:gd name="T12" fmla="*/ 2147483647 w 432"/>
                    <a:gd name="T13" fmla="*/ 2147483647 h 499"/>
                    <a:gd name="T14" fmla="*/ 2147483647 w 432"/>
                    <a:gd name="T15" fmla="*/ 2147483647 h 499"/>
                    <a:gd name="T16" fmla="*/ 2147483647 w 432"/>
                    <a:gd name="T17" fmla="*/ 2147483647 h 499"/>
                    <a:gd name="T18" fmla="*/ 2147483647 w 432"/>
                    <a:gd name="T19" fmla="*/ 2147483647 h 499"/>
                    <a:gd name="T20" fmla="*/ 2147483647 w 432"/>
                    <a:gd name="T21" fmla="*/ 2147483647 h 499"/>
                    <a:gd name="T22" fmla="*/ 2147483647 w 432"/>
                    <a:gd name="T23" fmla="*/ 2147483647 h 499"/>
                    <a:gd name="T24" fmla="*/ 2147483647 w 432"/>
                    <a:gd name="T25" fmla="*/ 2147483647 h 499"/>
                    <a:gd name="T26" fmla="*/ 2147483647 w 432"/>
                    <a:gd name="T27" fmla="*/ 2147483647 h 499"/>
                    <a:gd name="T28" fmla="*/ 2147483647 w 432"/>
                    <a:gd name="T29" fmla="*/ 2147483647 h 499"/>
                    <a:gd name="T30" fmla="*/ 2147483647 w 432"/>
                    <a:gd name="T31" fmla="*/ 2147483647 h 499"/>
                    <a:gd name="T32" fmla="*/ 2147483647 w 432"/>
                    <a:gd name="T33" fmla="*/ 2147483647 h 499"/>
                    <a:gd name="T34" fmla="*/ 2147483647 w 432"/>
                    <a:gd name="T35" fmla="*/ 2147483647 h 499"/>
                    <a:gd name="T36" fmla="*/ 0 w 432"/>
                    <a:gd name="T37" fmla="*/ 2147483647 h 49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32"/>
                    <a:gd name="T58" fmla="*/ 0 h 499"/>
                    <a:gd name="T59" fmla="*/ 432 w 432"/>
                    <a:gd name="T60" fmla="*/ 499 h 499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32" h="499">
                      <a:moveTo>
                        <a:pt x="0" y="112"/>
                      </a:moveTo>
                      <a:lnTo>
                        <a:pt x="195" y="94"/>
                      </a:lnTo>
                      <a:lnTo>
                        <a:pt x="235" y="101"/>
                      </a:lnTo>
                      <a:lnTo>
                        <a:pt x="327" y="58"/>
                      </a:lnTo>
                      <a:lnTo>
                        <a:pt x="347" y="19"/>
                      </a:lnTo>
                      <a:lnTo>
                        <a:pt x="402" y="0"/>
                      </a:lnTo>
                      <a:lnTo>
                        <a:pt x="432" y="189"/>
                      </a:lnTo>
                      <a:lnTo>
                        <a:pt x="409" y="210"/>
                      </a:lnTo>
                      <a:lnTo>
                        <a:pt x="415" y="340"/>
                      </a:lnTo>
                      <a:lnTo>
                        <a:pt x="372" y="351"/>
                      </a:lnTo>
                      <a:lnTo>
                        <a:pt x="347" y="424"/>
                      </a:lnTo>
                      <a:lnTo>
                        <a:pt x="314" y="414"/>
                      </a:lnTo>
                      <a:lnTo>
                        <a:pt x="302" y="499"/>
                      </a:lnTo>
                      <a:lnTo>
                        <a:pt x="254" y="463"/>
                      </a:lnTo>
                      <a:lnTo>
                        <a:pt x="159" y="485"/>
                      </a:lnTo>
                      <a:lnTo>
                        <a:pt x="115" y="452"/>
                      </a:lnTo>
                      <a:lnTo>
                        <a:pt x="64" y="452"/>
                      </a:lnTo>
                      <a:lnTo>
                        <a:pt x="36" y="311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6" name="Freeform 475"/>
                <p:cNvSpPr>
                  <a:spLocks/>
                </p:cNvSpPr>
                <p:nvPr/>
              </p:nvSpPr>
              <p:spPr bwMode="auto">
                <a:xfrm>
                  <a:off x="10357135" y="3462416"/>
                  <a:ext cx="755392" cy="441166"/>
                </a:xfrm>
                <a:custGeom>
                  <a:avLst/>
                  <a:gdLst>
                    <a:gd name="T0" fmla="*/ 0 w 761"/>
                    <a:gd name="T1" fmla="*/ 2147483647 h 422"/>
                    <a:gd name="T2" fmla="*/ 2147483647 w 761"/>
                    <a:gd name="T3" fmla="*/ 2147483647 h 422"/>
                    <a:gd name="T4" fmla="*/ 2147483647 w 761"/>
                    <a:gd name="T5" fmla="*/ 2147483647 h 422"/>
                    <a:gd name="T6" fmla="*/ 2147483647 w 761"/>
                    <a:gd name="T7" fmla="*/ 2147483647 h 422"/>
                    <a:gd name="T8" fmla="*/ 2147483647 w 761"/>
                    <a:gd name="T9" fmla="*/ 2147483647 h 422"/>
                    <a:gd name="T10" fmla="*/ 2147483647 w 761"/>
                    <a:gd name="T11" fmla="*/ 2147483647 h 422"/>
                    <a:gd name="T12" fmla="*/ 2147483647 w 761"/>
                    <a:gd name="T13" fmla="*/ 2147483647 h 422"/>
                    <a:gd name="T14" fmla="*/ 2147483647 w 761"/>
                    <a:gd name="T15" fmla="*/ 2147483647 h 422"/>
                    <a:gd name="T16" fmla="*/ 2147483647 w 761"/>
                    <a:gd name="T17" fmla="*/ 2147483647 h 422"/>
                    <a:gd name="T18" fmla="*/ 2147483647 w 761"/>
                    <a:gd name="T19" fmla="*/ 2147483647 h 422"/>
                    <a:gd name="T20" fmla="*/ 2147483647 w 761"/>
                    <a:gd name="T21" fmla="*/ 2147483647 h 422"/>
                    <a:gd name="T22" fmla="*/ 2147483647 w 761"/>
                    <a:gd name="T23" fmla="*/ 2147483647 h 422"/>
                    <a:gd name="T24" fmla="*/ 2147483647 w 761"/>
                    <a:gd name="T25" fmla="*/ 2147483647 h 422"/>
                    <a:gd name="T26" fmla="*/ 2147483647 w 761"/>
                    <a:gd name="T27" fmla="*/ 2147483647 h 422"/>
                    <a:gd name="T28" fmla="*/ 2147483647 w 761"/>
                    <a:gd name="T29" fmla="*/ 0 h 422"/>
                    <a:gd name="T30" fmla="*/ 2147483647 w 761"/>
                    <a:gd name="T31" fmla="*/ 2147483647 h 422"/>
                    <a:gd name="T32" fmla="*/ 2147483647 w 761"/>
                    <a:gd name="T33" fmla="*/ 2147483647 h 422"/>
                    <a:gd name="T34" fmla="*/ 2147483647 w 761"/>
                    <a:gd name="T35" fmla="*/ 2147483647 h 422"/>
                    <a:gd name="T36" fmla="*/ 2147483647 w 761"/>
                    <a:gd name="T37" fmla="*/ 2147483647 h 422"/>
                    <a:gd name="T38" fmla="*/ 2147483647 w 761"/>
                    <a:gd name="T39" fmla="*/ 2147483647 h 422"/>
                    <a:gd name="T40" fmla="*/ 2147483647 w 761"/>
                    <a:gd name="T41" fmla="*/ 2147483647 h 422"/>
                    <a:gd name="T42" fmla="*/ 2147483647 w 761"/>
                    <a:gd name="T43" fmla="*/ 2147483647 h 422"/>
                    <a:gd name="T44" fmla="*/ 2147483647 w 761"/>
                    <a:gd name="T45" fmla="*/ 2147483647 h 422"/>
                    <a:gd name="T46" fmla="*/ 2147483647 w 761"/>
                    <a:gd name="T47" fmla="*/ 2147483647 h 422"/>
                    <a:gd name="T48" fmla="*/ 2147483647 w 761"/>
                    <a:gd name="T49" fmla="*/ 2147483647 h 422"/>
                    <a:gd name="T50" fmla="*/ 2147483647 w 761"/>
                    <a:gd name="T51" fmla="*/ 2147483647 h 422"/>
                    <a:gd name="T52" fmla="*/ 2147483647 w 761"/>
                    <a:gd name="T53" fmla="*/ 2147483647 h 422"/>
                    <a:gd name="T54" fmla="*/ 2147483647 w 761"/>
                    <a:gd name="T55" fmla="*/ 2147483647 h 422"/>
                    <a:gd name="T56" fmla="*/ 0 w 761"/>
                    <a:gd name="T57" fmla="*/ 2147483647 h 42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761"/>
                    <a:gd name="T88" fmla="*/ 0 h 422"/>
                    <a:gd name="T89" fmla="*/ 761 w 761"/>
                    <a:gd name="T90" fmla="*/ 422 h 422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761" h="422">
                      <a:moveTo>
                        <a:pt x="0" y="422"/>
                      </a:moveTo>
                      <a:lnTo>
                        <a:pt x="185" y="395"/>
                      </a:lnTo>
                      <a:lnTo>
                        <a:pt x="185" y="377"/>
                      </a:lnTo>
                      <a:lnTo>
                        <a:pt x="632" y="316"/>
                      </a:lnTo>
                      <a:lnTo>
                        <a:pt x="639" y="283"/>
                      </a:lnTo>
                      <a:lnTo>
                        <a:pt x="705" y="259"/>
                      </a:lnTo>
                      <a:lnTo>
                        <a:pt x="712" y="225"/>
                      </a:lnTo>
                      <a:lnTo>
                        <a:pt x="741" y="214"/>
                      </a:lnTo>
                      <a:lnTo>
                        <a:pt x="761" y="164"/>
                      </a:lnTo>
                      <a:lnTo>
                        <a:pt x="700" y="113"/>
                      </a:lnTo>
                      <a:lnTo>
                        <a:pt x="688" y="46"/>
                      </a:lnTo>
                      <a:lnTo>
                        <a:pt x="639" y="13"/>
                      </a:lnTo>
                      <a:lnTo>
                        <a:pt x="541" y="31"/>
                      </a:lnTo>
                      <a:lnTo>
                        <a:pt x="501" y="3"/>
                      </a:lnTo>
                      <a:lnTo>
                        <a:pt x="449" y="0"/>
                      </a:lnTo>
                      <a:lnTo>
                        <a:pt x="459" y="46"/>
                      </a:lnTo>
                      <a:lnTo>
                        <a:pt x="397" y="71"/>
                      </a:lnTo>
                      <a:lnTo>
                        <a:pt x="356" y="176"/>
                      </a:lnTo>
                      <a:lnTo>
                        <a:pt x="300" y="158"/>
                      </a:lnTo>
                      <a:lnTo>
                        <a:pt x="233" y="198"/>
                      </a:lnTo>
                      <a:lnTo>
                        <a:pt x="146" y="213"/>
                      </a:lnTo>
                      <a:lnTo>
                        <a:pt x="146" y="273"/>
                      </a:lnTo>
                      <a:lnTo>
                        <a:pt x="103" y="271"/>
                      </a:lnTo>
                      <a:lnTo>
                        <a:pt x="105" y="323"/>
                      </a:lnTo>
                      <a:lnTo>
                        <a:pt x="60" y="302"/>
                      </a:lnTo>
                      <a:lnTo>
                        <a:pt x="34" y="311"/>
                      </a:lnTo>
                      <a:lnTo>
                        <a:pt x="57" y="347"/>
                      </a:lnTo>
                      <a:lnTo>
                        <a:pt x="9" y="393"/>
                      </a:lnTo>
                      <a:lnTo>
                        <a:pt x="0" y="422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7" name="Freeform 476"/>
                <p:cNvSpPr>
                  <a:spLocks/>
                </p:cNvSpPr>
                <p:nvPr/>
              </p:nvSpPr>
              <p:spPr bwMode="auto">
                <a:xfrm>
                  <a:off x="10308542" y="3747753"/>
                  <a:ext cx="869142" cy="333771"/>
                </a:xfrm>
                <a:custGeom>
                  <a:avLst/>
                  <a:gdLst>
                    <a:gd name="T0" fmla="*/ 2147483647 w 757"/>
                    <a:gd name="T1" fmla="*/ 2147483647 h 276"/>
                    <a:gd name="T2" fmla="*/ 2147483647 w 757"/>
                    <a:gd name="T3" fmla="*/ 2147483647 h 276"/>
                    <a:gd name="T4" fmla="*/ 2147483647 w 757"/>
                    <a:gd name="T5" fmla="*/ 2147483647 h 276"/>
                    <a:gd name="T6" fmla="*/ 2147483647 w 757"/>
                    <a:gd name="T7" fmla="*/ 2147483647 h 276"/>
                    <a:gd name="T8" fmla="*/ 0 w 757"/>
                    <a:gd name="T9" fmla="*/ 2147483647 h 276"/>
                    <a:gd name="T10" fmla="*/ 2147483647 w 757"/>
                    <a:gd name="T11" fmla="*/ 2147483647 h 276"/>
                    <a:gd name="T12" fmla="*/ 2147483647 w 757"/>
                    <a:gd name="T13" fmla="*/ 2147483647 h 276"/>
                    <a:gd name="T14" fmla="*/ 2147483647 w 757"/>
                    <a:gd name="T15" fmla="*/ 2147483647 h 276"/>
                    <a:gd name="T16" fmla="*/ 2147483647 w 757"/>
                    <a:gd name="T17" fmla="*/ 2147483647 h 276"/>
                    <a:gd name="T18" fmla="*/ 2147483647 w 757"/>
                    <a:gd name="T19" fmla="*/ 2147483647 h 276"/>
                    <a:gd name="T20" fmla="*/ 2147483647 w 757"/>
                    <a:gd name="T21" fmla="*/ 2147483647 h 276"/>
                    <a:gd name="T22" fmla="*/ 2147483647 w 757"/>
                    <a:gd name="T23" fmla="*/ 0 h 276"/>
                    <a:gd name="T24" fmla="*/ 2147483647 w 757"/>
                    <a:gd name="T25" fmla="*/ 2147483647 h 276"/>
                    <a:gd name="T26" fmla="*/ 2147483647 w 757"/>
                    <a:gd name="T27" fmla="*/ 2147483647 h 276"/>
                    <a:gd name="T28" fmla="*/ 2147483647 w 757"/>
                    <a:gd name="T29" fmla="*/ 2147483647 h 276"/>
                    <a:gd name="T30" fmla="*/ 2147483647 w 757"/>
                    <a:gd name="T31" fmla="*/ 2147483647 h 27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757"/>
                    <a:gd name="T49" fmla="*/ 0 h 276"/>
                    <a:gd name="T50" fmla="*/ 757 w 757"/>
                    <a:gd name="T51" fmla="*/ 276 h 27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757" h="276">
                      <a:moveTo>
                        <a:pt x="45" y="125"/>
                      </a:moveTo>
                      <a:lnTo>
                        <a:pt x="45" y="130"/>
                      </a:lnTo>
                      <a:lnTo>
                        <a:pt x="32" y="156"/>
                      </a:lnTo>
                      <a:lnTo>
                        <a:pt x="47" y="192"/>
                      </a:lnTo>
                      <a:lnTo>
                        <a:pt x="0" y="222"/>
                      </a:lnTo>
                      <a:lnTo>
                        <a:pt x="9" y="276"/>
                      </a:lnTo>
                      <a:lnTo>
                        <a:pt x="208" y="259"/>
                      </a:lnTo>
                      <a:lnTo>
                        <a:pt x="444" y="232"/>
                      </a:lnTo>
                      <a:lnTo>
                        <a:pt x="562" y="211"/>
                      </a:lnTo>
                      <a:lnTo>
                        <a:pt x="586" y="140"/>
                      </a:lnTo>
                      <a:lnTo>
                        <a:pt x="628" y="137"/>
                      </a:lnTo>
                      <a:lnTo>
                        <a:pt x="757" y="0"/>
                      </a:lnTo>
                      <a:lnTo>
                        <a:pt x="589" y="33"/>
                      </a:lnTo>
                      <a:lnTo>
                        <a:pt x="198" y="90"/>
                      </a:lnTo>
                      <a:lnTo>
                        <a:pt x="202" y="106"/>
                      </a:lnTo>
                      <a:lnTo>
                        <a:pt x="45" y="125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8" name="Freeform 477"/>
                <p:cNvSpPr>
                  <a:spLocks/>
                </p:cNvSpPr>
                <p:nvPr/>
              </p:nvSpPr>
              <p:spPr bwMode="auto">
                <a:xfrm>
                  <a:off x="10224610" y="4054149"/>
                  <a:ext cx="354504" cy="653854"/>
                </a:xfrm>
                <a:custGeom>
                  <a:avLst/>
                  <a:gdLst>
                    <a:gd name="T0" fmla="*/ 2147483647 w 310"/>
                    <a:gd name="T1" fmla="*/ 2147483647 h 540"/>
                    <a:gd name="T2" fmla="*/ 2147483647 w 310"/>
                    <a:gd name="T3" fmla="*/ 2147483647 h 540"/>
                    <a:gd name="T4" fmla="*/ 0 w 310"/>
                    <a:gd name="T5" fmla="*/ 2147483647 h 540"/>
                    <a:gd name="T6" fmla="*/ 2147483647 w 310"/>
                    <a:gd name="T7" fmla="*/ 2147483647 h 540"/>
                    <a:gd name="T8" fmla="*/ 2147483647 w 310"/>
                    <a:gd name="T9" fmla="*/ 2147483647 h 540"/>
                    <a:gd name="T10" fmla="*/ 2147483647 w 310"/>
                    <a:gd name="T11" fmla="*/ 2147483647 h 540"/>
                    <a:gd name="T12" fmla="*/ 2147483647 w 310"/>
                    <a:gd name="T13" fmla="*/ 2147483647 h 540"/>
                    <a:gd name="T14" fmla="*/ 2147483647 w 310"/>
                    <a:gd name="T15" fmla="*/ 2147483647 h 540"/>
                    <a:gd name="T16" fmla="*/ 2147483647 w 310"/>
                    <a:gd name="T17" fmla="*/ 2147483647 h 540"/>
                    <a:gd name="T18" fmla="*/ 2147483647 w 310"/>
                    <a:gd name="T19" fmla="*/ 2147483647 h 540"/>
                    <a:gd name="T20" fmla="*/ 2147483647 w 310"/>
                    <a:gd name="T21" fmla="*/ 2147483647 h 540"/>
                    <a:gd name="T22" fmla="*/ 2147483647 w 310"/>
                    <a:gd name="T23" fmla="*/ 2147483647 h 540"/>
                    <a:gd name="T24" fmla="*/ 2147483647 w 310"/>
                    <a:gd name="T25" fmla="*/ 2147483647 h 540"/>
                    <a:gd name="T26" fmla="*/ 2147483647 w 310"/>
                    <a:gd name="T27" fmla="*/ 0 h 540"/>
                    <a:gd name="T28" fmla="*/ 2147483647 w 310"/>
                    <a:gd name="T29" fmla="*/ 2147483647 h 54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10"/>
                    <a:gd name="T46" fmla="*/ 0 h 540"/>
                    <a:gd name="T47" fmla="*/ 310 w 310"/>
                    <a:gd name="T48" fmla="*/ 540 h 54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10" h="540">
                      <a:moveTo>
                        <a:pt x="88" y="17"/>
                      </a:moveTo>
                      <a:lnTo>
                        <a:pt x="41" y="109"/>
                      </a:lnTo>
                      <a:lnTo>
                        <a:pt x="0" y="169"/>
                      </a:lnTo>
                      <a:lnTo>
                        <a:pt x="13" y="240"/>
                      </a:lnTo>
                      <a:lnTo>
                        <a:pt x="62" y="337"/>
                      </a:lnTo>
                      <a:lnTo>
                        <a:pt x="25" y="435"/>
                      </a:lnTo>
                      <a:lnTo>
                        <a:pt x="9" y="487"/>
                      </a:lnTo>
                      <a:lnTo>
                        <a:pt x="189" y="466"/>
                      </a:lnTo>
                      <a:lnTo>
                        <a:pt x="197" y="532"/>
                      </a:lnTo>
                      <a:lnTo>
                        <a:pt x="235" y="540"/>
                      </a:lnTo>
                      <a:lnTo>
                        <a:pt x="244" y="506"/>
                      </a:lnTo>
                      <a:lnTo>
                        <a:pt x="310" y="497"/>
                      </a:lnTo>
                      <a:lnTo>
                        <a:pt x="296" y="387"/>
                      </a:lnTo>
                      <a:lnTo>
                        <a:pt x="293" y="0"/>
                      </a:lnTo>
                      <a:lnTo>
                        <a:pt x="88" y="17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9" name="Freeform 478"/>
                <p:cNvSpPr>
                  <a:spLocks/>
                </p:cNvSpPr>
                <p:nvPr/>
              </p:nvSpPr>
              <p:spPr bwMode="auto">
                <a:xfrm>
                  <a:off x="10557027" y="4023614"/>
                  <a:ext cx="399784" cy="659118"/>
                </a:xfrm>
                <a:custGeom>
                  <a:avLst/>
                  <a:gdLst>
                    <a:gd name="T0" fmla="*/ 0 w 350"/>
                    <a:gd name="T1" fmla="*/ 2147483647 h 545"/>
                    <a:gd name="T2" fmla="*/ 2147483647 w 350"/>
                    <a:gd name="T3" fmla="*/ 0 h 545"/>
                    <a:gd name="T4" fmla="*/ 2147483647 w 350"/>
                    <a:gd name="T5" fmla="*/ 2147483647 h 545"/>
                    <a:gd name="T6" fmla="*/ 2147483647 w 350"/>
                    <a:gd name="T7" fmla="*/ 2147483647 h 545"/>
                    <a:gd name="T8" fmla="*/ 2147483647 w 350"/>
                    <a:gd name="T9" fmla="*/ 2147483647 h 545"/>
                    <a:gd name="T10" fmla="*/ 2147483647 w 350"/>
                    <a:gd name="T11" fmla="*/ 2147483647 h 545"/>
                    <a:gd name="T12" fmla="*/ 2147483647 w 350"/>
                    <a:gd name="T13" fmla="*/ 2147483647 h 545"/>
                    <a:gd name="T14" fmla="*/ 2147483647 w 350"/>
                    <a:gd name="T15" fmla="*/ 2147483647 h 545"/>
                    <a:gd name="T16" fmla="*/ 2147483647 w 350"/>
                    <a:gd name="T17" fmla="*/ 2147483647 h 545"/>
                    <a:gd name="T18" fmla="*/ 2147483647 w 350"/>
                    <a:gd name="T19" fmla="*/ 2147483647 h 545"/>
                    <a:gd name="T20" fmla="*/ 2147483647 w 350"/>
                    <a:gd name="T21" fmla="*/ 2147483647 h 545"/>
                    <a:gd name="T22" fmla="*/ 2147483647 w 350"/>
                    <a:gd name="T23" fmla="*/ 2147483647 h 545"/>
                    <a:gd name="T24" fmla="*/ 2147483647 w 350"/>
                    <a:gd name="T25" fmla="*/ 2147483647 h 545"/>
                    <a:gd name="T26" fmla="*/ 2147483647 w 350"/>
                    <a:gd name="T27" fmla="*/ 2147483647 h 545"/>
                    <a:gd name="T28" fmla="*/ 0 w 350"/>
                    <a:gd name="T29" fmla="*/ 2147483647 h 545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50"/>
                    <a:gd name="T46" fmla="*/ 0 h 545"/>
                    <a:gd name="T47" fmla="*/ 350 w 350"/>
                    <a:gd name="T48" fmla="*/ 545 h 545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50" h="545">
                      <a:moveTo>
                        <a:pt x="0" y="27"/>
                      </a:moveTo>
                      <a:lnTo>
                        <a:pt x="228" y="0"/>
                      </a:lnTo>
                      <a:lnTo>
                        <a:pt x="300" y="252"/>
                      </a:lnTo>
                      <a:lnTo>
                        <a:pt x="350" y="292"/>
                      </a:lnTo>
                      <a:lnTo>
                        <a:pt x="310" y="366"/>
                      </a:lnTo>
                      <a:lnTo>
                        <a:pt x="349" y="437"/>
                      </a:lnTo>
                      <a:lnTo>
                        <a:pt x="116" y="463"/>
                      </a:lnTo>
                      <a:lnTo>
                        <a:pt x="126" y="524"/>
                      </a:lnTo>
                      <a:lnTo>
                        <a:pt x="92" y="545"/>
                      </a:lnTo>
                      <a:lnTo>
                        <a:pt x="65" y="468"/>
                      </a:lnTo>
                      <a:lnTo>
                        <a:pt x="49" y="531"/>
                      </a:lnTo>
                      <a:lnTo>
                        <a:pt x="19" y="524"/>
                      </a:lnTo>
                      <a:lnTo>
                        <a:pt x="10" y="461"/>
                      </a:lnTo>
                      <a:lnTo>
                        <a:pt x="2" y="40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0" name="Freeform 479"/>
                <p:cNvSpPr>
                  <a:spLocks/>
                </p:cNvSpPr>
                <p:nvPr/>
              </p:nvSpPr>
              <p:spPr bwMode="auto">
                <a:xfrm>
                  <a:off x="10819868" y="3989921"/>
                  <a:ext cx="552187" cy="607526"/>
                </a:xfrm>
                <a:custGeom>
                  <a:avLst/>
                  <a:gdLst>
                    <a:gd name="T0" fmla="*/ 0 w 484"/>
                    <a:gd name="T1" fmla="*/ 2147483647 h 502"/>
                    <a:gd name="T2" fmla="*/ 2147483647 w 484"/>
                    <a:gd name="T3" fmla="*/ 2147483647 h 502"/>
                    <a:gd name="T4" fmla="*/ 2147483647 w 484"/>
                    <a:gd name="T5" fmla="*/ 2147483647 h 502"/>
                    <a:gd name="T6" fmla="*/ 2147483647 w 484"/>
                    <a:gd name="T7" fmla="*/ 0 h 502"/>
                    <a:gd name="T8" fmla="*/ 2147483647 w 484"/>
                    <a:gd name="T9" fmla="*/ 2147483647 h 502"/>
                    <a:gd name="T10" fmla="*/ 2147483647 w 484"/>
                    <a:gd name="T11" fmla="*/ 2147483647 h 502"/>
                    <a:gd name="T12" fmla="*/ 2147483647 w 484"/>
                    <a:gd name="T13" fmla="*/ 2147483647 h 502"/>
                    <a:gd name="T14" fmla="*/ 2147483647 w 484"/>
                    <a:gd name="T15" fmla="*/ 2147483647 h 502"/>
                    <a:gd name="T16" fmla="*/ 2147483647 w 484"/>
                    <a:gd name="T17" fmla="*/ 2147483647 h 502"/>
                    <a:gd name="T18" fmla="*/ 2147483647 w 484"/>
                    <a:gd name="T19" fmla="*/ 2147483647 h 502"/>
                    <a:gd name="T20" fmla="*/ 2147483647 w 484"/>
                    <a:gd name="T21" fmla="*/ 2147483647 h 502"/>
                    <a:gd name="T22" fmla="*/ 2147483647 w 484"/>
                    <a:gd name="T23" fmla="*/ 2147483647 h 502"/>
                    <a:gd name="T24" fmla="*/ 2147483647 w 484"/>
                    <a:gd name="T25" fmla="*/ 2147483647 h 502"/>
                    <a:gd name="T26" fmla="*/ 2147483647 w 484"/>
                    <a:gd name="T27" fmla="*/ 2147483647 h 502"/>
                    <a:gd name="T28" fmla="*/ 2147483647 w 484"/>
                    <a:gd name="T29" fmla="*/ 2147483647 h 502"/>
                    <a:gd name="T30" fmla="*/ 2147483647 w 484"/>
                    <a:gd name="T31" fmla="*/ 2147483647 h 502"/>
                    <a:gd name="T32" fmla="*/ 2147483647 w 484"/>
                    <a:gd name="T33" fmla="*/ 2147483647 h 502"/>
                    <a:gd name="T34" fmla="*/ 2147483647 w 484"/>
                    <a:gd name="T35" fmla="*/ 2147483647 h 502"/>
                    <a:gd name="T36" fmla="*/ 0 w 484"/>
                    <a:gd name="T37" fmla="*/ 2147483647 h 50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84"/>
                    <a:gd name="T58" fmla="*/ 0 h 502"/>
                    <a:gd name="T59" fmla="*/ 484 w 484"/>
                    <a:gd name="T60" fmla="*/ 502 h 50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84" h="502">
                      <a:moveTo>
                        <a:pt x="0" y="31"/>
                      </a:moveTo>
                      <a:lnTo>
                        <a:pt x="5" y="31"/>
                      </a:lnTo>
                      <a:lnTo>
                        <a:pt x="118" y="10"/>
                      </a:lnTo>
                      <a:lnTo>
                        <a:pt x="218" y="0"/>
                      </a:lnTo>
                      <a:lnTo>
                        <a:pt x="203" y="26"/>
                      </a:lnTo>
                      <a:lnTo>
                        <a:pt x="234" y="26"/>
                      </a:lnTo>
                      <a:lnTo>
                        <a:pt x="407" y="181"/>
                      </a:lnTo>
                      <a:lnTo>
                        <a:pt x="474" y="281"/>
                      </a:lnTo>
                      <a:lnTo>
                        <a:pt x="484" y="349"/>
                      </a:lnTo>
                      <a:lnTo>
                        <a:pt x="461" y="365"/>
                      </a:lnTo>
                      <a:lnTo>
                        <a:pt x="474" y="433"/>
                      </a:lnTo>
                      <a:lnTo>
                        <a:pt x="426" y="436"/>
                      </a:lnTo>
                      <a:lnTo>
                        <a:pt x="426" y="494"/>
                      </a:lnTo>
                      <a:lnTo>
                        <a:pt x="387" y="465"/>
                      </a:lnTo>
                      <a:lnTo>
                        <a:pt x="139" y="502"/>
                      </a:lnTo>
                      <a:lnTo>
                        <a:pt x="82" y="394"/>
                      </a:lnTo>
                      <a:lnTo>
                        <a:pt x="122" y="320"/>
                      </a:lnTo>
                      <a:lnTo>
                        <a:pt x="69" y="283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1" name="Freeform 480"/>
                <p:cNvSpPr>
                  <a:spLocks/>
                </p:cNvSpPr>
                <p:nvPr/>
              </p:nvSpPr>
              <p:spPr bwMode="auto">
                <a:xfrm>
                  <a:off x="10690656" y="4513215"/>
                  <a:ext cx="948657" cy="678070"/>
                </a:xfrm>
                <a:custGeom>
                  <a:avLst/>
                  <a:gdLst>
                    <a:gd name="T0" fmla="*/ 0 w 828"/>
                    <a:gd name="T1" fmla="*/ 2147483647 h 562"/>
                    <a:gd name="T2" fmla="*/ 2147483647 w 828"/>
                    <a:gd name="T3" fmla="*/ 2147483647 h 562"/>
                    <a:gd name="T4" fmla="*/ 2147483647 w 828"/>
                    <a:gd name="T5" fmla="*/ 2147483647 h 562"/>
                    <a:gd name="T6" fmla="*/ 2147483647 w 828"/>
                    <a:gd name="T7" fmla="*/ 2147483647 h 562"/>
                    <a:gd name="T8" fmla="*/ 2147483647 w 828"/>
                    <a:gd name="T9" fmla="*/ 2147483647 h 562"/>
                    <a:gd name="T10" fmla="*/ 2147483647 w 828"/>
                    <a:gd name="T11" fmla="*/ 2147483647 h 562"/>
                    <a:gd name="T12" fmla="*/ 2147483647 w 828"/>
                    <a:gd name="T13" fmla="*/ 0 h 562"/>
                    <a:gd name="T14" fmla="*/ 2147483647 w 828"/>
                    <a:gd name="T15" fmla="*/ 2147483647 h 562"/>
                    <a:gd name="T16" fmla="*/ 2147483647 w 828"/>
                    <a:gd name="T17" fmla="*/ 2147483647 h 562"/>
                    <a:gd name="T18" fmla="*/ 2147483647 w 828"/>
                    <a:gd name="T19" fmla="*/ 2147483647 h 562"/>
                    <a:gd name="T20" fmla="*/ 2147483647 w 828"/>
                    <a:gd name="T21" fmla="*/ 2147483647 h 562"/>
                    <a:gd name="T22" fmla="*/ 2147483647 w 828"/>
                    <a:gd name="T23" fmla="*/ 2147483647 h 562"/>
                    <a:gd name="T24" fmla="*/ 2147483647 w 828"/>
                    <a:gd name="T25" fmla="*/ 2147483647 h 562"/>
                    <a:gd name="T26" fmla="*/ 2147483647 w 828"/>
                    <a:gd name="T27" fmla="*/ 2147483647 h 562"/>
                    <a:gd name="T28" fmla="*/ 2147483647 w 828"/>
                    <a:gd name="T29" fmla="*/ 2147483647 h 562"/>
                    <a:gd name="T30" fmla="*/ 2147483647 w 828"/>
                    <a:gd name="T31" fmla="*/ 2147483647 h 562"/>
                    <a:gd name="T32" fmla="*/ 2147483647 w 828"/>
                    <a:gd name="T33" fmla="*/ 2147483647 h 562"/>
                    <a:gd name="T34" fmla="*/ 2147483647 w 828"/>
                    <a:gd name="T35" fmla="*/ 2147483647 h 562"/>
                    <a:gd name="T36" fmla="*/ 2147483647 w 828"/>
                    <a:gd name="T37" fmla="*/ 2147483647 h 562"/>
                    <a:gd name="T38" fmla="*/ 2147483647 w 828"/>
                    <a:gd name="T39" fmla="*/ 2147483647 h 562"/>
                    <a:gd name="T40" fmla="*/ 2147483647 w 828"/>
                    <a:gd name="T41" fmla="*/ 2147483647 h 562"/>
                    <a:gd name="T42" fmla="*/ 2147483647 w 828"/>
                    <a:gd name="T43" fmla="*/ 2147483647 h 562"/>
                    <a:gd name="T44" fmla="*/ 2147483647 w 828"/>
                    <a:gd name="T45" fmla="*/ 2147483647 h 562"/>
                    <a:gd name="T46" fmla="*/ 2147483647 w 828"/>
                    <a:gd name="T47" fmla="*/ 2147483647 h 562"/>
                    <a:gd name="T48" fmla="*/ 2147483647 w 828"/>
                    <a:gd name="T49" fmla="*/ 2147483647 h 562"/>
                    <a:gd name="T50" fmla="*/ 2147483647 w 828"/>
                    <a:gd name="T51" fmla="*/ 2147483647 h 562"/>
                    <a:gd name="T52" fmla="*/ 2147483647 w 828"/>
                    <a:gd name="T53" fmla="*/ 2147483647 h 562"/>
                    <a:gd name="T54" fmla="*/ 2147483647 w 828"/>
                    <a:gd name="T55" fmla="*/ 2147483647 h 562"/>
                    <a:gd name="T56" fmla="*/ 2147483647 w 828"/>
                    <a:gd name="T57" fmla="*/ 2147483647 h 562"/>
                    <a:gd name="T58" fmla="*/ 2147483647 w 828"/>
                    <a:gd name="T59" fmla="*/ 2147483647 h 562"/>
                    <a:gd name="T60" fmla="*/ 2147483647 w 828"/>
                    <a:gd name="T61" fmla="*/ 2147483647 h 562"/>
                    <a:gd name="T62" fmla="*/ 2147483647 w 828"/>
                    <a:gd name="T63" fmla="*/ 2147483647 h 562"/>
                    <a:gd name="T64" fmla="*/ 2147483647 w 828"/>
                    <a:gd name="T65" fmla="*/ 2147483647 h 562"/>
                    <a:gd name="T66" fmla="*/ 2147483647 w 828"/>
                    <a:gd name="T67" fmla="*/ 2147483647 h 562"/>
                    <a:gd name="T68" fmla="*/ 2147483647 w 828"/>
                    <a:gd name="T69" fmla="*/ 2147483647 h 562"/>
                    <a:gd name="T70" fmla="*/ 2147483647 w 828"/>
                    <a:gd name="T71" fmla="*/ 2147483647 h 562"/>
                    <a:gd name="T72" fmla="*/ 2147483647 w 828"/>
                    <a:gd name="T73" fmla="*/ 2147483647 h 562"/>
                    <a:gd name="T74" fmla="*/ 2147483647 w 828"/>
                    <a:gd name="T75" fmla="*/ 2147483647 h 562"/>
                    <a:gd name="T76" fmla="*/ 2147483647 w 828"/>
                    <a:gd name="T77" fmla="*/ 2147483647 h 562"/>
                    <a:gd name="T78" fmla="*/ 0 w 828"/>
                    <a:gd name="T79" fmla="*/ 2147483647 h 562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828"/>
                    <a:gd name="T121" fmla="*/ 0 h 562"/>
                    <a:gd name="T122" fmla="*/ 828 w 828"/>
                    <a:gd name="T123" fmla="*/ 562 h 562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828" h="562">
                      <a:moveTo>
                        <a:pt x="0" y="55"/>
                      </a:moveTo>
                      <a:lnTo>
                        <a:pt x="228" y="32"/>
                      </a:lnTo>
                      <a:lnTo>
                        <a:pt x="252" y="69"/>
                      </a:lnTo>
                      <a:lnTo>
                        <a:pt x="496" y="32"/>
                      </a:lnTo>
                      <a:lnTo>
                        <a:pt x="538" y="63"/>
                      </a:lnTo>
                      <a:lnTo>
                        <a:pt x="538" y="5"/>
                      </a:lnTo>
                      <a:lnTo>
                        <a:pt x="535" y="0"/>
                      </a:lnTo>
                      <a:lnTo>
                        <a:pt x="583" y="3"/>
                      </a:lnTo>
                      <a:lnTo>
                        <a:pt x="635" y="90"/>
                      </a:lnTo>
                      <a:lnTo>
                        <a:pt x="717" y="208"/>
                      </a:lnTo>
                      <a:lnTo>
                        <a:pt x="757" y="310"/>
                      </a:lnTo>
                      <a:lnTo>
                        <a:pt x="819" y="381"/>
                      </a:lnTo>
                      <a:lnTo>
                        <a:pt x="828" y="484"/>
                      </a:lnTo>
                      <a:lnTo>
                        <a:pt x="809" y="546"/>
                      </a:lnTo>
                      <a:lnTo>
                        <a:pt x="722" y="562"/>
                      </a:lnTo>
                      <a:lnTo>
                        <a:pt x="707" y="536"/>
                      </a:lnTo>
                      <a:lnTo>
                        <a:pt x="646" y="499"/>
                      </a:lnTo>
                      <a:lnTo>
                        <a:pt x="627" y="460"/>
                      </a:lnTo>
                      <a:lnTo>
                        <a:pt x="611" y="445"/>
                      </a:lnTo>
                      <a:lnTo>
                        <a:pt x="601" y="410"/>
                      </a:lnTo>
                      <a:lnTo>
                        <a:pt x="586" y="420"/>
                      </a:lnTo>
                      <a:lnTo>
                        <a:pt x="538" y="373"/>
                      </a:lnTo>
                      <a:lnTo>
                        <a:pt x="549" y="329"/>
                      </a:lnTo>
                      <a:lnTo>
                        <a:pt x="538" y="305"/>
                      </a:lnTo>
                      <a:lnTo>
                        <a:pt x="523" y="313"/>
                      </a:lnTo>
                      <a:lnTo>
                        <a:pt x="525" y="339"/>
                      </a:lnTo>
                      <a:lnTo>
                        <a:pt x="509" y="305"/>
                      </a:lnTo>
                      <a:lnTo>
                        <a:pt x="510" y="226"/>
                      </a:lnTo>
                      <a:lnTo>
                        <a:pt x="480" y="179"/>
                      </a:lnTo>
                      <a:lnTo>
                        <a:pt x="402" y="140"/>
                      </a:lnTo>
                      <a:lnTo>
                        <a:pt x="364" y="97"/>
                      </a:lnTo>
                      <a:lnTo>
                        <a:pt x="320" y="92"/>
                      </a:lnTo>
                      <a:lnTo>
                        <a:pt x="302" y="119"/>
                      </a:lnTo>
                      <a:lnTo>
                        <a:pt x="238" y="139"/>
                      </a:lnTo>
                      <a:lnTo>
                        <a:pt x="200" y="119"/>
                      </a:lnTo>
                      <a:lnTo>
                        <a:pt x="181" y="90"/>
                      </a:lnTo>
                      <a:lnTo>
                        <a:pt x="60" y="116"/>
                      </a:lnTo>
                      <a:lnTo>
                        <a:pt x="34" y="95"/>
                      </a:lnTo>
                      <a:lnTo>
                        <a:pt x="7" y="118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2" name="Freeform 481"/>
                <p:cNvSpPr>
                  <a:spLocks/>
                </p:cNvSpPr>
                <p:nvPr/>
              </p:nvSpPr>
              <p:spPr bwMode="auto">
                <a:xfrm>
                  <a:off x="10951288" y="3618246"/>
                  <a:ext cx="874664" cy="403262"/>
                </a:xfrm>
                <a:custGeom>
                  <a:avLst/>
                  <a:gdLst>
                    <a:gd name="T0" fmla="*/ 2147483647 w 762"/>
                    <a:gd name="T1" fmla="*/ 2147483647 h 334"/>
                    <a:gd name="T2" fmla="*/ 0 w 762"/>
                    <a:gd name="T3" fmla="*/ 2147483647 h 334"/>
                    <a:gd name="T4" fmla="*/ 2147483647 w 762"/>
                    <a:gd name="T5" fmla="*/ 2147483647 h 334"/>
                    <a:gd name="T6" fmla="*/ 2147483647 w 762"/>
                    <a:gd name="T7" fmla="*/ 2147483647 h 334"/>
                    <a:gd name="T8" fmla="*/ 2147483647 w 762"/>
                    <a:gd name="T9" fmla="*/ 2147483647 h 334"/>
                    <a:gd name="T10" fmla="*/ 2147483647 w 762"/>
                    <a:gd name="T11" fmla="*/ 2147483647 h 334"/>
                    <a:gd name="T12" fmla="*/ 2147483647 w 762"/>
                    <a:gd name="T13" fmla="*/ 2147483647 h 334"/>
                    <a:gd name="T14" fmla="*/ 2147483647 w 762"/>
                    <a:gd name="T15" fmla="*/ 2147483647 h 334"/>
                    <a:gd name="T16" fmla="*/ 2147483647 w 762"/>
                    <a:gd name="T17" fmla="*/ 2147483647 h 334"/>
                    <a:gd name="T18" fmla="*/ 2147483647 w 762"/>
                    <a:gd name="T19" fmla="*/ 2147483647 h 334"/>
                    <a:gd name="T20" fmla="*/ 2147483647 w 762"/>
                    <a:gd name="T21" fmla="*/ 2147483647 h 334"/>
                    <a:gd name="T22" fmla="*/ 2147483647 w 762"/>
                    <a:gd name="T23" fmla="*/ 2147483647 h 334"/>
                    <a:gd name="T24" fmla="*/ 2147483647 w 762"/>
                    <a:gd name="T25" fmla="*/ 2147483647 h 334"/>
                    <a:gd name="T26" fmla="*/ 2147483647 w 762"/>
                    <a:gd name="T27" fmla="*/ 2147483647 h 334"/>
                    <a:gd name="T28" fmla="*/ 2147483647 w 762"/>
                    <a:gd name="T29" fmla="*/ 2147483647 h 334"/>
                    <a:gd name="T30" fmla="*/ 2147483647 w 762"/>
                    <a:gd name="T31" fmla="*/ 2147483647 h 334"/>
                    <a:gd name="T32" fmla="*/ 2147483647 w 762"/>
                    <a:gd name="T33" fmla="*/ 2147483647 h 334"/>
                    <a:gd name="T34" fmla="*/ 2147483647 w 762"/>
                    <a:gd name="T35" fmla="*/ 2147483647 h 334"/>
                    <a:gd name="T36" fmla="*/ 2147483647 w 762"/>
                    <a:gd name="T37" fmla="*/ 2147483647 h 334"/>
                    <a:gd name="T38" fmla="*/ 2147483647 w 762"/>
                    <a:gd name="T39" fmla="*/ 2147483647 h 334"/>
                    <a:gd name="T40" fmla="*/ 2147483647 w 762"/>
                    <a:gd name="T41" fmla="*/ 2147483647 h 334"/>
                    <a:gd name="T42" fmla="*/ 2147483647 w 762"/>
                    <a:gd name="T43" fmla="*/ 2147483647 h 334"/>
                    <a:gd name="T44" fmla="*/ 2147483647 w 762"/>
                    <a:gd name="T45" fmla="*/ 2147483647 h 334"/>
                    <a:gd name="T46" fmla="*/ 2147483647 w 762"/>
                    <a:gd name="T47" fmla="*/ 2147483647 h 334"/>
                    <a:gd name="T48" fmla="*/ 2147483647 w 762"/>
                    <a:gd name="T49" fmla="*/ 2147483647 h 334"/>
                    <a:gd name="T50" fmla="*/ 2147483647 w 762"/>
                    <a:gd name="T51" fmla="*/ 2147483647 h 334"/>
                    <a:gd name="T52" fmla="*/ 2147483647 w 762"/>
                    <a:gd name="T53" fmla="*/ 2147483647 h 334"/>
                    <a:gd name="T54" fmla="*/ 2147483647 w 762"/>
                    <a:gd name="T55" fmla="*/ 2147483647 h 334"/>
                    <a:gd name="T56" fmla="*/ 2147483647 w 762"/>
                    <a:gd name="T57" fmla="*/ 2147483647 h 334"/>
                    <a:gd name="T58" fmla="*/ 2147483647 w 762"/>
                    <a:gd name="T59" fmla="*/ 0 h 334"/>
                    <a:gd name="T60" fmla="*/ 2147483647 w 762"/>
                    <a:gd name="T61" fmla="*/ 2147483647 h 334"/>
                    <a:gd name="T62" fmla="*/ 2147483647 w 762"/>
                    <a:gd name="T63" fmla="*/ 2147483647 h 334"/>
                    <a:gd name="T64" fmla="*/ 2147483647 w 762"/>
                    <a:gd name="T65" fmla="*/ 2147483647 h 334"/>
                    <a:gd name="T66" fmla="*/ 2147483647 w 762"/>
                    <a:gd name="T67" fmla="*/ 2147483647 h 33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762"/>
                    <a:gd name="T103" fmla="*/ 0 h 334"/>
                    <a:gd name="T104" fmla="*/ 762 w 762"/>
                    <a:gd name="T105" fmla="*/ 334 h 33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762" h="334">
                      <a:moveTo>
                        <a:pt x="26" y="247"/>
                      </a:moveTo>
                      <a:lnTo>
                        <a:pt x="0" y="318"/>
                      </a:lnTo>
                      <a:lnTo>
                        <a:pt x="98" y="308"/>
                      </a:lnTo>
                      <a:lnTo>
                        <a:pt x="137" y="276"/>
                      </a:lnTo>
                      <a:lnTo>
                        <a:pt x="271" y="240"/>
                      </a:lnTo>
                      <a:lnTo>
                        <a:pt x="308" y="260"/>
                      </a:lnTo>
                      <a:lnTo>
                        <a:pt x="397" y="247"/>
                      </a:lnTo>
                      <a:lnTo>
                        <a:pt x="397" y="252"/>
                      </a:lnTo>
                      <a:lnTo>
                        <a:pt x="529" y="334"/>
                      </a:lnTo>
                      <a:lnTo>
                        <a:pt x="607" y="310"/>
                      </a:lnTo>
                      <a:lnTo>
                        <a:pt x="651" y="218"/>
                      </a:lnTo>
                      <a:lnTo>
                        <a:pt x="726" y="192"/>
                      </a:lnTo>
                      <a:lnTo>
                        <a:pt x="762" y="124"/>
                      </a:lnTo>
                      <a:lnTo>
                        <a:pt x="760" y="42"/>
                      </a:lnTo>
                      <a:lnTo>
                        <a:pt x="751" y="110"/>
                      </a:lnTo>
                      <a:lnTo>
                        <a:pt x="709" y="168"/>
                      </a:lnTo>
                      <a:lnTo>
                        <a:pt x="693" y="163"/>
                      </a:lnTo>
                      <a:lnTo>
                        <a:pt x="636" y="179"/>
                      </a:lnTo>
                      <a:lnTo>
                        <a:pt x="636" y="160"/>
                      </a:lnTo>
                      <a:lnTo>
                        <a:pt x="693" y="140"/>
                      </a:lnTo>
                      <a:lnTo>
                        <a:pt x="641" y="134"/>
                      </a:lnTo>
                      <a:lnTo>
                        <a:pt x="699" y="116"/>
                      </a:lnTo>
                      <a:lnTo>
                        <a:pt x="722" y="126"/>
                      </a:lnTo>
                      <a:lnTo>
                        <a:pt x="733" y="61"/>
                      </a:lnTo>
                      <a:lnTo>
                        <a:pt x="718" y="47"/>
                      </a:lnTo>
                      <a:lnTo>
                        <a:pt x="649" y="73"/>
                      </a:lnTo>
                      <a:lnTo>
                        <a:pt x="651" y="34"/>
                      </a:lnTo>
                      <a:lnTo>
                        <a:pt x="680" y="44"/>
                      </a:lnTo>
                      <a:lnTo>
                        <a:pt x="718" y="14"/>
                      </a:lnTo>
                      <a:lnTo>
                        <a:pt x="697" y="0"/>
                      </a:lnTo>
                      <a:lnTo>
                        <a:pt x="470" y="52"/>
                      </a:lnTo>
                      <a:lnTo>
                        <a:pt x="190" y="108"/>
                      </a:lnTo>
                      <a:lnTo>
                        <a:pt x="63" y="245"/>
                      </a:lnTo>
                      <a:lnTo>
                        <a:pt x="26" y="247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3" name="Freeform 482"/>
                <p:cNvSpPr>
                  <a:spLocks/>
                </p:cNvSpPr>
                <p:nvPr/>
              </p:nvSpPr>
              <p:spPr bwMode="auto">
                <a:xfrm>
                  <a:off x="11040743" y="3184449"/>
                  <a:ext cx="434018" cy="478019"/>
                </a:xfrm>
                <a:custGeom>
                  <a:avLst/>
                  <a:gdLst>
                    <a:gd name="T0" fmla="*/ 2147483647 w 440"/>
                    <a:gd name="T1" fmla="*/ 2147483647 h 458"/>
                    <a:gd name="T2" fmla="*/ 2147483647 w 440"/>
                    <a:gd name="T3" fmla="*/ 2147483647 h 458"/>
                    <a:gd name="T4" fmla="*/ 0 w 440"/>
                    <a:gd name="T5" fmla="*/ 2147483647 h 458"/>
                    <a:gd name="T6" fmla="*/ 2147483647 w 440"/>
                    <a:gd name="T7" fmla="*/ 2147483647 h 458"/>
                    <a:gd name="T8" fmla="*/ 2147483647 w 440"/>
                    <a:gd name="T9" fmla="*/ 2147483647 h 458"/>
                    <a:gd name="T10" fmla="*/ 2147483647 w 440"/>
                    <a:gd name="T11" fmla="*/ 2147483647 h 458"/>
                    <a:gd name="T12" fmla="*/ 2147483647 w 440"/>
                    <a:gd name="T13" fmla="*/ 2147483647 h 458"/>
                    <a:gd name="T14" fmla="*/ 2147483647 w 440"/>
                    <a:gd name="T15" fmla="*/ 2147483647 h 458"/>
                    <a:gd name="T16" fmla="*/ 2147483647 w 440"/>
                    <a:gd name="T17" fmla="*/ 2147483647 h 458"/>
                    <a:gd name="T18" fmla="*/ 2147483647 w 440"/>
                    <a:gd name="T19" fmla="*/ 2147483647 h 458"/>
                    <a:gd name="T20" fmla="*/ 2147483647 w 440"/>
                    <a:gd name="T21" fmla="*/ 2147483647 h 458"/>
                    <a:gd name="T22" fmla="*/ 2147483647 w 440"/>
                    <a:gd name="T23" fmla="*/ 2147483647 h 458"/>
                    <a:gd name="T24" fmla="*/ 2147483647 w 440"/>
                    <a:gd name="T25" fmla="*/ 2147483647 h 458"/>
                    <a:gd name="T26" fmla="*/ 2147483647 w 440"/>
                    <a:gd name="T27" fmla="*/ 2147483647 h 458"/>
                    <a:gd name="T28" fmla="*/ 2147483647 w 440"/>
                    <a:gd name="T29" fmla="*/ 2147483647 h 458"/>
                    <a:gd name="T30" fmla="*/ 2147483647 w 440"/>
                    <a:gd name="T31" fmla="*/ 2147483647 h 458"/>
                    <a:gd name="T32" fmla="*/ 2147483647 w 440"/>
                    <a:gd name="T33" fmla="*/ 0 h 458"/>
                    <a:gd name="T34" fmla="*/ 2147483647 w 440"/>
                    <a:gd name="T35" fmla="*/ 2147483647 h 458"/>
                    <a:gd name="T36" fmla="*/ 2147483647 w 440"/>
                    <a:gd name="T37" fmla="*/ 2147483647 h 458"/>
                    <a:gd name="T38" fmla="*/ 2147483647 w 440"/>
                    <a:gd name="T39" fmla="*/ 2147483647 h 458"/>
                    <a:gd name="T40" fmla="*/ 2147483647 w 440"/>
                    <a:gd name="T41" fmla="*/ 2147483647 h 45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40"/>
                    <a:gd name="T64" fmla="*/ 0 h 458"/>
                    <a:gd name="T65" fmla="*/ 440 w 440"/>
                    <a:gd name="T66" fmla="*/ 458 h 45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40" h="458">
                      <a:moveTo>
                        <a:pt x="45" y="239"/>
                      </a:moveTo>
                      <a:lnTo>
                        <a:pt x="12" y="230"/>
                      </a:lnTo>
                      <a:lnTo>
                        <a:pt x="0" y="303"/>
                      </a:lnTo>
                      <a:lnTo>
                        <a:pt x="12" y="379"/>
                      </a:lnTo>
                      <a:lnTo>
                        <a:pt x="75" y="431"/>
                      </a:lnTo>
                      <a:lnTo>
                        <a:pt x="90" y="458"/>
                      </a:lnTo>
                      <a:lnTo>
                        <a:pt x="170" y="431"/>
                      </a:lnTo>
                      <a:lnTo>
                        <a:pt x="267" y="370"/>
                      </a:lnTo>
                      <a:lnTo>
                        <a:pt x="294" y="235"/>
                      </a:lnTo>
                      <a:lnTo>
                        <a:pt x="356" y="199"/>
                      </a:lnTo>
                      <a:lnTo>
                        <a:pt x="389" y="117"/>
                      </a:lnTo>
                      <a:lnTo>
                        <a:pt x="440" y="93"/>
                      </a:lnTo>
                      <a:lnTo>
                        <a:pt x="374" y="83"/>
                      </a:lnTo>
                      <a:lnTo>
                        <a:pt x="260" y="141"/>
                      </a:lnTo>
                      <a:lnTo>
                        <a:pt x="248" y="86"/>
                      </a:lnTo>
                      <a:lnTo>
                        <a:pt x="152" y="92"/>
                      </a:lnTo>
                      <a:lnTo>
                        <a:pt x="130" y="0"/>
                      </a:lnTo>
                      <a:lnTo>
                        <a:pt x="105" y="24"/>
                      </a:lnTo>
                      <a:lnTo>
                        <a:pt x="112" y="155"/>
                      </a:lnTo>
                      <a:lnTo>
                        <a:pt x="70" y="166"/>
                      </a:lnTo>
                      <a:lnTo>
                        <a:pt x="45" y="239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4" name="Freeform 483"/>
                <p:cNvSpPr>
                  <a:spLocks/>
                </p:cNvSpPr>
                <p:nvPr/>
              </p:nvSpPr>
              <p:spPr bwMode="auto">
                <a:xfrm>
                  <a:off x="11655879" y="3191819"/>
                  <a:ext cx="124795" cy="160041"/>
                </a:xfrm>
                <a:custGeom>
                  <a:avLst/>
                  <a:gdLst>
                    <a:gd name="T0" fmla="*/ 0 w 107"/>
                    <a:gd name="T1" fmla="*/ 2147483647 h 132"/>
                    <a:gd name="T2" fmla="*/ 2147483647 w 107"/>
                    <a:gd name="T3" fmla="*/ 0 h 132"/>
                    <a:gd name="T4" fmla="*/ 2147483647 w 107"/>
                    <a:gd name="T5" fmla="*/ 2147483647 h 132"/>
                    <a:gd name="T6" fmla="*/ 2147483647 w 107"/>
                    <a:gd name="T7" fmla="*/ 2147483647 h 132"/>
                    <a:gd name="T8" fmla="*/ 2147483647 w 107"/>
                    <a:gd name="T9" fmla="*/ 2147483647 h 132"/>
                    <a:gd name="T10" fmla="*/ 2147483647 w 107"/>
                    <a:gd name="T11" fmla="*/ 2147483647 h 132"/>
                    <a:gd name="T12" fmla="*/ 2147483647 w 107"/>
                    <a:gd name="T13" fmla="*/ 2147483647 h 132"/>
                    <a:gd name="T14" fmla="*/ 0 w 107"/>
                    <a:gd name="T15" fmla="*/ 2147483647 h 13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7"/>
                    <a:gd name="T25" fmla="*/ 0 h 132"/>
                    <a:gd name="T26" fmla="*/ 107 w 107"/>
                    <a:gd name="T27" fmla="*/ 132 h 13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7" h="132">
                      <a:moveTo>
                        <a:pt x="0" y="8"/>
                      </a:moveTo>
                      <a:lnTo>
                        <a:pt x="23" y="0"/>
                      </a:lnTo>
                      <a:lnTo>
                        <a:pt x="71" y="29"/>
                      </a:lnTo>
                      <a:lnTo>
                        <a:pt x="71" y="58"/>
                      </a:lnTo>
                      <a:lnTo>
                        <a:pt x="105" y="79"/>
                      </a:lnTo>
                      <a:lnTo>
                        <a:pt x="107" y="118"/>
                      </a:lnTo>
                      <a:lnTo>
                        <a:pt x="52" y="132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5" name="Freeform 484"/>
                <p:cNvSpPr>
                  <a:spLocks/>
                </p:cNvSpPr>
                <p:nvPr/>
              </p:nvSpPr>
              <p:spPr bwMode="auto">
                <a:xfrm>
                  <a:off x="11135719" y="2878054"/>
                  <a:ext cx="586422" cy="406421"/>
                </a:xfrm>
                <a:custGeom>
                  <a:avLst/>
                  <a:gdLst>
                    <a:gd name="T0" fmla="*/ 2147483647 w 512"/>
                    <a:gd name="T1" fmla="*/ 2147483647 h 336"/>
                    <a:gd name="T2" fmla="*/ 0 w 512"/>
                    <a:gd name="T3" fmla="*/ 2147483647 h 336"/>
                    <a:gd name="T4" fmla="*/ 2147483647 w 512"/>
                    <a:gd name="T5" fmla="*/ 2147483647 h 336"/>
                    <a:gd name="T6" fmla="*/ 2147483647 w 512"/>
                    <a:gd name="T7" fmla="*/ 2147483647 h 336"/>
                    <a:gd name="T8" fmla="*/ 2147483647 w 512"/>
                    <a:gd name="T9" fmla="*/ 2147483647 h 336"/>
                    <a:gd name="T10" fmla="*/ 2147483647 w 512"/>
                    <a:gd name="T11" fmla="*/ 2147483647 h 336"/>
                    <a:gd name="T12" fmla="*/ 2147483647 w 512"/>
                    <a:gd name="T13" fmla="*/ 2147483647 h 336"/>
                    <a:gd name="T14" fmla="*/ 2147483647 w 512"/>
                    <a:gd name="T15" fmla="*/ 2147483647 h 336"/>
                    <a:gd name="T16" fmla="*/ 2147483647 w 512"/>
                    <a:gd name="T17" fmla="*/ 2147483647 h 336"/>
                    <a:gd name="T18" fmla="*/ 2147483647 w 512"/>
                    <a:gd name="T19" fmla="*/ 2147483647 h 336"/>
                    <a:gd name="T20" fmla="*/ 2147483647 w 512"/>
                    <a:gd name="T21" fmla="*/ 2147483647 h 336"/>
                    <a:gd name="T22" fmla="*/ 2147483647 w 512"/>
                    <a:gd name="T23" fmla="*/ 2147483647 h 336"/>
                    <a:gd name="T24" fmla="*/ 2147483647 w 512"/>
                    <a:gd name="T25" fmla="*/ 0 h 336"/>
                    <a:gd name="T26" fmla="*/ 2147483647 w 512"/>
                    <a:gd name="T27" fmla="*/ 2147483647 h 336"/>
                    <a:gd name="T28" fmla="*/ 2147483647 w 512"/>
                    <a:gd name="T29" fmla="*/ 2147483647 h 3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12"/>
                    <a:gd name="T46" fmla="*/ 0 h 336"/>
                    <a:gd name="T47" fmla="*/ 512 w 512"/>
                    <a:gd name="T48" fmla="*/ 336 h 3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12" h="336">
                      <a:moveTo>
                        <a:pt x="47" y="49"/>
                      </a:moveTo>
                      <a:lnTo>
                        <a:pt x="0" y="94"/>
                      </a:lnTo>
                      <a:lnTo>
                        <a:pt x="26" y="257"/>
                      </a:lnTo>
                      <a:lnTo>
                        <a:pt x="47" y="336"/>
                      </a:lnTo>
                      <a:lnTo>
                        <a:pt x="134" y="329"/>
                      </a:lnTo>
                      <a:lnTo>
                        <a:pt x="457" y="268"/>
                      </a:lnTo>
                      <a:lnTo>
                        <a:pt x="480" y="258"/>
                      </a:lnTo>
                      <a:lnTo>
                        <a:pt x="512" y="183"/>
                      </a:lnTo>
                      <a:lnTo>
                        <a:pt x="464" y="141"/>
                      </a:lnTo>
                      <a:lnTo>
                        <a:pt x="490" y="44"/>
                      </a:lnTo>
                      <a:lnTo>
                        <a:pt x="452" y="34"/>
                      </a:lnTo>
                      <a:lnTo>
                        <a:pt x="452" y="10"/>
                      </a:lnTo>
                      <a:lnTo>
                        <a:pt x="436" y="0"/>
                      </a:lnTo>
                      <a:lnTo>
                        <a:pt x="62" y="70"/>
                      </a:lnTo>
                      <a:lnTo>
                        <a:pt x="47" y="49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6" name="Freeform 485"/>
                <p:cNvSpPr>
                  <a:spLocks/>
                </p:cNvSpPr>
                <p:nvPr/>
              </p:nvSpPr>
              <p:spPr bwMode="auto">
                <a:xfrm>
                  <a:off x="11668027" y="2924382"/>
                  <a:ext cx="155716" cy="326401"/>
                </a:xfrm>
                <a:custGeom>
                  <a:avLst/>
                  <a:gdLst>
                    <a:gd name="T0" fmla="*/ 2147483647 w 135"/>
                    <a:gd name="T1" fmla="*/ 2147483647 h 268"/>
                    <a:gd name="T2" fmla="*/ 2147483647 w 135"/>
                    <a:gd name="T3" fmla="*/ 0 h 268"/>
                    <a:gd name="T4" fmla="*/ 2147483647 w 135"/>
                    <a:gd name="T5" fmla="*/ 2147483647 h 268"/>
                    <a:gd name="T6" fmla="*/ 2147483647 w 135"/>
                    <a:gd name="T7" fmla="*/ 2147483647 h 268"/>
                    <a:gd name="T8" fmla="*/ 2147483647 w 135"/>
                    <a:gd name="T9" fmla="*/ 2147483647 h 268"/>
                    <a:gd name="T10" fmla="*/ 2147483647 w 135"/>
                    <a:gd name="T11" fmla="*/ 2147483647 h 268"/>
                    <a:gd name="T12" fmla="*/ 2147483647 w 135"/>
                    <a:gd name="T13" fmla="*/ 2147483647 h 268"/>
                    <a:gd name="T14" fmla="*/ 2147483647 w 135"/>
                    <a:gd name="T15" fmla="*/ 2147483647 h 268"/>
                    <a:gd name="T16" fmla="*/ 2147483647 w 135"/>
                    <a:gd name="T17" fmla="*/ 2147483647 h 268"/>
                    <a:gd name="T18" fmla="*/ 2147483647 w 135"/>
                    <a:gd name="T19" fmla="*/ 2147483647 h 268"/>
                    <a:gd name="T20" fmla="*/ 2147483647 w 135"/>
                    <a:gd name="T21" fmla="*/ 2147483647 h 268"/>
                    <a:gd name="T22" fmla="*/ 0 w 135"/>
                    <a:gd name="T23" fmla="*/ 2147483647 h 268"/>
                    <a:gd name="T24" fmla="*/ 2147483647 w 135"/>
                    <a:gd name="T25" fmla="*/ 2147483647 h 26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35"/>
                    <a:gd name="T40" fmla="*/ 0 h 268"/>
                    <a:gd name="T41" fmla="*/ 135 w 135"/>
                    <a:gd name="T42" fmla="*/ 268 h 26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35" h="268">
                      <a:moveTo>
                        <a:pt x="24" y="2"/>
                      </a:moveTo>
                      <a:lnTo>
                        <a:pt x="56" y="0"/>
                      </a:lnTo>
                      <a:lnTo>
                        <a:pt x="121" y="40"/>
                      </a:lnTo>
                      <a:lnTo>
                        <a:pt x="111" y="73"/>
                      </a:lnTo>
                      <a:lnTo>
                        <a:pt x="134" y="94"/>
                      </a:lnTo>
                      <a:lnTo>
                        <a:pt x="135" y="219"/>
                      </a:lnTo>
                      <a:lnTo>
                        <a:pt x="113" y="268"/>
                      </a:lnTo>
                      <a:lnTo>
                        <a:pt x="87" y="250"/>
                      </a:lnTo>
                      <a:lnTo>
                        <a:pt x="59" y="249"/>
                      </a:lnTo>
                      <a:lnTo>
                        <a:pt x="13" y="223"/>
                      </a:lnTo>
                      <a:lnTo>
                        <a:pt x="48" y="144"/>
                      </a:lnTo>
                      <a:lnTo>
                        <a:pt x="0" y="102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7" name="Freeform 486"/>
                <p:cNvSpPr>
                  <a:spLocks/>
                </p:cNvSpPr>
                <p:nvPr/>
              </p:nvSpPr>
              <p:spPr bwMode="auto">
                <a:xfrm>
                  <a:off x="11185415" y="2420041"/>
                  <a:ext cx="650477" cy="556986"/>
                </a:xfrm>
                <a:custGeom>
                  <a:avLst/>
                  <a:gdLst>
                    <a:gd name="T0" fmla="*/ 2147483647 w 567"/>
                    <a:gd name="T1" fmla="*/ 2147483647 h 461"/>
                    <a:gd name="T2" fmla="*/ 2147483647 w 567"/>
                    <a:gd name="T3" fmla="*/ 2147483647 h 461"/>
                    <a:gd name="T4" fmla="*/ 2147483647 w 567"/>
                    <a:gd name="T5" fmla="*/ 2147483647 h 461"/>
                    <a:gd name="T6" fmla="*/ 2147483647 w 567"/>
                    <a:gd name="T7" fmla="*/ 2147483647 h 461"/>
                    <a:gd name="T8" fmla="*/ 2147483647 w 567"/>
                    <a:gd name="T9" fmla="*/ 2147483647 h 461"/>
                    <a:gd name="T10" fmla="*/ 2147483647 w 567"/>
                    <a:gd name="T11" fmla="*/ 2147483647 h 461"/>
                    <a:gd name="T12" fmla="*/ 2147483647 w 567"/>
                    <a:gd name="T13" fmla="*/ 2147483647 h 461"/>
                    <a:gd name="T14" fmla="*/ 2147483647 w 567"/>
                    <a:gd name="T15" fmla="*/ 2147483647 h 461"/>
                    <a:gd name="T16" fmla="*/ 2147483647 w 567"/>
                    <a:gd name="T17" fmla="*/ 2147483647 h 461"/>
                    <a:gd name="T18" fmla="*/ 2147483647 w 567"/>
                    <a:gd name="T19" fmla="*/ 2147483647 h 461"/>
                    <a:gd name="T20" fmla="*/ 2147483647 w 567"/>
                    <a:gd name="T21" fmla="*/ 2147483647 h 461"/>
                    <a:gd name="T22" fmla="*/ 2147483647 w 567"/>
                    <a:gd name="T23" fmla="*/ 2147483647 h 461"/>
                    <a:gd name="T24" fmla="*/ 2147483647 w 567"/>
                    <a:gd name="T25" fmla="*/ 0 h 461"/>
                    <a:gd name="T26" fmla="*/ 2147483647 w 567"/>
                    <a:gd name="T27" fmla="*/ 2147483647 h 461"/>
                    <a:gd name="T28" fmla="*/ 2147483647 w 567"/>
                    <a:gd name="T29" fmla="*/ 2147483647 h 461"/>
                    <a:gd name="T30" fmla="*/ 2147483647 w 567"/>
                    <a:gd name="T31" fmla="*/ 2147483647 h 461"/>
                    <a:gd name="T32" fmla="*/ 2147483647 w 567"/>
                    <a:gd name="T33" fmla="*/ 2147483647 h 461"/>
                    <a:gd name="T34" fmla="*/ 2147483647 w 567"/>
                    <a:gd name="T35" fmla="*/ 2147483647 h 461"/>
                    <a:gd name="T36" fmla="*/ 2147483647 w 567"/>
                    <a:gd name="T37" fmla="*/ 2147483647 h 461"/>
                    <a:gd name="T38" fmla="*/ 2147483647 w 567"/>
                    <a:gd name="T39" fmla="*/ 2147483647 h 461"/>
                    <a:gd name="T40" fmla="*/ 2147483647 w 567"/>
                    <a:gd name="T41" fmla="*/ 2147483647 h 461"/>
                    <a:gd name="T42" fmla="*/ 2147483647 w 567"/>
                    <a:gd name="T43" fmla="*/ 2147483647 h 461"/>
                    <a:gd name="T44" fmla="*/ 2147483647 w 567"/>
                    <a:gd name="T45" fmla="*/ 2147483647 h 461"/>
                    <a:gd name="T46" fmla="*/ 2147483647 w 567"/>
                    <a:gd name="T47" fmla="*/ 2147483647 h 461"/>
                    <a:gd name="T48" fmla="*/ 2147483647 w 567"/>
                    <a:gd name="T49" fmla="*/ 2147483647 h 461"/>
                    <a:gd name="T50" fmla="*/ 2147483647 w 567"/>
                    <a:gd name="T51" fmla="*/ 2147483647 h 461"/>
                    <a:gd name="T52" fmla="*/ 2147483647 w 567"/>
                    <a:gd name="T53" fmla="*/ 2147483647 h 461"/>
                    <a:gd name="T54" fmla="*/ 2147483647 w 567"/>
                    <a:gd name="T55" fmla="*/ 2147483647 h 461"/>
                    <a:gd name="T56" fmla="*/ 0 w 567"/>
                    <a:gd name="T57" fmla="*/ 2147483647 h 461"/>
                    <a:gd name="T58" fmla="*/ 2147483647 w 567"/>
                    <a:gd name="T59" fmla="*/ 2147483647 h 461"/>
                    <a:gd name="T60" fmla="*/ 2147483647 w 567"/>
                    <a:gd name="T61" fmla="*/ 2147483647 h 46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67"/>
                    <a:gd name="T94" fmla="*/ 0 h 461"/>
                    <a:gd name="T95" fmla="*/ 567 w 567"/>
                    <a:gd name="T96" fmla="*/ 461 h 46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67" h="461">
                      <a:moveTo>
                        <a:pt x="44" y="310"/>
                      </a:moveTo>
                      <a:lnTo>
                        <a:pt x="97" y="282"/>
                      </a:lnTo>
                      <a:lnTo>
                        <a:pt x="169" y="276"/>
                      </a:lnTo>
                      <a:lnTo>
                        <a:pt x="187" y="252"/>
                      </a:lnTo>
                      <a:lnTo>
                        <a:pt x="213" y="248"/>
                      </a:lnTo>
                      <a:lnTo>
                        <a:pt x="228" y="223"/>
                      </a:lnTo>
                      <a:lnTo>
                        <a:pt x="252" y="213"/>
                      </a:lnTo>
                      <a:lnTo>
                        <a:pt x="241" y="164"/>
                      </a:lnTo>
                      <a:lnTo>
                        <a:pt x="226" y="152"/>
                      </a:lnTo>
                      <a:lnTo>
                        <a:pt x="257" y="113"/>
                      </a:lnTo>
                      <a:lnTo>
                        <a:pt x="276" y="113"/>
                      </a:lnTo>
                      <a:lnTo>
                        <a:pt x="342" y="30"/>
                      </a:lnTo>
                      <a:lnTo>
                        <a:pt x="444" y="0"/>
                      </a:lnTo>
                      <a:lnTo>
                        <a:pt x="455" y="77"/>
                      </a:lnTo>
                      <a:lnTo>
                        <a:pt x="460" y="74"/>
                      </a:lnTo>
                      <a:lnTo>
                        <a:pt x="484" y="102"/>
                      </a:lnTo>
                      <a:lnTo>
                        <a:pt x="486" y="181"/>
                      </a:lnTo>
                      <a:lnTo>
                        <a:pt x="517" y="245"/>
                      </a:lnTo>
                      <a:lnTo>
                        <a:pt x="528" y="329"/>
                      </a:lnTo>
                      <a:lnTo>
                        <a:pt x="531" y="402"/>
                      </a:lnTo>
                      <a:lnTo>
                        <a:pt x="567" y="426"/>
                      </a:lnTo>
                      <a:lnTo>
                        <a:pt x="541" y="461"/>
                      </a:lnTo>
                      <a:lnTo>
                        <a:pt x="475" y="420"/>
                      </a:lnTo>
                      <a:lnTo>
                        <a:pt x="441" y="423"/>
                      </a:lnTo>
                      <a:lnTo>
                        <a:pt x="407" y="413"/>
                      </a:lnTo>
                      <a:lnTo>
                        <a:pt x="408" y="389"/>
                      </a:lnTo>
                      <a:lnTo>
                        <a:pt x="387" y="381"/>
                      </a:lnTo>
                      <a:lnTo>
                        <a:pt x="16" y="452"/>
                      </a:lnTo>
                      <a:lnTo>
                        <a:pt x="0" y="431"/>
                      </a:lnTo>
                      <a:lnTo>
                        <a:pt x="56" y="348"/>
                      </a:lnTo>
                      <a:lnTo>
                        <a:pt x="44" y="31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8" name="Freeform 487"/>
                <p:cNvSpPr>
                  <a:spLocks/>
                </p:cNvSpPr>
                <p:nvPr/>
              </p:nvSpPr>
              <p:spPr bwMode="auto">
                <a:xfrm>
                  <a:off x="11692323" y="2389507"/>
                  <a:ext cx="171178" cy="335877"/>
                </a:xfrm>
                <a:custGeom>
                  <a:avLst/>
                  <a:gdLst>
                    <a:gd name="T0" fmla="*/ 0 w 150"/>
                    <a:gd name="T1" fmla="*/ 2147483647 h 278"/>
                    <a:gd name="T2" fmla="*/ 2147483647 w 150"/>
                    <a:gd name="T3" fmla="*/ 0 h 278"/>
                    <a:gd name="T4" fmla="*/ 2147483647 w 150"/>
                    <a:gd name="T5" fmla="*/ 2147483647 h 278"/>
                    <a:gd name="T6" fmla="*/ 2147483647 w 150"/>
                    <a:gd name="T7" fmla="*/ 2147483647 h 278"/>
                    <a:gd name="T8" fmla="*/ 2147483647 w 150"/>
                    <a:gd name="T9" fmla="*/ 2147483647 h 278"/>
                    <a:gd name="T10" fmla="*/ 2147483647 w 150"/>
                    <a:gd name="T11" fmla="*/ 2147483647 h 278"/>
                    <a:gd name="T12" fmla="*/ 2147483647 w 150"/>
                    <a:gd name="T13" fmla="*/ 2147483647 h 278"/>
                    <a:gd name="T14" fmla="*/ 2147483647 w 150"/>
                    <a:gd name="T15" fmla="*/ 2147483647 h 278"/>
                    <a:gd name="T16" fmla="*/ 2147483647 w 150"/>
                    <a:gd name="T17" fmla="*/ 2147483647 h 278"/>
                    <a:gd name="T18" fmla="*/ 0 w 150"/>
                    <a:gd name="T19" fmla="*/ 2147483647 h 27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50"/>
                    <a:gd name="T31" fmla="*/ 0 h 278"/>
                    <a:gd name="T32" fmla="*/ 150 w 150"/>
                    <a:gd name="T33" fmla="*/ 278 h 27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50" h="278">
                      <a:moveTo>
                        <a:pt x="0" y="29"/>
                      </a:moveTo>
                      <a:lnTo>
                        <a:pt x="109" y="0"/>
                      </a:lnTo>
                      <a:lnTo>
                        <a:pt x="150" y="76"/>
                      </a:lnTo>
                      <a:lnTo>
                        <a:pt x="129" y="95"/>
                      </a:lnTo>
                      <a:lnTo>
                        <a:pt x="137" y="263"/>
                      </a:lnTo>
                      <a:lnTo>
                        <a:pt x="74" y="278"/>
                      </a:lnTo>
                      <a:lnTo>
                        <a:pt x="43" y="208"/>
                      </a:lnTo>
                      <a:lnTo>
                        <a:pt x="42" y="126"/>
                      </a:lnTo>
                      <a:lnTo>
                        <a:pt x="14" y="102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9" name="Freeform 488"/>
                <p:cNvSpPr>
                  <a:spLocks/>
                </p:cNvSpPr>
                <p:nvPr/>
              </p:nvSpPr>
              <p:spPr bwMode="auto">
                <a:xfrm>
                  <a:off x="11774047" y="2650627"/>
                  <a:ext cx="367756" cy="174782"/>
                </a:xfrm>
                <a:custGeom>
                  <a:avLst/>
                  <a:gdLst>
                    <a:gd name="T0" fmla="*/ 0 w 320"/>
                    <a:gd name="T1" fmla="*/ 2147483647 h 146"/>
                    <a:gd name="T2" fmla="*/ 2147483647 w 320"/>
                    <a:gd name="T3" fmla="*/ 2147483647 h 146"/>
                    <a:gd name="T4" fmla="*/ 2147483647 w 320"/>
                    <a:gd name="T5" fmla="*/ 2147483647 h 146"/>
                    <a:gd name="T6" fmla="*/ 2147483647 w 320"/>
                    <a:gd name="T7" fmla="*/ 0 h 146"/>
                    <a:gd name="T8" fmla="*/ 2147483647 w 320"/>
                    <a:gd name="T9" fmla="*/ 2147483647 h 146"/>
                    <a:gd name="T10" fmla="*/ 2147483647 w 320"/>
                    <a:gd name="T11" fmla="*/ 2147483647 h 146"/>
                    <a:gd name="T12" fmla="*/ 2147483647 w 320"/>
                    <a:gd name="T13" fmla="*/ 2147483647 h 146"/>
                    <a:gd name="T14" fmla="*/ 2147483647 w 320"/>
                    <a:gd name="T15" fmla="*/ 2147483647 h 146"/>
                    <a:gd name="T16" fmla="*/ 2147483647 w 320"/>
                    <a:gd name="T17" fmla="*/ 2147483647 h 146"/>
                    <a:gd name="T18" fmla="*/ 2147483647 w 320"/>
                    <a:gd name="T19" fmla="*/ 2147483647 h 146"/>
                    <a:gd name="T20" fmla="*/ 2147483647 w 320"/>
                    <a:gd name="T21" fmla="*/ 2147483647 h 146"/>
                    <a:gd name="T22" fmla="*/ 2147483647 w 320"/>
                    <a:gd name="T23" fmla="*/ 2147483647 h 146"/>
                    <a:gd name="T24" fmla="*/ 2147483647 w 320"/>
                    <a:gd name="T25" fmla="*/ 2147483647 h 146"/>
                    <a:gd name="T26" fmla="*/ 2147483647 w 320"/>
                    <a:gd name="T27" fmla="*/ 2147483647 h 146"/>
                    <a:gd name="T28" fmla="*/ 2147483647 w 320"/>
                    <a:gd name="T29" fmla="*/ 2147483647 h 146"/>
                    <a:gd name="T30" fmla="*/ 2147483647 w 320"/>
                    <a:gd name="T31" fmla="*/ 2147483647 h 146"/>
                    <a:gd name="T32" fmla="*/ 2147483647 w 320"/>
                    <a:gd name="T33" fmla="*/ 2147483647 h 146"/>
                    <a:gd name="T34" fmla="*/ 2147483647 w 320"/>
                    <a:gd name="T35" fmla="*/ 2147483647 h 146"/>
                    <a:gd name="T36" fmla="*/ 2147483647 w 320"/>
                    <a:gd name="T37" fmla="*/ 2147483647 h 146"/>
                    <a:gd name="T38" fmla="*/ 0 w 320"/>
                    <a:gd name="T39" fmla="*/ 2147483647 h 14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320"/>
                    <a:gd name="T61" fmla="*/ 0 h 146"/>
                    <a:gd name="T62" fmla="*/ 320 w 320"/>
                    <a:gd name="T63" fmla="*/ 146 h 14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320" h="146">
                      <a:moveTo>
                        <a:pt x="0" y="58"/>
                      </a:moveTo>
                      <a:lnTo>
                        <a:pt x="163" y="18"/>
                      </a:lnTo>
                      <a:lnTo>
                        <a:pt x="183" y="20"/>
                      </a:lnTo>
                      <a:lnTo>
                        <a:pt x="202" y="0"/>
                      </a:lnTo>
                      <a:lnTo>
                        <a:pt x="218" y="10"/>
                      </a:lnTo>
                      <a:lnTo>
                        <a:pt x="199" y="52"/>
                      </a:lnTo>
                      <a:lnTo>
                        <a:pt x="233" y="49"/>
                      </a:lnTo>
                      <a:lnTo>
                        <a:pt x="252" y="81"/>
                      </a:lnTo>
                      <a:lnTo>
                        <a:pt x="275" y="84"/>
                      </a:lnTo>
                      <a:lnTo>
                        <a:pt x="291" y="79"/>
                      </a:lnTo>
                      <a:lnTo>
                        <a:pt x="291" y="62"/>
                      </a:lnTo>
                      <a:lnTo>
                        <a:pt x="263" y="39"/>
                      </a:lnTo>
                      <a:lnTo>
                        <a:pt x="284" y="37"/>
                      </a:lnTo>
                      <a:lnTo>
                        <a:pt x="320" y="86"/>
                      </a:lnTo>
                      <a:lnTo>
                        <a:pt x="286" y="115"/>
                      </a:lnTo>
                      <a:lnTo>
                        <a:pt x="247" y="100"/>
                      </a:lnTo>
                      <a:lnTo>
                        <a:pt x="223" y="136"/>
                      </a:lnTo>
                      <a:lnTo>
                        <a:pt x="175" y="100"/>
                      </a:lnTo>
                      <a:lnTo>
                        <a:pt x="13" y="146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90" name="Freeform 489"/>
                <p:cNvSpPr>
                  <a:spLocks/>
                </p:cNvSpPr>
                <p:nvPr/>
              </p:nvSpPr>
              <p:spPr bwMode="auto">
                <a:xfrm>
                  <a:off x="11787300" y="2782240"/>
                  <a:ext cx="193265" cy="156883"/>
                </a:xfrm>
                <a:custGeom>
                  <a:avLst/>
                  <a:gdLst>
                    <a:gd name="T0" fmla="*/ 0 w 166"/>
                    <a:gd name="T1" fmla="*/ 2147483647 h 128"/>
                    <a:gd name="T2" fmla="*/ 2147483647 w 166"/>
                    <a:gd name="T3" fmla="*/ 0 h 128"/>
                    <a:gd name="T4" fmla="*/ 2147483647 w 166"/>
                    <a:gd name="T5" fmla="*/ 2147483647 h 128"/>
                    <a:gd name="T6" fmla="*/ 2147483647 w 166"/>
                    <a:gd name="T7" fmla="*/ 2147483647 h 128"/>
                    <a:gd name="T8" fmla="*/ 2147483647 w 166"/>
                    <a:gd name="T9" fmla="*/ 2147483647 h 128"/>
                    <a:gd name="T10" fmla="*/ 2147483647 w 166"/>
                    <a:gd name="T11" fmla="*/ 2147483647 h 128"/>
                    <a:gd name="T12" fmla="*/ 2147483647 w 166"/>
                    <a:gd name="T13" fmla="*/ 2147483647 h 128"/>
                    <a:gd name="T14" fmla="*/ 0 w 166"/>
                    <a:gd name="T15" fmla="*/ 2147483647 h 12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66"/>
                    <a:gd name="T25" fmla="*/ 0 h 128"/>
                    <a:gd name="T26" fmla="*/ 166 w 166"/>
                    <a:gd name="T27" fmla="*/ 128 h 12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66" h="128">
                      <a:moveTo>
                        <a:pt x="0" y="32"/>
                      </a:moveTo>
                      <a:lnTo>
                        <a:pt x="127" y="0"/>
                      </a:lnTo>
                      <a:lnTo>
                        <a:pt x="166" y="58"/>
                      </a:lnTo>
                      <a:lnTo>
                        <a:pt x="143" y="84"/>
                      </a:lnTo>
                      <a:lnTo>
                        <a:pt x="103" y="74"/>
                      </a:lnTo>
                      <a:lnTo>
                        <a:pt x="40" y="128"/>
                      </a:lnTo>
                      <a:lnTo>
                        <a:pt x="6" y="10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91" name="Freeform 490"/>
                <p:cNvSpPr>
                  <a:spLocks/>
                </p:cNvSpPr>
                <p:nvPr/>
              </p:nvSpPr>
              <p:spPr bwMode="auto">
                <a:xfrm>
                  <a:off x="11818223" y="2888583"/>
                  <a:ext cx="189953" cy="118978"/>
                </a:xfrm>
                <a:custGeom>
                  <a:avLst/>
                  <a:gdLst>
                    <a:gd name="T0" fmla="*/ 0 w 165"/>
                    <a:gd name="T1" fmla="*/ 2147483647 h 99"/>
                    <a:gd name="T2" fmla="*/ 2147483647 w 165"/>
                    <a:gd name="T3" fmla="*/ 2147483647 h 99"/>
                    <a:gd name="T4" fmla="*/ 2147483647 w 165"/>
                    <a:gd name="T5" fmla="*/ 0 h 99"/>
                    <a:gd name="T6" fmla="*/ 2147483647 w 165"/>
                    <a:gd name="T7" fmla="*/ 2147483647 h 99"/>
                    <a:gd name="T8" fmla="*/ 2147483647 w 165"/>
                    <a:gd name="T9" fmla="*/ 2147483647 h 99"/>
                    <a:gd name="T10" fmla="*/ 2147483647 w 165"/>
                    <a:gd name="T11" fmla="*/ 2147483647 h 99"/>
                    <a:gd name="T12" fmla="*/ 2147483647 w 165"/>
                    <a:gd name="T13" fmla="*/ 2147483647 h 99"/>
                    <a:gd name="T14" fmla="*/ 0 w 165"/>
                    <a:gd name="T15" fmla="*/ 2147483647 h 9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65"/>
                    <a:gd name="T25" fmla="*/ 0 h 99"/>
                    <a:gd name="T26" fmla="*/ 165 w 165"/>
                    <a:gd name="T27" fmla="*/ 99 h 9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65" h="99">
                      <a:moveTo>
                        <a:pt x="0" y="73"/>
                      </a:moveTo>
                      <a:lnTo>
                        <a:pt x="68" y="41"/>
                      </a:lnTo>
                      <a:lnTo>
                        <a:pt x="134" y="0"/>
                      </a:lnTo>
                      <a:lnTo>
                        <a:pt x="145" y="2"/>
                      </a:lnTo>
                      <a:lnTo>
                        <a:pt x="165" y="3"/>
                      </a:lnTo>
                      <a:lnTo>
                        <a:pt x="100" y="55"/>
                      </a:lnTo>
                      <a:lnTo>
                        <a:pt x="19" y="99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92" name="Freeform 491"/>
                <p:cNvSpPr>
                  <a:spLocks/>
                </p:cNvSpPr>
                <p:nvPr/>
              </p:nvSpPr>
              <p:spPr bwMode="auto">
                <a:xfrm>
                  <a:off x="11817118" y="2325279"/>
                  <a:ext cx="200996" cy="375887"/>
                </a:xfrm>
                <a:custGeom>
                  <a:avLst/>
                  <a:gdLst>
                    <a:gd name="T0" fmla="*/ 2147483647 w 176"/>
                    <a:gd name="T1" fmla="*/ 0 h 313"/>
                    <a:gd name="T2" fmla="*/ 0 w 176"/>
                    <a:gd name="T3" fmla="*/ 2147483647 h 313"/>
                    <a:gd name="T4" fmla="*/ 2147483647 w 176"/>
                    <a:gd name="T5" fmla="*/ 2147483647 h 313"/>
                    <a:gd name="T6" fmla="*/ 2147483647 w 176"/>
                    <a:gd name="T7" fmla="*/ 2147483647 h 313"/>
                    <a:gd name="T8" fmla="*/ 2147483647 w 176"/>
                    <a:gd name="T9" fmla="*/ 2147483647 h 313"/>
                    <a:gd name="T10" fmla="*/ 2147483647 w 176"/>
                    <a:gd name="T11" fmla="*/ 2147483647 h 313"/>
                    <a:gd name="T12" fmla="*/ 2147483647 w 176"/>
                    <a:gd name="T13" fmla="*/ 2147483647 h 313"/>
                    <a:gd name="T14" fmla="*/ 2147483647 w 176"/>
                    <a:gd name="T15" fmla="*/ 2147483647 h 313"/>
                    <a:gd name="T16" fmla="*/ 2147483647 w 176"/>
                    <a:gd name="T17" fmla="*/ 2147483647 h 313"/>
                    <a:gd name="T18" fmla="*/ 2147483647 w 176"/>
                    <a:gd name="T19" fmla="*/ 2147483647 h 313"/>
                    <a:gd name="T20" fmla="*/ 2147483647 w 176"/>
                    <a:gd name="T21" fmla="*/ 2147483647 h 313"/>
                    <a:gd name="T22" fmla="*/ 2147483647 w 176"/>
                    <a:gd name="T23" fmla="*/ 2147483647 h 313"/>
                    <a:gd name="T24" fmla="*/ 2147483647 w 176"/>
                    <a:gd name="T25" fmla="*/ 0 h 31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76"/>
                    <a:gd name="T40" fmla="*/ 0 h 313"/>
                    <a:gd name="T41" fmla="*/ 176 w 176"/>
                    <a:gd name="T42" fmla="*/ 313 h 31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76" h="313">
                      <a:moveTo>
                        <a:pt x="38" y="0"/>
                      </a:moveTo>
                      <a:lnTo>
                        <a:pt x="0" y="55"/>
                      </a:lnTo>
                      <a:lnTo>
                        <a:pt x="41" y="127"/>
                      </a:lnTo>
                      <a:lnTo>
                        <a:pt x="17" y="147"/>
                      </a:lnTo>
                      <a:lnTo>
                        <a:pt x="26" y="313"/>
                      </a:lnTo>
                      <a:lnTo>
                        <a:pt x="125" y="289"/>
                      </a:lnTo>
                      <a:lnTo>
                        <a:pt x="151" y="289"/>
                      </a:lnTo>
                      <a:lnTo>
                        <a:pt x="165" y="271"/>
                      </a:lnTo>
                      <a:lnTo>
                        <a:pt x="165" y="240"/>
                      </a:lnTo>
                      <a:lnTo>
                        <a:pt x="176" y="221"/>
                      </a:lnTo>
                      <a:lnTo>
                        <a:pt x="122" y="197"/>
                      </a:lnTo>
                      <a:lnTo>
                        <a:pt x="51" y="14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93" name="Freeform 492"/>
                <p:cNvSpPr>
                  <a:spLocks/>
                </p:cNvSpPr>
                <p:nvPr/>
              </p:nvSpPr>
              <p:spPr bwMode="auto">
                <a:xfrm>
                  <a:off x="11934181" y="2768552"/>
                  <a:ext cx="96081" cy="84233"/>
                </a:xfrm>
                <a:custGeom>
                  <a:avLst/>
                  <a:gdLst>
                    <a:gd name="T0" fmla="*/ 0 w 84"/>
                    <a:gd name="T1" fmla="*/ 2147483647 h 69"/>
                    <a:gd name="T2" fmla="*/ 2147483647 w 84"/>
                    <a:gd name="T3" fmla="*/ 0 h 69"/>
                    <a:gd name="T4" fmla="*/ 2147483647 w 84"/>
                    <a:gd name="T5" fmla="*/ 2147483647 h 69"/>
                    <a:gd name="T6" fmla="*/ 2147483647 w 84"/>
                    <a:gd name="T7" fmla="*/ 2147483647 h 69"/>
                    <a:gd name="T8" fmla="*/ 2147483647 w 84"/>
                    <a:gd name="T9" fmla="*/ 2147483647 h 69"/>
                    <a:gd name="T10" fmla="*/ 2147483647 w 84"/>
                    <a:gd name="T11" fmla="*/ 2147483647 h 69"/>
                    <a:gd name="T12" fmla="*/ 0 w 84"/>
                    <a:gd name="T13" fmla="*/ 2147483647 h 6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4"/>
                    <a:gd name="T22" fmla="*/ 0 h 69"/>
                    <a:gd name="T23" fmla="*/ 84 w 84"/>
                    <a:gd name="T24" fmla="*/ 69 h 6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4" h="69">
                      <a:moveTo>
                        <a:pt x="0" y="11"/>
                      </a:moveTo>
                      <a:lnTo>
                        <a:pt x="36" y="0"/>
                      </a:lnTo>
                      <a:lnTo>
                        <a:pt x="84" y="35"/>
                      </a:lnTo>
                      <a:lnTo>
                        <a:pt x="74" y="45"/>
                      </a:lnTo>
                      <a:lnTo>
                        <a:pt x="50" y="45"/>
                      </a:lnTo>
                      <a:lnTo>
                        <a:pt x="39" y="6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94" name="Freeform 15"/>
                <p:cNvSpPr>
                  <a:spLocks/>
                </p:cNvSpPr>
                <p:nvPr/>
              </p:nvSpPr>
              <p:spPr bwMode="auto">
                <a:xfrm>
                  <a:off x="7920886" y="2133651"/>
                  <a:ext cx="1029276" cy="674912"/>
                </a:xfrm>
                <a:custGeom>
                  <a:avLst/>
                  <a:gdLst>
                    <a:gd name="T0" fmla="*/ 2147483647 w 896"/>
                    <a:gd name="T1" fmla="*/ 0 h 558"/>
                    <a:gd name="T2" fmla="*/ 2147483647 w 896"/>
                    <a:gd name="T3" fmla="*/ 2147483647 h 558"/>
                    <a:gd name="T4" fmla="*/ 2147483647 w 896"/>
                    <a:gd name="T5" fmla="*/ 2147483647 h 558"/>
                    <a:gd name="T6" fmla="*/ 2147483647 w 896"/>
                    <a:gd name="T7" fmla="*/ 2147483647 h 558"/>
                    <a:gd name="T8" fmla="*/ 2147483647 w 896"/>
                    <a:gd name="T9" fmla="*/ 2147483647 h 558"/>
                    <a:gd name="T10" fmla="*/ 2147483647 w 896"/>
                    <a:gd name="T11" fmla="*/ 2147483647 h 558"/>
                    <a:gd name="T12" fmla="*/ 2147483647 w 896"/>
                    <a:gd name="T13" fmla="*/ 2147483647 h 558"/>
                    <a:gd name="T14" fmla="*/ 2147483647 w 896"/>
                    <a:gd name="T15" fmla="*/ 2147483647 h 558"/>
                    <a:gd name="T16" fmla="*/ 2147483647 w 896"/>
                    <a:gd name="T17" fmla="*/ 2147483647 h 558"/>
                    <a:gd name="T18" fmla="*/ 2147483647 w 896"/>
                    <a:gd name="T19" fmla="*/ 2147483647 h 558"/>
                    <a:gd name="T20" fmla="*/ 2147483647 w 896"/>
                    <a:gd name="T21" fmla="*/ 2147483647 h 558"/>
                    <a:gd name="T22" fmla="*/ 2147483647 w 896"/>
                    <a:gd name="T23" fmla="*/ 2147483647 h 558"/>
                    <a:gd name="T24" fmla="*/ 2147483647 w 896"/>
                    <a:gd name="T25" fmla="*/ 2147483647 h 558"/>
                    <a:gd name="T26" fmla="*/ 2147483647 w 896"/>
                    <a:gd name="T27" fmla="*/ 2147483647 h 558"/>
                    <a:gd name="T28" fmla="*/ 2147483647 w 896"/>
                    <a:gd name="T29" fmla="*/ 2147483647 h 558"/>
                    <a:gd name="T30" fmla="*/ 2147483647 w 896"/>
                    <a:gd name="T31" fmla="*/ 2147483647 h 558"/>
                    <a:gd name="T32" fmla="*/ 2147483647 w 896"/>
                    <a:gd name="T33" fmla="*/ 2147483647 h 558"/>
                    <a:gd name="T34" fmla="*/ 0 w 896"/>
                    <a:gd name="T35" fmla="*/ 2147483647 h 558"/>
                    <a:gd name="T36" fmla="*/ 2147483647 w 896"/>
                    <a:gd name="T37" fmla="*/ 0 h 55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896"/>
                    <a:gd name="T58" fmla="*/ 0 h 558"/>
                    <a:gd name="T59" fmla="*/ 896 w 896"/>
                    <a:gd name="T60" fmla="*/ 558 h 558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896" h="558">
                      <a:moveTo>
                        <a:pt x="14" y="0"/>
                      </a:moveTo>
                      <a:lnTo>
                        <a:pt x="190" y="22"/>
                      </a:lnTo>
                      <a:lnTo>
                        <a:pt x="297" y="37"/>
                      </a:lnTo>
                      <a:lnTo>
                        <a:pt x="437" y="51"/>
                      </a:lnTo>
                      <a:lnTo>
                        <a:pt x="566" y="64"/>
                      </a:lnTo>
                      <a:lnTo>
                        <a:pt x="791" y="80"/>
                      </a:lnTo>
                      <a:lnTo>
                        <a:pt x="896" y="88"/>
                      </a:lnTo>
                      <a:lnTo>
                        <a:pt x="893" y="544"/>
                      </a:lnTo>
                      <a:lnTo>
                        <a:pt x="344" y="497"/>
                      </a:lnTo>
                      <a:lnTo>
                        <a:pt x="332" y="558"/>
                      </a:lnTo>
                      <a:lnTo>
                        <a:pt x="311" y="529"/>
                      </a:lnTo>
                      <a:lnTo>
                        <a:pt x="261" y="534"/>
                      </a:lnTo>
                      <a:lnTo>
                        <a:pt x="189" y="545"/>
                      </a:lnTo>
                      <a:lnTo>
                        <a:pt x="176" y="466"/>
                      </a:lnTo>
                      <a:lnTo>
                        <a:pt x="90" y="403"/>
                      </a:lnTo>
                      <a:lnTo>
                        <a:pt x="103" y="343"/>
                      </a:lnTo>
                      <a:lnTo>
                        <a:pt x="111" y="295"/>
                      </a:lnTo>
                      <a:lnTo>
                        <a:pt x="0" y="138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B8E7E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</p:grpSp>
        <p:sp>
          <p:nvSpPr>
            <p:cNvPr id="6" name="5-Point Star 5"/>
            <p:cNvSpPr/>
            <p:nvPr/>
          </p:nvSpPr>
          <p:spPr>
            <a:xfrm>
              <a:off x="10716768" y="3072384"/>
              <a:ext cx="173587" cy="173587"/>
            </a:xfrm>
            <a:prstGeom prst="star5">
              <a:avLst/>
            </a:prstGeom>
            <a:solidFill>
              <a:srgbClr val="0B8E7E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BC90B1B-1C41-48D5-9F29-E323BBC03640}"/>
              </a:ext>
            </a:extLst>
          </p:cNvPr>
          <p:cNvSpPr/>
          <p:nvPr/>
        </p:nvSpPr>
        <p:spPr>
          <a:xfrm>
            <a:off x="1393285" y="94419"/>
            <a:ext cx="10452570" cy="601174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118E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2626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7960306" y="6465311"/>
            <a:ext cx="14916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027B70-940A-48CC-8767-06E91A289AE0}"/>
              </a:ext>
            </a:extLst>
          </p:cNvPr>
          <p:cNvGrpSpPr/>
          <p:nvPr/>
        </p:nvGrpSpPr>
        <p:grpSpPr>
          <a:xfrm>
            <a:off x="402975" y="603002"/>
            <a:ext cx="3590785" cy="2695233"/>
            <a:chOff x="567360" y="3462003"/>
            <a:chExt cx="3590785" cy="2695233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DFE3CC2-16E3-4E3D-A29F-19490B9124D0}"/>
                </a:ext>
              </a:extLst>
            </p:cNvPr>
            <p:cNvGrpSpPr/>
            <p:nvPr/>
          </p:nvGrpSpPr>
          <p:grpSpPr>
            <a:xfrm>
              <a:off x="567360" y="3462003"/>
              <a:ext cx="3590785" cy="2695233"/>
              <a:chOff x="539075" y="1580595"/>
              <a:chExt cx="3590785" cy="2695233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87ED6047-1F7C-432C-8FD0-A19E6E864810}"/>
                  </a:ext>
                </a:extLst>
              </p:cNvPr>
              <p:cNvSpPr/>
              <p:nvPr/>
            </p:nvSpPr>
            <p:spPr>
              <a:xfrm>
                <a:off x="539075" y="1580595"/>
                <a:ext cx="3590785" cy="26952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3025" sx="102000" sy="102000" algn="ctr" rotWithShape="0">
                  <a:prstClr val="black">
                    <a:alpha val="26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B9392512-20D4-43C5-9458-DAE809024268}"/>
                  </a:ext>
                </a:extLst>
              </p:cNvPr>
              <p:cNvSpPr txBox="1"/>
              <p:nvPr/>
            </p:nvSpPr>
            <p:spPr>
              <a:xfrm>
                <a:off x="740074" y="2351240"/>
                <a:ext cx="3332030" cy="92960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500" b="1" dirty="0">
                    <a:solidFill>
                      <a:srgbClr val="118E7D"/>
                    </a:solidFill>
                    <a:latin typeface="Arial"/>
                    <a:cs typeface="Arial"/>
                  </a:rPr>
                  <a:t>50 STATES + WASHINGTON, DC:</a:t>
                </a:r>
                <a:r>
                  <a:rPr lang="en-US" i="1" dirty="0">
                    <a:solidFill>
                      <a:srgbClr val="118E7D"/>
                    </a:solidFill>
                    <a:latin typeface="Times"/>
                    <a:cs typeface="Times"/>
                  </a:rPr>
                  <a:t> </a:t>
                </a:r>
              </a:p>
              <a:p>
                <a:pPr>
                  <a:spcBef>
                    <a:spcPts val="300"/>
                  </a:spcBef>
                </a:pPr>
                <a:r>
                  <a:rPr lang="en-US" sz="2200" dirty="0">
                    <a:latin typeface="Arial"/>
                    <a:cs typeface="Arial"/>
                  </a:rPr>
                  <a:t>BI to pay $13.5 million over alleged off-label marketing</a:t>
                </a:r>
              </a:p>
            </p:txBody>
          </p:sp>
        </p:grpSp>
        <p:pic>
          <p:nvPicPr>
            <p:cNvPr id="127" name="Picture 2" descr="Image result for Boehringer Ingelheim Pharmaceuticals">
              <a:extLst>
                <a:ext uri="{FF2B5EF4-FFF2-40B4-BE49-F238E27FC236}">
                  <a16:creationId xmlns:a16="http://schemas.microsoft.com/office/drawing/2014/main" id="{ED13FD91-852B-4E76-A11C-879C9890A7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305" y="3664875"/>
              <a:ext cx="1378139" cy="544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69423"/>
      </p:ext>
    </p:extLst>
  </p:cSld>
  <p:clrMapOvr>
    <a:masterClrMapping/>
  </p:clrMapOvr>
  <p:transition spd="slow" advClick="0" advTm="4500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6"/>
          <p:cNvSpPr txBox="1">
            <a:spLocks/>
          </p:cNvSpPr>
          <p:nvPr/>
        </p:nvSpPr>
        <p:spPr>
          <a:xfrm>
            <a:off x="862085" y="1296873"/>
            <a:ext cx="8522716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CIVIL LITIGATION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7917551" y="6448792"/>
            <a:ext cx="4160191" cy="339411"/>
            <a:chOff x="7917551" y="6448792"/>
            <a:chExt cx="4160191" cy="339411"/>
          </a:xfrm>
        </p:grpSpPr>
        <p:sp>
          <p:nvSpPr>
            <p:cNvPr id="20" name="Rectangle 19"/>
            <p:cNvSpPr/>
            <p:nvPr/>
          </p:nvSpPr>
          <p:spPr>
            <a:xfrm>
              <a:off x="9602140" y="6465311"/>
              <a:ext cx="24756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kern="0" spc="70" dirty="0" err="1">
                  <a:solidFill>
                    <a:schemeClr val="bg1"/>
                  </a:solidFill>
                  <a:latin typeface="Times"/>
                  <a:cs typeface="Times"/>
                </a:rPr>
                <a:t>www</a:t>
              </a:r>
              <a:r>
                <a:rPr lang="en-US" sz="1100" i="1" kern="0" spc="100" dirty="0" err="1">
                  <a:solidFill>
                    <a:schemeClr val="bg1"/>
                  </a:solidFill>
                  <a:latin typeface="Times"/>
                  <a:cs typeface="Times"/>
                </a:rPr>
                <a:t>.</a:t>
              </a:r>
              <a:r>
                <a:rPr lang="en-US" sz="1100" kern="0" spc="100" dirty="0" err="1">
                  <a:solidFill>
                    <a:schemeClr val="bg1"/>
                  </a:solidFill>
                  <a:latin typeface="Arial"/>
                  <a:cs typeface="Arial"/>
                </a:rPr>
                <a:t>p</a:t>
              </a:r>
              <a:r>
                <a:rPr lang="en-US" sz="1100" kern="0" spc="70" dirty="0" err="1">
                  <a:solidFill>
                    <a:schemeClr val="bg1"/>
                  </a:solidFill>
                  <a:latin typeface="Arial"/>
                  <a:cs typeface="Arial"/>
                </a:rPr>
                <a:t>otomacriverpartners</a:t>
              </a:r>
              <a:r>
                <a:rPr lang="en-US" sz="1200" i="1" kern="0" spc="100" dirty="0" err="1">
                  <a:solidFill>
                    <a:schemeClr val="bg1"/>
                  </a:solidFill>
                  <a:latin typeface="Times"/>
                  <a:cs typeface="Times"/>
                </a:rPr>
                <a:t>.</a:t>
              </a:r>
              <a:r>
                <a:rPr lang="en-US" sz="1200" i="1" kern="0" spc="70" dirty="0" err="1">
                  <a:solidFill>
                    <a:schemeClr val="bg1"/>
                  </a:solidFill>
                  <a:latin typeface="Times"/>
                  <a:cs typeface="Times"/>
                </a:rPr>
                <a:t>com</a:t>
              </a:r>
              <a:endParaRPr lang="en-US" sz="1200" i="1" kern="0" spc="70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9557316" y="6448792"/>
              <a:ext cx="0" cy="339411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7917551" y="6465311"/>
              <a:ext cx="15343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i="1" kern="1100" dirty="0">
                  <a:solidFill>
                    <a:schemeClr val="bg1"/>
                  </a:solidFill>
                  <a:latin typeface="Times"/>
                  <a:cs typeface="Times"/>
                </a:rPr>
                <a:t>Year-in-Review</a:t>
              </a:r>
              <a:r>
                <a:rPr lang="en-US" sz="1200" kern="11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100" kern="1100" dirty="0">
                  <a:solidFill>
                    <a:schemeClr val="bg1"/>
                  </a:solidFill>
                  <a:latin typeface="Arial"/>
                  <a:cs typeface="Arial"/>
                </a:rPr>
                <a:t>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1985280"/>
      </p:ext>
    </p:extLst>
  </p:cSld>
  <p:clrMapOvr>
    <a:masterClrMapping/>
  </p:clrMapOvr>
  <p:transition spd="slow" advClick="0" advTm="22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86746" y="941267"/>
            <a:ext cx="10607894" cy="2842149"/>
          </a:xfrm>
        </p:spPr>
        <p:txBody>
          <a:bodyPr anchor="t">
            <a:noAutofit/>
          </a:bodyPr>
          <a:lstStyle/>
          <a:p>
            <a:pPr>
              <a:lnSpc>
                <a:spcPts val="6400"/>
              </a:lnSpc>
            </a:pPr>
            <a:r>
              <a:rPr lang="en-US" sz="5400" dirty="0">
                <a:solidFill>
                  <a:schemeClr val="bg1"/>
                </a:solidFill>
                <a:latin typeface="Arial"/>
                <a:cs typeface="Arial"/>
              </a:rPr>
              <a:t>Patient Assistance Program (PAP) enforcement begins</a:t>
            </a:r>
            <a:r>
              <a:rPr lang="is-IS" sz="5400" dirty="0">
                <a:solidFill>
                  <a:schemeClr val="bg1"/>
                </a:solidFill>
                <a:latin typeface="Arial"/>
                <a:cs typeface="Arial"/>
              </a:rPr>
              <a:t>…</a:t>
            </a:r>
            <a:endParaRPr lang="en-US" sz="5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6BC1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2017</a:t>
            </a:r>
          </a:p>
        </p:txBody>
      </p:sp>
      <p:pic>
        <p:nvPicPr>
          <p:cNvPr id="8" name="Picture 7" descr="PAP 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3383" y="2689364"/>
            <a:ext cx="2987652" cy="3216008"/>
          </a:xfrm>
          <a:prstGeom prst="rect">
            <a:avLst/>
          </a:prstGeom>
        </p:spPr>
      </p:pic>
      <p:sp>
        <p:nvSpPr>
          <p:cNvPr id="10" name="Title 6"/>
          <p:cNvSpPr txBox="1">
            <a:spLocks/>
          </p:cNvSpPr>
          <p:nvPr/>
        </p:nvSpPr>
        <p:spPr>
          <a:xfrm>
            <a:off x="786746" y="2560181"/>
            <a:ext cx="10607894" cy="12590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400"/>
              </a:lnSpc>
            </a:pPr>
            <a:r>
              <a:rPr lang="en-US" sz="5400" dirty="0">
                <a:solidFill>
                  <a:srgbClr val="F6BC1C"/>
                </a:solidFill>
                <a:latin typeface="Arial"/>
                <a:cs typeface="Arial"/>
              </a:rPr>
              <a:t>more subpoenas are issued.</a:t>
            </a:r>
          </a:p>
        </p:txBody>
      </p:sp>
      <p:pic>
        <p:nvPicPr>
          <p:cNvPr id="3" name="YIRAudio">
            <a:hlinkClick r:id="" action="ppaction://media"/>
            <a:extLst>
              <a:ext uri="{FF2B5EF4-FFF2-40B4-BE49-F238E27FC236}">
                <a16:creationId xmlns:a16="http://schemas.microsoft.com/office/drawing/2014/main" id="{E4102DC1-0FD8-4ADC-B008-09476F8A4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53456" y="64487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43590"/>
      </p:ext>
    </p:extLst>
  </p:cSld>
  <p:clrMapOvr>
    <a:masterClrMapping/>
  </p:clrMapOvr>
  <p:transition spd="slow" advClick="0"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5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4286" y="0"/>
            <a:ext cx="609771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93391" y="557319"/>
            <a:ext cx="42669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/>
                <a:cs typeface="Arial"/>
              </a:rPr>
              <a:t>Companies </a:t>
            </a:r>
          </a:p>
          <a:p>
            <a:r>
              <a:rPr lang="en-US" sz="3600" dirty="0">
                <a:latin typeface="Arial"/>
                <a:cs typeface="Arial"/>
              </a:rPr>
              <a:t>are challenging product liability cases in courts with mixed results.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917551" y="6448792"/>
            <a:ext cx="4160191" cy="339411"/>
            <a:chOff x="7917551" y="6448792"/>
            <a:chExt cx="4160191" cy="339411"/>
          </a:xfrm>
        </p:grpSpPr>
        <p:sp>
          <p:nvSpPr>
            <p:cNvPr id="14" name="Rectangle 13"/>
            <p:cNvSpPr/>
            <p:nvPr/>
          </p:nvSpPr>
          <p:spPr>
            <a:xfrm>
              <a:off x="9602140" y="6465311"/>
              <a:ext cx="24756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kern="0" spc="70" dirty="0" err="1">
                  <a:solidFill>
                    <a:schemeClr val="bg1"/>
                  </a:solidFill>
                  <a:latin typeface="Times"/>
                  <a:cs typeface="Times"/>
                </a:rPr>
                <a:t>www</a:t>
              </a:r>
              <a:r>
                <a:rPr lang="en-US" sz="1100" i="1" kern="0" spc="100" dirty="0" err="1">
                  <a:solidFill>
                    <a:schemeClr val="bg1"/>
                  </a:solidFill>
                  <a:latin typeface="Times"/>
                  <a:cs typeface="Times"/>
                </a:rPr>
                <a:t>.</a:t>
              </a:r>
              <a:r>
                <a:rPr lang="en-US" sz="1100" kern="0" spc="100" dirty="0" err="1">
                  <a:solidFill>
                    <a:schemeClr val="bg1"/>
                  </a:solidFill>
                  <a:latin typeface="Arial"/>
                  <a:cs typeface="Arial"/>
                </a:rPr>
                <a:t>p</a:t>
              </a:r>
              <a:r>
                <a:rPr lang="en-US" sz="1100" kern="0" spc="70" dirty="0" err="1">
                  <a:solidFill>
                    <a:schemeClr val="bg1"/>
                  </a:solidFill>
                  <a:latin typeface="Arial"/>
                  <a:cs typeface="Arial"/>
                </a:rPr>
                <a:t>otomacriverpartners</a:t>
              </a:r>
              <a:r>
                <a:rPr lang="en-US" sz="1200" i="1" kern="0" spc="100" dirty="0" err="1">
                  <a:solidFill>
                    <a:schemeClr val="bg1"/>
                  </a:solidFill>
                  <a:latin typeface="Times"/>
                  <a:cs typeface="Times"/>
                </a:rPr>
                <a:t>.</a:t>
              </a:r>
              <a:r>
                <a:rPr lang="en-US" sz="1200" i="1" kern="0" spc="70" dirty="0" err="1">
                  <a:solidFill>
                    <a:schemeClr val="bg1"/>
                  </a:solidFill>
                  <a:latin typeface="Times"/>
                  <a:cs typeface="Times"/>
                </a:rPr>
                <a:t>com</a:t>
              </a:r>
              <a:endParaRPr lang="en-US" sz="1200" i="1" kern="0" spc="70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9557316" y="6448792"/>
              <a:ext cx="0" cy="339411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7917551" y="6465311"/>
              <a:ext cx="15343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i="1" kern="1100" dirty="0">
                  <a:solidFill>
                    <a:schemeClr val="bg1"/>
                  </a:solidFill>
                  <a:latin typeface="Times"/>
                  <a:cs typeface="Times"/>
                </a:rPr>
                <a:t>Year-in-Review</a:t>
              </a:r>
              <a:r>
                <a:rPr lang="en-US" sz="1200" kern="11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100" kern="1100" dirty="0">
                  <a:solidFill>
                    <a:schemeClr val="bg1"/>
                  </a:solidFill>
                  <a:latin typeface="Arial"/>
                  <a:cs typeface="Arial"/>
                </a:rPr>
                <a:t>2017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E8C0BF5-00FD-4DED-905E-5955BD2201F2}"/>
              </a:ext>
            </a:extLst>
          </p:cNvPr>
          <p:cNvSpPr/>
          <p:nvPr/>
        </p:nvSpPr>
        <p:spPr>
          <a:xfrm>
            <a:off x="6399869" y="1596158"/>
            <a:ext cx="5504103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D63D24"/>
              </a:buClr>
              <a:buSzPct val="100000"/>
              <a:buFont typeface="Lucida Grande"/>
              <a:buChar char="➾"/>
            </a:pPr>
            <a:r>
              <a:rPr lang="en-US" sz="2400" dirty="0">
                <a:latin typeface="Arial"/>
                <a:cs typeface="Arial"/>
              </a:rPr>
              <a:t>Cancer patient wins record $417 million payout in J&amp;J talc case</a:t>
            </a:r>
          </a:p>
          <a:p>
            <a:pPr marL="342900" indent="-342900">
              <a:spcBef>
                <a:spcPts val="1200"/>
              </a:spcBef>
              <a:buClr>
                <a:srgbClr val="D63D24"/>
              </a:buClr>
              <a:buSzPct val="100000"/>
              <a:buFont typeface="Lucida Grande"/>
              <a:buChar char="➾"/>
            </a:pPr>
            <a:r>
              <a:rPr lang="en-US" sz="2400" dirty="0">
                <a:latin typeface="Arial"/>
                <a:cs typeface="Arial"/>
              </a:rPr>
              <a:t>J&amp;J wins appeal… granted new trial</a:t>
            </a:r>
          </a:p>
          <a:p>
            <a:pPr marL="342900" indent="-342900">
              <a:spcBef>
                <a:spcPts val="1500"/>
              </a:spcBef>
              <a:buClr>
                <a:srgbClr val="D63D24"/>
              </a:buClr>
              <a:buSzPct val="100000"/>
              <a:buFont typeface="Lucida Grande"/>
              <a:buChar char="➾"/>
            </a:pPr>
            <a:endParaRPr lang="en-US" sz="2400" dirty="0">
              <a:latin typeface="Arial"/>
              <a:cs typeface="Arial"/>
            </a:endParaRPr>
          </a:p>
          <a:p>
            <a:pPr marL="342900" indent="-342900">
              <a:spcBef>
                <a:spcPts val="1500"/>
              </a:spcBef>
              <a:buClr>
                <a:srgbClr val="D63D24"/>
              </a:buClr>
              <a:buSzPct val="100000"/>
              <a:buFont typeface="Lucida Grande"/>
              <a:buChar char="➾"/>
            </a:pP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2050" name="Picture 2" descr="Image result for johnson and johnson">
            <a:extLst>
              <a:ext uri="{FF2B5EF4-FFF2-40B4-BE49-F238E27FC236}">
                <a16:creationId xmlns:a16="http://schemas.microsoft.com/office/drawing/2014/main" id="{208B394A-A96F-4823-8E7D-C45DCD5EF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943" y="815599"/>
            <a:ext cx="3021541" cy="56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04254"/>
      </p:ext>
    </p:extLst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09771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3391" y="557319"/>
            <a:ext cx="42669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/>
                <a:cs typeface="Arial"/>
              </a:rPr>
              <a:t>Companies </a:t>
            </a:r>
          </a:p>
          <a:p>
            <a:r>
              <a:rPr lang="en-US" sz="3600" dirty="0">
                <a:latin typeface="Arial"/>
                <a:cs typeface="Arial"/>
              </a:rPr>
              <a:t>are challenging product liability cases in courts with mixed results.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A80F17-2161-4F03-96F1-AB7C501B8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9" t="34127" r="6475" b="40476"/>
          <a:stretch/>
        </p:blipFill>
        <p:spPr>
          <a:xfrm>
            <a:off x="6496778" y="761717"/>
            <a:ext cx="2121621" cy="47147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392089" y="1598332"/>
            <a:ext cx="580905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D63D24"/>
              </a:buClr>
              <a:buSzPct val="100000"/>
              <a:buFont typeface="Lucida Grande"/>
              <a:buChar char="➾"/>
            </a:pPr>
            <a:r>
              <a:rPr lang="en-US" sz="2400" dirty="0">
                <a:latin typeface="Arial"/>
                <a:cs typeface="Arial"/>
              </a:rPr>
              <a:t>$150 million verdict in </a:t>
            </a:r>
            <a:r>
              <a:rPr lang="en-US" sz="2400" dirty="0" err="1">
                <a:latin typeface="Arial"/>
                <a:cs typeface="Arial"/>
              </a:rPr>
              <a:t>AndroGel's</a:t>
            </a:r>
            <a:r>
              <a:rPr lang="en-US" sz="2400" dirty="0">
                <a:latin typeface="Arial"/>
                <a:cs typeface="Arial"/>
              </a:rPr>
              <a:t> bellwether case… judge overturns ruling on appeal</a:t>
            </a:r>
          </a:p>
          <a:p>
            <a:pPr marL="342900" indent="-342900">
              <a:spcBef>
                <a:spcPts val="1200"/>
              </a:spcBef>
              <a:buClr>
                <a:srgbClr val="D63D24"/>
              </a:buClr>
              <a:buSzPct val="100000"/>
              <a:buFont typeface="Lucida Grande"/>
              <a:buChar char="➾"/>
            </a:pPr>
            <a:r>
              <a:rPr lang="en-US" sz="2400" dirty="0">
                <a:latin typeface="Arial"/>
                <a:cs typeface="Arial"/>
              </a:rPr>
              <a:t>$140 million verdict for misinterpreting risks of </a:t>
            </a:r>
            <a:r>
              <a:rPr lang="en-US" sz="2400" dirty="0" err="1">
                <a:latin typeface="Arial"/>
                <a:cs typeface="Arial"/>
              </a:rPr>
              <a:t>AndroGel</a:t>
            </a:r>
            <a:r>
              <a:rPr lang="en-US" sz="2400" dirty="0">
                <a:latin typeface="Arial"/>
                <a:cs typeface="Arial"/>
              </a:rPr>
              <a:t>… appeal pending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917551" y="6448792"/>
            <a:ext cx="4160191" cy="339411"/>
            <a:chOff x="7917551" y="6448792"/>
            <a:chExt cx="4160191" cy="339411"/>
          </a:xfrm>
        </p:grpSpPr>
        <p:sp>
          <p:nvSpPr>
            <p:cNvPr id="14" name="Rectangle 13"/>
            <p:cNvSpPr/>
            <p:nvPr/>
          </p:nvSpPr>
          <p:spPr>
            <a:xfrm>
              <a:off x="9602140" y="6465311"/>
              <a:ext cx="24756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kern="0" spc="70" dirty="0" err="1">
                  <a:solidFill>
                    <a:schemeClr val="bg1"/>
                  </a:solidFill>
                  <a:latin typeface="Times"/>
                  <a:cs typeface="Times"/>
                </a:rPr>
                <a:t>www</a:t>
              </a:r>
              <a:r>
                <a:rPr lang="en-US" sz="1100" i="1" kern="0" spc="100" dirty="0" err="1">
                  <a:solidFill>
                    <a:schemeClr val="bg1"/>
                  </a:solidFill>
                  <a:latin typeface="Times"/>
                  <a:cs typeface="Times"/>
                </a:rPr>
                <a:t>.</a:t>
              </a:r>
              <a:r>
                <a:rPr lang="en-US" sz="1100" kern="0" spc="100" dirty="0" err="1">
                  <a:solidFill>
                    <a:schemeClr val="bg1"/>
                  </a:solidFill>
                  <a:latin typeface="Arial"/>
                  <a:cs typeface="Arial"/>
                </a:rPr>
                <a:t>p</a:t>
              </a:r>
              <a:r>
                <a:rPr lang="en-US" sz="1100" kern="0" spc="70" dirty="0" err="1">
                  <a:solidFill>
                    <a:schemeClr val="bg1"/>
                  </a:solidFill>
                  <a:latin typeface="Arial"/>
                  <a:cs typeface="Arial"/>
                </a:rPr>
                <a:t>otomacriverpartners</a:t>
              </a:r>
              <a:r>
                <a:rPr lang="en-US" sz="1200" i="1" kern="0" spc="100" dirty="0" err="1">
                  <a:solidFill>
                    <a:schemeClr val="bg1"/>
                  </a:solidFill>
                  <a:latin typeface="Times"/>
                  <a:cs typeface="Times"/>
                </a:rPr>
                <a:t>.</a:t>
              </a:r>
              <a:r>
                <a:rPr lang="en-US" sz="1200" i="1" kern="0" spc="70" dirty="0" err="1">
                  <a:solidFill>
                    <a:schemeClr val="bg1"/>
                  </a:solidFill>
                  <a:latin typeface="Times"/>
                  <a:cs typeface="Times"/>
                </a:rPr>
                <a:t>com</a:t>
              </a:r>
              <a:endParaRPr lang="en-US" sz="1200" i="1" kern="0" spc="70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9557316" y="6448792"/>
              <a:ext cx="0" cy="339411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7917551" y="6465311"/>
              <a:ext cx="15343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i="1" kern="1100" dirty="0">
                  <a:solidFill>
                    <a:schemeClr val="bg1"/>
                  </a:solidFill>
                  <a:latin typeface="Times"/>
                  <a:cs typeface="Times"/>
                </a:rPr>
                <a:t>Year-in-Review</a:t>
              </a:r>
              <a:r>
                <a:rPr lang="en-US" sz="1200" kern="11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100" kern="1100" dirty="0">
                  <a:solidFill>
                    <a:schemeClr val="bg1"/>
                  </a:solidFill>
                  <a:latin typeface="Arial"/>
                  <a:cs typeface="Arial"/>
                </a:rPr>
                <a:t>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336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500">
        <p:fade/>
      </p:transition>
    </mc:Choice>
    <mc:Fallback xmlns="">
      <p:transition spd="med" advClick="0" advTm="8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0" y="0"/>
            <a:ext cx="12192000" cy="6377198"/>
            <a:chOff x="1" y="4727605"/>
            <a:chExt cx="12192000" cy="6377198"/>
          </a:xfrm>
        </p:grpSpPr>
        <p:sp>
          <p:nvSpPr>
            <p:cNvPr id="33" name="Rectangle 32"/>
            <p:cNvSpPr/>
            <p:nvPr/>
          </p:nvSpPr>
          <p:spPr>
            <a:xfrm>
              <a:off x="1" y="4727605"/>
              <a:ext cx="12192000" cy="63771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21813" y="5312434"/>
              <a:ext cx="82693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en-US" sz="4000" dirty="0">
                  <a:solidFill>
                    <a:srgbClr val="262626"/>
                  </a:solidFill>
                  <a:latin typeface="Arial"/>
                  <a:cs typeface="Arial"/>
                </a:rPr>
                <a:t>Other </a:t>
              </a:r>
              <a:r>
                <a:rPr lang="en-US" sz="4000" b="1" dirty="0">
                  <a:solidFill>
                    <a:srgbClr val="262626"/>
                  </a:solidFill>
                  <a:latin typeface="Arial"/>
                  <a:cs typeface="Arial"/>
                </a:rPr>
                <a:t>losses</a:t>
              </a:r>
              <a:r>
                <a:rPr lang="en-US" sz="4000" dirty="0">
                  <a:solidFill>
                    <a:srgbClr val="262626"/>
                  </a:solidFill>
                  <a:latin typeface="Arial"/>
                  <a:cs typeface="Arial"/>
                </a:rPr>
                <a:t> for life science</a:t>
              </a:r>
              <a:r>
                <a:rPr lang="is-IS" sz="4000" dirty="0">
                  <a:solidFill>
                    <a:srgbClr val="262626"/>
                  </a:solidFill>
                  <a:latin typeface="Arial"/>
                  <a:cs typeface="Arial"/>
                </a:rPr>
                <a:t>…</a:t>
              </a:r>
              <a:endParaRPr lang="en-US" sz="4000" dirty="0">
                <a:solidFill>
                  <a:srgbClr val="262626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1653686"/>
            <a:ext cx="12192000" cy="520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30951" y="2119108"/>
            <a:ext cx="11083012" cy="499842"/>
            <a:chOff x="730951" y="2119108"/>
            <a:chExt cx="11083012" cy="499842"/>
          </a:xfrm>
        </p:grpSpPr>
        <p:pic>
          <p:nvPicPr>
            <p:cNvPr id="13" name="Picture 2" descr="Image result for sanofi pasteur">
              <a:extLst>
                <a:ext uri="{FF2B5EF4-FFF2-40B4-BE49-F238E27FC236}">
                  <a16:creationId xmlns:a16="http://schemas.microsoft.com/office/drawing/2014/main" id="{CAA0DCF6-6551-4CDF-9F25-B7D3ED596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51" y="2127316"/>
              <a:ext cx="2494363" cy="491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3481145" y="2119108"/>
              <a:ext cx="833281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00" dirty="0">
                  <a:latin typeface="Arial"/>
                  <a:cs typeface="Arial"/>
                </a:rPr>
                <a:t>$61 million to settle anti-trust dispute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15357" y="3108882"/>
            <a:ext cx="10598605" cy="492443"/>
            <a:chOff x="1215357" y="3108882"/>
            <a:chExt cx="10598605" cy="492443"/>
          </a:xfrm>
        </p:grpSpPr>
        <p:pic>
          <p:nvPicPr>
            <p:cNvPr id="15" name="Picture 2" descr="Image result for mylan">
              <a:extLst>
                <a:ext uri="{FF2B5EF4-FFF2-40B4-BE49-F238E27FC236}">
                  <a16:creationId xmlns:a16="http://schemas.microsoft.com/office/drawing/2014/main" id="{4FA42F19-9E8E-4D0A-B08A-569CD0CB5F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3" b="34936"/>
            <a:stretch/>
          </p:blipFill>
          <p:spPr bwMode="auto">
            <a:xfrm>
              <a:off x="1215357" y="3165366"/>
              <a:ext cx="1306418" cy="414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3481144" y="3108882"/>
              <a:ext cx="833281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00" dirty="0">
                  <a:latin typeface="Arial"/>
                  <a:cs typeface="Arial"/>
                </a:rPr>
                <a:t>$96 million to settle pay-for-delay dispute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68936" y="4153474"/>
            <a:ext cx="10845027" cy="551765"/>
            <a:chOff x="968936" y="4153474"/>
            <a:chExt cx="10845027" cy="551765"/>
          </a:xfrm>
        </p:grpSpPr>
        <p:sp>
          <p:nvSpPr>
            <p:cNvPr id="17" name="Rectangle 16"/>
            <p:cNvSpPr/>
            <p:nvPr/>
          </p:nvSpPr>
          <p:spPr>
            <a:xfrm>
              <a:off x="3481145" y="4153474"/>
              <a:ext cx="833281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00" dirty="0">
                  <a:latin typeface="Arial"/>
                  <a:cs typeface="Arial"/>
                </a:rPr>
                <a:t>$60 million to settle pay-for-delay dispute</a:t>
              </a:r>
            </a:p>
          </p:txBody>
        </p:sp>
        <p:pic>
          <p:nvPicPr>
            <p:cNvPr id="19" name="Picture 2" descr="Image result for merck">
              <a:extLst>
                <a:ext uri="{FF2B5EF4-FFF2-40B4-BE49-F238E27FC236}">
                  <a16:creationId xmlns:a16="http://schemas.microsoft.com/office/drawing/2014/main" id="{570C5EC1-7D61-41B3-BF4A-24D3C210DB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936" y="4192798"/>
              <a:ext cx="1609761" cy="512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752451" y="5225477"/>
            <a:ext cx="11061512" cy="522286"/>
            <a:chOff x="752451" y="5225477"/>
            <a:chExt cx="11061512" cy="522286"/>
          </a:xfrm>
        </p:grpSpPr>
        <p:sp>
          <p:nvSpPr>
            <p:cNvPr id="18" name="Rectangle 17"/>
            <p:cNvSpPr/>
            <p:nvPr/>
          </p:nvSpPr>
          <p:spPr>
            <a:xfrm>
              <a:off x="3481145" y="5225477"/>
              <a:ext cx="833281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00" dirty="0">
                  <a:latin typeface="Arial"/>
                  <a:cs typeface="Arial"/>
                </a:rPr>
                <a:t>$57 million awarded to one woman in pelvic mesh suit</a:t>
              </a:r>
            </a:p>
          </p:txBody>
        </p:sp>
        <p:pic>
          <p:nvPicPr>
            <p:cNvPr id="20" name="Picture 8" descr="Image result for johnson and johnson">
              <a:extLst>
                <a:ext uri="{FF2B5EF4-FFF2-40B4-BE49-F238E27FC236}">
                  <a16:creationId xmlns:a16="http://schemas.microsoft.com/office/drawing/2014/main" id="{3489C3D8-8413-48BE-9C00-0CB54C9C65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92" t="37451" r="18348" b="38079"/>
            <a:stretch/>
          </p:blipFill>
          <p:spPr bwMode="auto">
            <a:xfrm>
              <a:off x="752451" y="5304357"/>
              <a:ext cx="2217030" cy="443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8981255"/>
      </p:ext>
    </p:extLst>
  </p:cSld>
  <p:clrMapOvr>
    <a:masterClrMapping/>
  </p:clrMapOvr>
  <p:transition spd="slow" advClick="0" advTm="1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0" y="0"/>
            <a:ext cx="12192000" cy="6377198"/>
            <a:chOff x="1" y="4727605"/>
            <a:chExt cx="12192000" cy="6377198"/>
          </a:xfrm>
        </p:grpSpPr>
        <p:sp>
          <p:nvSpPr>
            <p:cNvPr id="33" name="Rectangle 32"/>
            <p:cNvSpPr/>
            <p:nvPr/>
          </p:nvSpPr>
          <p:spPr>
            <a:xfrm>
              <a:off x="1" y="4727605"/>
              <a:ext cx="12192000" cy="63771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21813" y="5312434"/>
              <a:ext cx="82693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en-US" sz="4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cs typeface="Arial"/>
                </a:rPr>
                <a:t>Other </a:t>
              </a:r>
              <a:r>
                <a:rPr lang="en-US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cs typeface="Arial"/>
                </a:rPr>
                <a:t>wins</a:t>
              </a:r>
              <a:r>
                <a:rPr lang="en-US" sz="4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cs typeface="Arial"/>
                </a:rPr>
                <a:t> for life science</a:t>
              </a:r>
              <a:r>
                <a:rPr lang="is-IS" sz="4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cs typeface="Arial"/>
                </a:rPr>
                <a:t>…</a:t>
              </a:r>
              <a:endPara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1653686"/>
            <a:ext cx="12192000" cy="520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91328" y="2072500"/>
            <a:ext cx="11036213" cy="997328"/>
            <a:chOff x="891328" y="2072500"/>
            <a:chExt cx="11036213" cy="997328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CAA0DCF6-6551-4CDF-9F25-B7D3ED596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91328" y="2072500"/>
              <a:ext cx="1740337" cy="997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3481145" y="2324943"/>
              <a:ext cx="844639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00" dirty="0">
                  <a:latin typeface="Arial"/>
                  <a:cs typeface="Arial"/>
                </a:rPr>
                <a:t>5</a:t>
              </a:r>
              <a:r>
                <a:rPr lang="en-US" sz="2600" baseline="30000" dirty="0">
                  <a:latin typeface="Arial"/>
                  <a:cs typeface="Arial"/>
                </a:rPr>
                <a:t>th</a:t>
              </a:r>
              <a:r>
                <a:rPr lang="en-US" sz="2600" dirty="0">
                  <a:latin typeface="Arial"/>
                  <a:cs typeface="Arial"/>
                </a:rPr>
                <a:t> Circuit rules in favor of company on FCA allegations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87064" y="3583980"/>
            <a:ext cx="11226898" cy="545672"/>
            <a:chOff x="587064" y="3108882"/>
            <a:chExt cx="11226898" cy="545672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4FA42F19-9E8E-4D0A-B08A-569CD0CB5F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7064" y="3197735"/>
              <a:ext cx="2413649" cy="456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3481144" y="3108882"/>
              <a:ext cx="833281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00" dirty="0">
                  <a:latin typeface="Arial"/>
                  <a:cs typeface="Arial"/>
                </a:rPr>
                <a:t>Federal jury dismisses case on recalled hip implant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00939" y="4994023"/>
            <a:ext cx="10374454" cy="892552"/>
            <a:chOff x="1000939" y="4153474"/>
            <a:chExt cx="10374454" cy="892552"/>
          </a:xfrm>
        </p:grpSpPr>
        <p:sp>
          <p:nvSpPr>
            <p:cNvPr id="17" name="Rectangle 16"/>
            <p:cNvSpPr/>
            <p:nvPr/>
          </p:nvSpPr>
          <p:spPr>
            <a:xfrm>
              <a:off x="3481145" y="4153474"/>
              <a:ext cx="7894248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00" dirty="0">
                  <a:latin typeface="Arial"/>
                  <a:cs typeface="Arial"/>
                </a:rPr>
                <a:t>3</a:t>
              </a:r>
              <a:r>
                <a:rPr lang="en-US" sz="2600" baseline="30000" dirty="0">
                  <a:latin typeface="Arial"/>
                  <a:cs typeface="Arial"/>
                </a:rPr>
                <a:t>rd</a:t>
              </a:r>
              <a:r>
                <a:rPr lang="en-US" sz="2600" dirty="0">
                  <a:latin typeface="Arial"/>
                  <a:cs typeface="Arial"/>
                </a:rPr>
                <a:t> Circuit affirms dismissal of FCA suit based on materiality standard</a:t>
              </a:r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570C5EC1-7D61-41B3-BF4A-24D3C210DB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00939" y="4321513"/>
              <a:ext cx="1696538" cy="242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0657962"/>
      </p:ext>
    </p:extLst>
  </p:cSld>
  <p:clrMapOvr>
    <a:masterClrMapping/>
  </p:clrMapOvr>
  <p:transition spd="slow" advClick="0" advTm="105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93391" y="3351617"/>
            <a:ext cx="4827509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D63D24"/>
                </a:solidFill>
                <a:latin typeface="Arial"/>
                <a:cs typeface="Arial"/>
              </a:rPr>
              <a:t>CHICAGO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City finalizes representative licensing rules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495300" y="1580059"/>
            <a:ext cx="49852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D63D24"/>
                </a:solidFill>
                <a:latin typeface="Arial"/>
                <a:cs typeface="Arial"/>
              </a:rPr>
              <a:t>CALIFORNIA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Governor signs law on drug pricing transparency and limits co-pay reduction strategies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493391" y="557319"/>
            <a:ext cx="61399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563" indent="-55563"/>
            <a:r>
              <a:rPr lang="en-US" sz="4500" dirty="0">
                <a:latin typeface="Arial"/>
                <a:cs typeface="Arial"/>
              </a:rPr>
              <a:t>The states are </a:t>
            </a:r>
            <a:r>
              <a:rPr lang="en-US" sz="4500" dirty="0">
                <a:solidFill>
                  <a:srgbClr val="D63D24"/>
                </a:solidFill>
                <a:latin typeface="Arial"/>
                <a:cs typeface="Arial"/>
              </a:rPr>
              <a:t>back!</a:t>
            </a:r>
          </a:p>
        </p:txBody>
      </p:sp>
      <p:grpSp>
        <p:nvGrpSpPr>
          <p:cNvPr id="250" name="Group 249"/>
          <p:cNvGrpSpPr/>
          <p:nvPr/>
        </p:nvGrpSpPr>
        <p:grpSpPr>
          <a:xfrm>
            <a:off x="5935459" y="2764643"/>
            <a:ext cx="3351129" cy="2363797"/>
            <a:chOff x="3950791" y="2660563"/>
            <a:chExt cx="4750931" cy="3351180"/>
          </a:xfrm>
        </p:grpSpPr>
        <p:sp>
          <p:nvSpPr>
            <p:cNvPr id="251" name="Freeform 5"/>
            <p:cNvSpPr>
              <a:spLocks/>
            </p:cNvSpPr>
            <p:nvPr/>
          </p:nvSpPr>
          <p:spPr bwMode="auto">
            <a:xfrm>
              <a:off x="7410220" y="3318701"/>
              <a:ext cx="1089090" cy="563091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2" name="Freeform 6"/>
            <p:cNvSpPr>
              <a:spLocks/>
            </p:cNvSpPr>
            <p:nvPr/>
          </p:nvSpPr>
          <p:spPr bwMode="auto">
            <a:xfrm>
              <a:off x="6745588" y="3960999"/>
              <a:ext cx="1956134" cy="1912492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3" name="Freeform 12"/>
            <p:cNvSpPr>
              <a:spLocks/>
            </p:cNvSpPr>
            <p:nvPr/>
          </p:nvSpPr>
          <p:spPr bwMode="auto">
            <a:xfrm>
              <a:off x="5068901" y="2660563"/>
              <a:ext cx="897254" cy="1427168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4" name="Freeform 253"/>
            <p:cNvSpPr>
              <a:spLocks/>
            </p:cNvSpPr>
            <p:nvPr/>
          </p:nvSpPr>
          <p:spPr bwMode="auto">
            <a:xfrm>
              <a:off x="6478225" y="3091161"/>
              <a:ext cx="1002991" cy="787751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5" name="Freeform 254"/>
            <p:cNvSpPr>
              <a:spLocks/>
            </p:cNvSpPr>
            <p:nvPr/>
          </p:nvSpPr>
          <p:spPr bwMode="auto">
            <a:xfrm>
              <a:off x="5577949" y="3750739"/>
              <a:ext cx="907828" cy="1065695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6" name="Freeform 255"/>
            <p:cNvSpPr>
              <a:spLocks/>
            </p:cNvSpPr>
            <p:nvPr/>
          </p:nvSpPr>
          <p:spPr bwMode="auto">
            <a:xfrm>
              <a:off x="6369466" y="3827067"/>
              <a:ext cx="965229" cy="1008091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7" name="Freeform 256"/>
            <p:cNvSpPr>
              <a:spLocks/>
            </p:cNvSpPr>
            <p:nvPr/>
          </p:nvSpPr>
          <p:spPr bwMode="auto">
            <a:xfrm>
              <a:off x="7207810" y="2775772"/>
              <a:ext cx="1181234" cy="56020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8" name="Freeform 257"/>
            <p:cNvSpPr>
              <a:spLocks/>
            </p:cNvSpPr>
            <p:nvPr/>
          </p:nvSpPr>
          <p:spPr bwMode="auto">
            <a:xfrm>
              <a:off x="7318078" y="3865950"/>
              <a:ext cx="1211444" cy="613495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259" name="Group 69"/>
            <p:cNvGrpSpPr/>
            <p:nvPr/>
          </p:nvGrpSpPr>
          <p:grpSpPr>
            <a:xfrm>
              <a:off x="5434444" y="5389568"/>
              <a:ext cx="655563" cy="581806"/>
              <a:chOff x="466725" y="3965575"/>
              <a:chExt cx="688975" cy="641350"/>
            </a:xfrm>
            <a:solidFill>
              <a:schemeClr val="bg1">
                <a:lumMod val="75000"/>
              </a:schemeClr>
            </a:solidFill>
          </p:grpSpPr>
          <p:sp>
            <p:nvSpPr>
              <p:cNvPr id="261" name="Freeform 105"/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2" name="Freeform 106"/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3" name="Freeform 107"/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4" name="Freeform 108"/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5" name="Freeform 109"/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6" name="Freeform 110"/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7" name="Freeform 111"/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8" name="Freeform 112"/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260" name="Freeform 259"/>
            <p:cNvSpPr>
              <a:spLocks/>
            </p:cNvSpPr>
            <p:nvPr/>
          </p:nvSpPr>
          <p:spPr bwMode="auto">
            <a:xfrm>
              <a:off x="3950791" y="4660901"/>
              <a:ext cx="1376412" cy="1350842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269" name="Group 268"/>
          <p:cNvGrpSpPr/>
          <p:nvPr/>
        </p:nvGrpSpPr>
        <p:grpSpPr>
          <a:xfrm>
            <a:off x="8251829" y="2006538"/>
            <a:ext cx="1944482" cy="1556226"/>
            <a:chOff x="7221405" y="1580465"/>
            <a:chExt cx="2756715" cy="2206279"/>
          </a:xfrm>
        </p:grpSpPr>
        <p:sp>
          <p:nvSpPr>
            <p:cNvPr id="270" name="Freeform 269"/>
            <p:cNvSpPr>
              <a:spLocks/>
            </p:cNvSpPr>
            <p:nvPr/>
          </p:nvSpPr>
          <p:spPr bwMode="auto">
            <a:xfrm>
              <a:off x="7248594" y="1651031"/>
              <a:ext cx="942569" cy="577493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1" name="Freeform 270"/>
            <p:cNvSpPr>
              <a:spLocks/>
            </p:cNvSpPr>
            <p:nvPr/>
          </p:nvSpPr>
          <p:spPr bwMode="auto">
            <a:xfrm>
              <a:off x="7221405" y="2209801"/>
              <a:ext cx="990907" cy="679741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2" name="Freeform 271"/>
            <p:cNvSpPr>
              <a:spLocks/>
            </p:cNvSpPr>
            <p:nvPr/>
          </p:nvSpPr>
          <p:spPr bwMode="auto">
            <a:xfrm>
              <a:off x="8035579" y="1580465"/>
              <a:ext cx="925953" cy="1097378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3" name="Freeform 272"/>
            <p:cNvSpPr>
              <a:spLocks/>
            </p:cNvSpPr>
            <p:nvPr/>
          </p:nvSpPr>
          <p:spPr bwMode="auto">
            <a:xfrm>
              <a:off x="8636769" y="1960659"/>
              <a:ext cx="702395" cy="865517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4" name="Freeform 273"/>
            <p:cNvSpPr>
              <a:spLocks/>
            </p:cNvSpPr>
            <p:nvPr/>
          </p:nvSpPr>
          <p:spPr bwMode="auto">
            <a:xfrm>
              <a:off x="8191163" y="2643280"/>
              <a:ext cx="817197" cy="563090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5" name="Freeform 274"/>
            <p:cNvSpPr>
              <a:spLocks/>
            </p:cNvSpPr>
            <p:nvPr/>
          </p:nvSpPr>
          <p:spPr bwMode="auto">
            <a:xfrm>
              <a:off x="8913196" y="1835367"/>
              <a:ext cx="755265" cy="345631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9435839" y="2078750"/>
              <a:ext cx="542281" cy="773349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7" name="Freeform 276"/>
            <p:cNvSpPr>
              <a:spLocks/>
            </p:cNvSpPr>
            <p:nvPr/>
          </p:nvSpPr>
          <p:spPr bwMode="auto">
            <a:xfrm>
              <a:off x="8845222" y="2764252"/>
              <a:ext cx="586084" cy="1022492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8" name="Freeform 277"/>
            <p:cNvSpPr>
              <a:spLocks/>
            </p:cNvSpPr>
            <p:nvPr/>
          </p:nvSpPr>
          <p:spPr bwMode="auto">
            <a:xfrm>
              <a:off x="9345206" y="2834818"/>
              <a:ext cx="454669" cy="790631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279" name="Group 278"/>
          <p:cNvGrpSpPr/>
          <p:nvPr/>
        </p:nvGrpSpPr>
        <p:grpSpPr>
          <a:xfrm>
            <a:off x="9031748" y="3131037"/>
            <a:ext cx="2013737" cy="1767514"/>
            <a:chOff x="8330131" y="3179009"/>
            <a:chExt cx="2854898" cy="2505824"/>
          </a:xfrm>
        </p:grpSpPr>
        <p:sp>
          <p:nvSpPr>
            <p:cNvPr id="280" name="Freeform 279"/>
            <p:cNvSpPr>
              <a:spLocks/>
            </p:cNvSpPr>
            <p:nvPr/>
          </p:nvSpPr>
          <p:spPr bwMode="auto">
            <a:xfrm>
              <a:off x="8508374" y="3897633"/>
              <a:ext cx="678228" cy="668220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1" name="Freeform 280"/>
            <p:cNvSpPr>
              <a:spLocks/>
            </p:cNvSpPr>
            <p:nvPr/>
          </p:nvSpPr>
          <p:spPr bwMode="auto">
            <a:xfrm>
              <a:off x="8603537" y="4539931"/>
              <a:ext cx="832301" cy="704224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2" name="Freeform 281"/>
            <p:cNvSpPr>
              <a:spLocks/>
            </p:cNvSpPr>
            <p:nvPr/>
          </p:nvSpPr>
          <p:spPr bwMode="auto">
            <a:xfrm>
              <a:off x="8330131" y="3179009"/>
              <a:ext cx="930486" cy="807912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3" name="Freeform 282"/>
            <p:cNvSpPr>
              <a:spLocks/>
            </p:cNvSpPr>
            <p:nvPr/>
          </p:nvSpPr>
          <p:spPr bwMode="auto">
            <a:xfrm>
              <a:off x="9109564" y="3710415"/>
              <a:ext cx="1188786" cy="45652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4" name="Freeform 283"/>
            <p:cNvSpPr>
              <a:spLocks/>
            </p:cNvSpPr>
            <p:nvPr/>
          </p:nvSpPr>
          <p:spPr bwMode="auto">
            <a:xfrm>
              <a:off x="8994764" y="4129494"/>
              <a:ext cx="484880" cy="894321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5" name="Freeform 284"/>
            <p:cNvSpPr>
              <a:spLocks/>
            </p:cNvSpPr>
            <p:nvPr/>
          </p:nvSpPr>
          <p:spPr bwMode="auto">
            <a:xfrm>
              <a:off x="9449433" y="4087730"/>
              <a:ext cx="546812" cy="901521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6" name="Freeform 285"/>
            <p:cNvSpPr>
              <a:spLocks/>
            </p:cNvSpPr>
            <p:nvPr/>
          </p:nvSpPr>
          <p:spPr bwMode="auto">
            <a:xfrm>
              <a:off x="9808939" y="4041646"/>
              <a:ext cx="755265" cy="830955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7" name="Freeform 286"/>
            <p:cNvSpPr>
              <a:spLocks/>
            </p:cNvSpPr>
            <p:nvPr/>
          </p:nvSpPr>
          <p:spPr bwMode="auto">
            <a:xfrm>
              <a:off x="10126150" y="3930757"/>
              <a:ext cx="693333" cy="578932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8" name="Freeform 287"/>
            <p:cNvSpPr>
              <a:spLocks/>
            </p:cNvSpPr>
            <p:nvPr/>
          </p:nvSpPr>
          <p:spPr bwMode="auto">
            <a:xfrm>
              <a:off x="9632207" y="4757390"/>
              <a:ext cx="1297544" cy="927443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9" name="Freeform 288"/>
            <p:cNvSpPr>
              <a:spLocks/>
            </p:cNvSpPr>
            <p:nvPr/>
          </p:nvSpPr>
          <p:spPr bwMode="auto">
            <a:xfrm>
              <a:off x="9988691" y="3533281"/>
              <a:ext cx="1196338" cy="55156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290" name="Group 289"/>
          <p:cNvGrpSpPr/>
          <p:nvPr/>
        </p:nvGrpSpPr>
        <p:grpSpPr>
          <a:xfrm>
            <a:off x="6361766" y="1834710"/>
            <a:ext cx="1903995" cy="2211425"/>
            <a:chOff x="4552301" y="1337083"/>
            <a:chExt cx="2699314" cy="3135161"/>
          </a:xfrm>
        </p:grpSpPr>
        <p:sp>
          <p:nvSpPr>
            <p:cNvPr id="291" name="Freeform 9"/>
            <p:cNvSpPr>
              <a:spLocks/>
            </p:cNvSpPr>
            <p:nvPr/>
          </p:nvSpPr>
          <p:spPr bwMode="auto">
            <a:xfrm>
              <a:off x="4855916" y="1337083"/>
              <a:ext cx="900275" cy="698463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2" name="Freeform 10"/>
            <p:cNvSpPr>
              <a:spLocks/>
            </p:cNvSpPr>
            <p:nvPr/>
          </p:nvSpPr>
          <p:spPr bwMode="auto">
            <a:xfrm>
              <a:off x="4642932" y="1842569"/>
              <a:ext cx="1125343" cy="902960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3" name="Freeform 11"/>
            <p:cNvSpPr>
              <a:spLocks/>
            </p:cNvSpPr>
            <p:nvPr/>
          </p:nvSpPr>
          <p:spPr bwMode="auto">
            <a:xfrm>
              <a:off x="4552301" y="2539591"/>
              <a:ext cx="1184254" cy="1932653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4" name="Freeform 13"/>
            <p:cNvSpPr>
              <a:spLocks/>
            </p:cNvSpPr>
            <p:nvPr/>
          </p:nvSpPr>
          <p:spPr bwMode="auto">
            <a:xfrm>
              <a:off x="5562843" y="1489737"/>
              <a:ext cx="806622" cy="1379644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5" name="Freeform 14"/>
            <p:cNvSpPr>
              <a:spLocks/>
            </p:cNvSpPr>
            <p:nvPr/>
          </p:nvSpPr>
          <p:spPr bwMode="auto">
            <a:xfrm>
              <a:off x="5810570" y="2814655"/>
              <a:ext cx="749222" cy="1019612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6" name="Freeform 295"/>
            <p:cNvSpPr>
              <a:spLocks/>
            </p:cNvSpPr>
            <p:nvPr/>
          </p:nvSpPr>
          <p:spPr bwMode="auto">
            <a:xfrm>
              <a:off x="6286388" y="2316371"/>
              <a:ext cx="960696" cy="830955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7" name="Freeform 15"/>
            <p:cNvSpPr>
              <a:spLocks/>
            </p:cNvSpPr>
            <p:nvPr/>
          </p:nvSpPr>
          <p:spPr bwMode="auto">
            <a:xfrm>
              <a:off x="5843803" y="1502698"/>
              <a:ext cx="1407812" cy="923123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298" name="Group 297"/>
          <p:cNvGrpSpPr/>
          <p:nvPr/>
        </p:nvGrpSpPr>
        <p:grpSpPr>
          <a:xfrm>
            <a:off x="9629390" y="1780288"/>
            <a:ext cx="1826216" cy="1869097"/>
            <a:chOff x="9176027" y="1273717"/>
            <a:chExt cx="2589046" cy="2649839"/>
          </a:xfrm>
        </p:grpSpPr>
        <p:sp>
          <p:nvSpPr>
            <p:cNvPr id="299" name="Freeform 7"/>
            <p:cNvSpPr>
              <a:spLocks/>
            </p:cNvSpPr>
            <p:nvPr/>
          </p:nvSpPr>
          <p:spPr bwMode="auto">
            <a:xfrm>
              <a:off x="11231857" y="1273717"/>
              <a:ext cx="533216" cy="856877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0" name="Freeform 8"/>
            <p:cNvSpPr>
              <a:spLocks/>
            </p:cNvSpPr>
            <p:nvPr/>
          </p:nvSpPr>
          <p:spPr bwMode="auto">
            <a:xfrm>
              <a:off x="10443361" y="2964429"/>
              <a:ext cx="684269" cy="296666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1" name="Freeform 300"/>
            <p:cNvSpPr>
              <a:spLocks/>
            </p:cNvSpPr>
            <p:nvPr/>
          </p:nvSpPr>
          <p:spPr bwMode="auto">
            <a:xfrm>
              <a:off x="9700181" y="2676403"/>
              <a:ext cx="584574" cy="711424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2" name="Freeform 301"/>
            <p:cNvSpPr>
              <a:spLocks/>
            </p:cNvSpPr>
            <p:nvPr/>
          </p:nvSpPr>
          <p:spPr bwMode="auto">
            <a:xfrm>
              <a:off x="9176027" y="3320142"/>
              <a:ext cx="1033202" cy="603414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3" name="Freeform 302"/>
            <p:cNvSpPr>
              <a:spLocks/>
            </p:cNvSpPr>
            <p:nvPr/>
          </p:nvSpPr>
          <p:spPr bwMode="auto">
            <a:xfrm>
              <a:off x="10037029" y="3076759"/>
              <a:ext cx="1043775" cy="685502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4" name="Freeform 303"/>
            <p:cNvSpPr>
              <a:spLocks/>
            </p:cNvSpPr>
            <p:nvPr/>
          </p:nvSpPr>
          <p:spPr bwMode="auto">
            <a:xfrm>
              <a:off x="10111045" y="2939947"/>
              <a:ext cx="593637" cy="653819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5" name="Freeform 304"/>
            <p:cNvSpPr>
              <a:spLocks/>
            </p:cNvSpPr>
            <p:nvPr/>
          </p:nvSpPr>
          <p:spPr bwMode="auto">
            <a:xfrm>
              <a:off x="10952409" y="2950028"/>
              <a:ext cx="170690" cy="218899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6" name="Freeform 305"/>
            <p:cNvSpPr>
              <a:spLocks/>
            </p:cNvSpPr>
            <p:nvPr/>
          </p:nvSpPr>
          <p:spPr bwMode="auto">
            <a:xfrm>
              <a:off x="10240950" y="2520869"/>
              <a:ext cx="802089" cy="555889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7" name="Freeform 306"/>
            <p:cNvSpPr>
              <a:spLocks/>
            </p:cNvSpPr>
            <p:nvPr/>
          </p:nvSpPr>
          <p:spPr bwMode="auto">
            <a:xfrm>
              <a:off x="10969025" y="2584235"/>
              <a:ext cx="212984" cy="446441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8" name="Freeform 307"/>
            <p:cNvSpPr>
              <a:spLocks/>
            </p:cNvSpPr>
            <p:nvPr/>
          </p:nvSpPr>
          <p:spPr bwMode="auto">
            <a:xfrm>
              <a:off x="10308923" y="1894413"/>
              <a:ext cx="889702" cy="761827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9" name="Freeform 308"/>
            <p:cNvSpPr>
              <a:spLocks/>
            </p:cNvSpPr>
            <p:nvPr/>
          </p:nvSpPr>
          <p:spPr bwMode="auto">
            <a:xfrm>
              <a:off x="11002256" y="1852649"/>
              <a:ext cx="234132" cy="459402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0" name="Freeform 309"/>
            <p:cNvSpPr>
              <a:spLocks/>
            </p:cNvSpPr>
            <p:nvPr/>
          </p:nvSpPr>
          <p:spPr bwMode="auto">
            <a:xfrm>
              <a:off x="11114035" y="2209801"/>
              <a:ext cx="503006" cy="239062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1" name="Freeform 310"/>
            <p:cNvSpPr>
              <a:spLocks/>
            </p:cNvSpPr>
            <p:nvPr/>
          </p:nvSpPr>
          <p:spPr bwMode="auto">
            <a:xfrm>
              <a:off x="11132162" y="2389818"/>
              <a:ext cx="264342" cy="214579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2" name="Freeform 311"/>
            <p:cNvSpPr>
              <a:spLocks/>
            </p:cNvSpPr>
            <p:nvPr/>
          </p:nvSpPr>
          <p:spPr bwMode="auto">
            <a:xfrm>
              <a:off x="11174457" y="2535270"/>
              <a:ext cx="259811" cy="162735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3" name="Freeform 312"/>
            <p:cNvSpPr>
              <a:spLocks/>
            </p:cNvSpPr>
            <p:nvPr/>
          </p:nvSpPr>
          <p:spPr bwMode="auto">
            <a:xfrm>
              <a:off x="11172946" y="1764801"/>
              <a:ext cx="274916" cy="514126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4" name="Freeform 313"/>
            <p:cNvSpPr>
              <a:spLocks/>
            </p:cNvSpPr>
            <p:nvPr/>
          </p:nvSpPr>
          <p:spPr bwMode="auto">
            <a:xfrm>
              <a:off x="11333062" y="2371095"/>
              <a:ext cx="131416" cy="115211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5" name="5-Point Star 314"/>
            <p:cNvSpPr/>
            <p:nvPr/>
          </p:nvSpPr>
          <p:spPr>
            <a:xfrm>
              <a:off x="10882001" y="2905376"/>
              <a:ext cx="173587" cy="173587"/>
            </a:xfrm>
            <a:prstGeom prst="star5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533367" y="1470244"/>
            <a:ext cx="5974147" cy="3846026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730" y="1781954"/>
            <a:ext cx="2193825" cy="21926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aliforni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27" y="1891960"/>
            <a:ext cx="3077092" cy="3075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13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6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600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5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3" grpId="0" uiExpand="1" build="p"/>
      <p:bldP spid="127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93391" y="1580059"/>
            <a:ext cx="47463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D63D24"/>
                </a:solidFill>
                <a:latin typeface="Arial"/>
                <a:cs typeface="Arial"/>
              </a:rPr>
              <a:t>NEVADA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Passes diabetes drug pricing transparency law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Finalizes representative registration rules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493391" y="3596002"/>
            <a:ext cx="51020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D63D24"/>
                </a:solidFill>
                <a:latin typeface="Arial"/>
                <a:cs typeface="Arial"/>
              </a:rPr>
              <a:t>NEW JERSEY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Issues regulation to limit pharma and physician interactions 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493391" y="4873281"/>
            <a:ext cx="42555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D63D24"/>
                </a:solidFill>
                <a:latin typeface="Arial"/>
                <a:cs typeface="Arial"/>
              </a:rPr>
              <a:t>MARYLAND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Signs law to restrict generic drug price increases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493391" y="557319"/>
            <a:ext cx="61399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563" indent="-55563"/>
            <a:r>
              <a:rPr lang="en-US" sz="4500" dirty="0">
                <a:latin typeface="Arial"/>
                <a:cs typeface="Arial"/>
              </a:rPr>
              <a:t>The states are </a:t>
            </a:r>
            <a:r>
              <a:rPr lang="en-US" sz="4500" dirty="0">
                <a:solidFill>
                  <a:srgbClr val="D63D24"/>
                </a:solidFill>
                <a:latin typeface="Arial"/>
                <a:cs typeface="Arial"/>
              </a:rPr>
              <a:t>back!</a:t>
            </a:r>
          </a:p>
        </p:txBody>
      </p:sp>
      <p:grpSp>
        <p:nvGrpSpPr>
          <p:cNvPr id="250" name="Group 249"/>
          <p:cNvGrpSpPr/>
          <p:nvPr/>
        </p:nvGrpSpPr>
        <p:grpSpPr>
          <a:xfrm>
            <a:off x="5927029" y="2761255"/>
            <a:ext cx="3351129" cy="2363797"/>
            <a:chOff x="3950791" y="2660563"/>
            <a:chExt cx="4750931" cy="3351180"/>
          </a:xfrm>
        </p:grpSpPr>
        <p:sp>
          <p:nvSpPr>
            <p:cNvPr id="251" name="Freeform 5"/>
            <p:cNvSpPr>
              <a:spLocks/>
            </p:cNvSpPr>
            <p:nvPr/>
          </p:nvSpPr>
          <p:spPr bwMode="auto">
            <a:xfrm>
              <a:off x="7410220" y="3318701"/>
              <a:ext cx="1089090" cy="563091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2" name="Freeform 6"/>
            <p:cNvSpPr>
              <a:spLocks/>
            </p:cNvSpPr>
            <p:nvPr/>
          </p:nvSpPr>
          <p:spPr bwMode="auto">
            <a:xfrm>
              <a:off x="6745588" y="3960999"/>
              <a:ext cx="1956134" cy="1912492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3" name="Freeform 12"/>
            <p:cNvSpPr>
              <a:spLocks/>
            </p:cNvSpPr>
            <p:nvPr/>
          </p:nvSpPr>
          <p:spPr bwMode="auto">
            <a:xfrm>
              <a:off x="5068901" y="2660563"/>
              <a:ext cx="897254" cy="1427168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4" name="Freeform 253"/>
            <p:cNvSpPr>
              <a:spLocks/>
            </p:cNvSpPr>
            <p:nvPr/>
          </p:nvSpPr>
          <p:spPr bwMode="auto">
            <a:xfrm>
              <a:off x="6478225" y="3091161"/>
              <a:ext cx="1002991" cy="787751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5" name="Freeform 254"/>
            <p:cNvSpPr>
              <a:spLocks/>
            </p:cNvSpPr>
            <p:nvPr/>
          </p:nvSpPr>
          <p:spPr bwMode="auto">
            <a:xfrm>
              <a:off x="5577949" y="3750739"/>
              <a:ext cx="907828" cy="1065695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6" name="Freeform 255"/>
            <p:cNvSpPr>
              <a:spLocks/>
            </p:cNvSpPr>
            <p:nvPr/>
          </p:nvSpPr>
          <p:spPr bwMode="auto">
            <a:xfrm>
              <a:off x="6369466" y="3827067"/>
              <a:ext cx="965229" cy="1008091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7" name="Freeform 256"/>
            <p:cNvSpPr>
              <a:spLocks/>
            </p:cNvSpPr>
            <p:nvPr/>
          </p:nvSpPr>
          <p:spPr bwMode="auto">
            <a:xfrm>
              <a:off x="7207810" y="2775772"/>
              <a:ext cx="1181234" cy="56020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8" name="Freeform 257"/>
            <p:cNvSpPr>
              <a:spLocks/>
            </p:cNvSpPr>
            <p:nvPr/>
          </p:nvSpPr>
          <p:spPr bwMode="auto">
            <a:xfrm>
              <a:off x="7318078" y="3865950"/>
              <a:ext cx="1211444" cy="613495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259" name="Group 69"/>
            <p:cNvGrpSpPr/>
            <p:nvPr/>
          </p:nvGrpSpPr>
          <p:grpSpPr>
            <a:xfrm>
              <a:off x="5434444" y="5389568"/>
              <a:ext cx="655563" cy="581806"/>
              <a:chOff x="466725" y="3965575"/>
              <a:chExt cx="688975" cy="641350"/>
            </a:xfrm>
            <a:solidFill>
              <a:schemeClr val="bg1">
                <a:lumMod val="75000"/>
              </a:schemeClr>
            </a:solidFill>
          </p:grpSpPr>
          <p:sp>
            <p:nvSpPr>
              <p:cNvPr id="261" name="Freeform 105"/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2" name="Freeform 106"/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3" name="Freeform 107"/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4" name="Freeform 108"/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5" name="Freeform 109"/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6" name="Freeform 110"/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7" name="Freeform 111"/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8" name="Freeform 112"/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260" name="Freeform 259"/>
            <p:cNvSpPr>
              <a:spLocks/>
            </p:cNvSpPr>
            <p:nvPr/>
          </p:nvSpPr>
          <p:spPr bwMode="auto">
            <a:xfrm>
              <a:off x="3950791" y="4660901"/>
              <a:ext cx="1376412" cy="1350842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269" name="Group 268"/>
          <p:cNvGrpSpPr/>
          <p:nvPr/>
        </p:nvGrpSpPr>
        <p:grpSpPr>
          <a:xfrm>
            <a:off x="8243399" y="2003150"/>
            <a:ext cx="1944482" cy="1556226"/>
            <a:chOff x="7221405" y="1580465"/>
            <a:chExt cx="2756715" cy="2206279"/>
          </a:xfrm>
        </p:grpSpPr>
        <p:sp>
          <p:nvSpPr>
            <p:cNvPr id="270" name="Freeform 269"/>
            <p:cNvSpPr>
              <a:spLocks/>
            </p:cNvSpPr>
            <p:nvPr/>
          </p:nvSpPr>
          <p:spPr bwMode="auto">
            <a:xfrm>
              <a:off x="7248594" y="1651031"/>
              <a:ext cx="942569" cy="577493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1" name="Freeform 270"/>
            <p:cNvSpPr>
              <a:spLocks/>
            </p:cNvSpPr>
            <p:nvPr/>
          </p:nvSpPr>
          <p:spPr bwMode="auto">
            <a:xfrm>
              <a:off x="7221405" y="2209801"/>
              <a:ext cx="990907" cy="679741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2" name="Freeform 271"/>
            <p:cNvSpPr>
              <a:spLocks/>
            </p:cNvSpPr>
            <p:nvPr/>
          </p:nvSpPr>
          <p:spPr bwMode="auto">
            <a:xfrm>
              <a:off x="8035579" y="1580465"/>
              <a:ext cx="925953" cy="1097378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3" name="Freeform 272"/>
            <p:cNvSpPr>
              <a:spLocks/>
            </p:cNvSpPr>
            <p:nvPr/>
          </p:nvSpPr>
          <p:spPr bwMode="auto">
            <a:xfrm>
              <a:off x="8636769" y="1960659"/>
              <a:ext cx="702395" cy="865517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4" name="Freeform 273"/>
            <p:cNvSpPr>
              <a:spLocks/>
            </p:cNvSpPr>
            <p:nvPr/>
          </p:nvSpPr>
          <p:spPr bwMode="auto">
            <a:xfrm>
              <a:off x="8191163" y="2643280"/>
              <a:ext cx="817197" cy="563090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5" name="Freeform 274"/>
            <p:cNvSpPr>
              <a:spLocks/>
            </p:cNvSpPr>
            <p:nvPr/>
          </p:nvSpPr>
          <p:spPr bwMode="auto">
            <a:xfrm>
              <a:off x="8913196" y="1835367"/>
              <a:ext cx="755265" cy="345631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9435839" y="2078750"/>
              <a:ext cx="542281" cy="773349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7" name="Freeform 276"/>
            <p:cNvSpPr>
              <a:spLocks/>
            </p:cNvSpPr>
            <p:nvPr/>
          </p:nvSpPr>
          <p:spPr bwMode="auto">
            <a:xfrm>
              <a:off x="8845222" y="2764252"/>
              <a:ext cx="586084" cy="1022492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8" name="Freeform 277"/>
            <p:cNvSpPr>
              <a:spLocks/>
            </p:cNvSpPr>
            <p:nvPr/>
          </p:nvSpPr>
          <p:spPr bwMode="auto">
            <a:xfrm>
              <a:off x="9345206" y="2834818"/>
              <a:ext cx="454669" cy="790631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279" name="Group 278"/>
          <p:cNvGrpSpPr/>
          <p:nvPr/>
        </p:nvGrpSpPr>
        <p:grpSpPr>
          <a:xfrm>
            <a:off x="9023318" y="3127649"/>
            <a:ext cx="2013737" cy="1767514"/>
            <a:chOff x="8330131" y="3179009"/>
            <a:chExt cx="2854898" cy="2505824"/>
          </a:xfrm>
        </p:grpSpPr>
        <p:sp>
          <p:nvSpPr>
            <p:cNvPr id="280" name="Freeform 279"/>
            <p:cNvSpPr>
              <a:spLocks/>
            </p:cNvSpPr>
            <p:nvPr/>
          </p:nvSpPr>
          <p:spPr bwMode="auto">
            <a:xfrm>
              <a:off x="8508374" y="3897633"/>
              <a:ext cx="678228" cy="668220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1" name="Freeform 280"/>
            <p:cNvSpPr>
              <a:spLocks/>
            </p:cNvSpPr>
            <p:nvPr/>
          </p:nvSpPr>
          <p:spPr bwMode="auto">
            <a:xfrm>
              <a:off x="8603537" y="4539931"/>
              <a:ext cx="832301" cy="704224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2" name="Freeform 281"/>
            <p:cNvSpPr>
              <a:spLocks/>
            </p:cNvSpPr>
            <p:nvPr/>
          </p:nvSpPr>
          <p:spPr bwMode="auto">
            <a:xfrm>
              <a:off x="8330131" y="3179009"/>
              <a:ext cx="930486" cy="807912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3" name="Freeform 282"/>
            <p:cNvSpPr>
              <a:spLocks/>
            </p:cNvSpPr>
            <p:nvPr/>
          </p:nvSpPr>
          <p:spPr bwMode="auto">
            <a:xfrm>
              <a:off x="9109564" y="3710415"/>
              <a:ext cx="1188786" cy="45652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4" name="Freeform 283"/>
            <p:cNvSpPr>
              <a:spLocks/>
            </p:cNvSpPr>
            <p:nvPr/>
          </p:nvSpPr>
          <p:spPr bwMode="auto">
            <a:xfrm>
              <a:off x="8994764" y="4129494"/>
              <a:ext cx="484880" cy="894321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5" name="Freeform 284"/>
            <p:cNvSpPr>
              <a:spLocks/>
            </p:cNvSpPr>
            <p:nvPr/>
          </p:nvSpPr>
          <p:spPr bwMode="auto">
            <a:xfrm>
              <a:off x="9449433" y="4087730"/>
              <a:ext cx="546812" cy="901521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6" name="Freeform 285"/>
            <p:cNvSpPr>
              <a:spLocks/>
            </p:cNvSpPr>
            <p:nvPr/>
          </p:nvSpPr>
          <p:spPr bwMode="auto">
            <a:xfrm>
              <a:off x="9808939" y="4041646"/>
              <a:ext cx="755265" cy="830955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7" name="Freeform 286"/>
            <p:cNvSpPr>
              <a:spLocks/>
            </p:cNvSpPr>
            <p:nvPr/>
          </p:nvSpPr>
          <p:spPr bwMode="auto">
            <a:xfrm>
              <a:off x="10126150" y="3930757"/>
              <a:ext cx="693333" cy="578932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8" name="Freeform 287"/>
            <p:cNvSpPr>
              <a:spLocks/>
            </p:cNvSpPr>
            <p:nvPr/>
          </p:nvSpPr>
          <p:spPr bwMode="auto">
            <a:xfrm>
              <a:off x="9632207" y="4757390"/>
              <a:ext cx="1297544" cy="927443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9" name="Freeform 288"/>
            <p:cNvSpPr>
              <a:spLocks/>
            </p:cNvSpPr>
            <p:nvPr/>
          </p:nvSpPr>
          <p:spPr bwMode="auto">
            <a:xfrm>
              <a:off x="9988691" y="3533281"/>
              <a:ext cx="1196338" cy="55156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290" name="Group 289"/>
          <p:cNvGrpSpPr/>
          <p:nvPr/>
        </p:nvGrpSpPr>
        <p:grpSpPr>
          <a:xfrm>
            <a:off x="6353336" y="1831322"/>
            <a:ext cx="1903995" cy="2211425"/>
            <a:chOff x="4552301" y="1337083"/>
            <a:chExt cx="2699314" cy="3135161"/>
          </a:xfrm>
        </p:grpSpPr>
        <p:sp>
          <p:nvSpPr>
            <p:cNvPr id="291" name="Freeform 9"/>
            <p:cNvSpPr>
              <a:spLocks/>
            </p:cNvSpPr>
            <p:nvPr/>
          </p:nvSpPr>
          <p:spPr bwMode="auto">
            <a:xfrm>
              <a:off x="4855916" y="1337083"/>
              <a:ext cx="900275" cy="698463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2" name="Freeform 10"/>
            <p:cNvSpPr>
              <a:spLocks/>
            </p:cNvSpPr>
            <p:nvPr/>
          </p:nvSpPr>
          <p:spPr bwMode="auto">
            <a:xfrm>
              <a:off x="4642932" y="1842569"/>
              <a:ext cx="1125343" cy="902960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3" name="Freeform 11"/>
            <p:cNvSpPr>
              <a:spLocks/>
            </p:cNvSpPr>
            <p:nvPr/>
          </p:nvSpPr>
          <p:spPr bwMode="auto">
            <a:xfrm>
              <a:off x="4552301" y="2539591"/>
              <a:ext cx="1184254" cy="1932653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4" name="Freeform 13"/>
            <p:cNvSpPr>
              <a:spLocks/>
            </p:cNvSpPr>
            <p:nvPr/>
          </p:nvSpPr>
          <p:spPr bwMode="auto">
            <a:xfrm>
              <a:off x="5562843" y="1489737"/>
              <a:ext cx="806622" cy="1379644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5" name="Freeform 14"/>
            <p:cNvSpPr>
              <a:spLocks/>
            </p:cNvSpPr>
            <p:nvPr/>
          </p:nvSpPr>
          <p:spPr bwMode="auto">
            <a:xfrm>
              <a:off x="5810570" y="2814655"/>
              <a:ext cx="749222" cy="1019612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6" name="Freeform 295"/>
            <p:cNvSpPr>
              <a:spLocks/>
            </p:cNvSpPr>
            <p:nvPr/>
          </p:nvSpPr>
          <p:spPr bwMode="auto">
            <a:xfrm>
              <a:off x="6286388" y="2316371"/>
              <a:ext cx="960696" cy="830955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7" name="Freeform 15"/>
            <p:cNvSpPr>
              <a:spLocks/>
            </p:cNvSpPr>
            <p:nvPr/>
          </p:nvSpPr>
          <p:spPr bwMode="auto">
            <a:xfrm>
              <a:off x="5843803" y="1502698"/>
              <a:ext cx="1407812" cy="923123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298" name="Group 297"/>
          <p:cNvGrpSpPr/>
          <p:nvPr/>
        </p:nvGrpSpPr>
        <p:grpSpPr>
          <a:xfrm>
            <a:off x="9620960" y="1776900"/>
            <a:ext cx="1826216" cy="1869097"/>
            <a:chOff x="9176027" y="1273717"/>
            <a:chExt cx="2589046" cy="2649839"/>
          </a:xfrm>
        </p:grpSpPr>
        <p:sp>
          <p:nvSpPr>
            <p:cNvPr id="299" name="Freeform 7"/>
            <p:cNvSpPr>
              <a:spLocks/>
            </p:cNvSpPr>
            <p:nvPr/>
          </p:nvSpPr>
          <p:spPr bwMode="auto">
            <a:xfrm>
              <a:off x="11231857" y="1273717"/>
              <a:ext cx="533216" cy="856877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0" name="Freeform 8"/>
            <p:cNvSpPr>
              <a:spLocks/>
            </p:cNvSpPr>
            <p:nvPr/>
          </p:nvSpPr>
          <p:spPr bwMode="auto">
            <a:xfrm>
              <a:off x="10443361" y="2964429"/>
              <a:ext cx="684269" cy="296666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1" name="Freeform 300"/>
            <p:cNvSpPr>
              <a:spLocks/>
            </p:cNvSpPr>
            <p:nvPr/>
          </p:nvSpPr>
          <p:spPr bwMode="auto">
            <a:xfrm>
              <a:off x="9700181" y="2676403"/>
              <a:ext cx="584574" cy="711424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2" name="Freeform 301"/>
            <p:cNvSpPr>
              <a:spLocks/>
            </p:cNvSpPr>
            <p:nvPr/>
          </p:nvSpPr>
          <p:spPr bwMode="auto">
            <a:xfrm>
              <a:off x="9176027" y="3320142"/>
              <a:ext cx="1033202" cy="603414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3" name="Freeform 302"/>
            <p:cNvSpPr>
              <a:spLocks/>
            </p:cNvSpPr>
            <p:nvPr/>
          </p:nvSpPr>
          <p:spPr bwMode="auto">
            <a:xfrm>
              <a:off x="10037029" y="3076759"/>
              <a:ext cx="1043775" cy="685502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4" name="Freeform 303"/>
            <p:cNvSpPr>
              <a:spLocks/>
            </p:cNvSpPr>
            <p:nvPr/>
          </p:nvSpPr>
          <p:spPr bwMode="auto">
            <a:xfrm>
              <a:off x="10111045" y="2939947"/>
              <a:ext cx="593637" cy="653819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5" name="Freeform 304"/>
            <p:cNvSpPr>
              <a:spLocks/>
            </p:cNvSpPr>
            <p:nvPr/>
          </p:nvSpPr>
          <p:spPr bwMode="auto">
            <a:xfrm>
              <a:off x="10952409" y="2950028"/>
              <a:ext cx="170690" cy="218899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6" name="Freeform 305"/>
            <p:cNvSpPr>
              <a:spLocks/>
            </p:cNvSpPr>
            <p:nvPr/>
          </p:nvSpPr>
          <p:spPr bwMode="auto">
            <a:xfrm>
              <a:off x="10240950" y="2520869"/>
              <a:ext cx="802089" cy="555889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7" name="Freeform 306"/>
            <p:cNvSpPr>
              <a:spLocks/>
            </p:cNvSpPr>
            <p:nvPr/>
          </p:nvSpPr>
          <p:spPr bwMode="auto">
            <a:xfrm>
              <a:off x="10969025" y="2584235"/>
              <a:ext cx="212984" cy="446441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8" name="Freeform 307"/>
            <p:cNvSpPr>
              <a:spLocks/>
            </p:cNvSpPr>
            <p:nvPr/>
          </p:nvSpPr>
          <p:spPr bwMode="auto">
            <a:xfrm>
              <a:off x="10308923" y="1894413"/>
              <a:ext cx="889702" cy="761827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9" name="Freeform 308"/>
            <p:cNvSpPr>
              <a:spLocks/>
            </p:cNvSpPr>
            <p:nvPr/>
          </p:nvSpPr>
          <p:spPr bwMode="auto">
            <a:xfrm>
              <a:off x="11002256" y="1852649"/>
              <a:ext cx="234132" cy="459402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0" name="Freeform 309"/>
            <p:cNvSpPr>
              <a:spLocks/>
            </p:cNvSpPr>
            <p:nvPr/>
          </p:nvSpPr>
          <p:spPr bwMode="auto">
            <a:xfrm>
              <a:off x="11114035" y="2209801"/>
              <a:ext cx="503006" cy="239062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1" name="Freeform 310"/>
            <p:cNvSpPr>
              <a:spLocks/>
            </p:cNvSpPr>
            <p:nvPr/>
          </p:nvSpPr>
          <p:spPr bwMode="auto">
            <a:xfrm>
              <a:off x="11132162" y="2389818"/>
              <a:ext cx="264342" cy="214579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2" name="Freeform 311"/>
            <p:cNvSpPr>
              <a:spLocks/>
            </p:cNvSpPr>
            <p:nvPr/>
          </p:nvSpPr>
          <p:spPr bwMode="auto">
            <a:xfrm>
              <a:off x="11174457" y="2535270"/>
              <a:ext cx="259811" cy="162735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3" name="Freeform 312"/>
            <p:cNvSpPr>
              <a:spLocks/>
            </p:cNvSpPr>
            <p:nvPr/>
          </p:nvSpPr>
          <p:spPr bwMode="auto">
            <a:xfrm>
              <a:off x="11172946" y="1764801"/>
              <a:ext cx="274916" cy="514126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4" name="Freeform 313"/>
            <p:cNvSpPr>
              <a:spLocks/>
            </p:cNvSpPr>
            <p:nvPr/>
          </p:nvSpPr>
          <p:spPr bwMode="auto">
            <a:xfrm>
              <a:off x="11333062" y="2371095"/>
              <a:ext cx="131416" cy="115211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5" name="5-Point Star 314"/>
            <p:cNvSpPr/>
            <p:nvPr/>
          </p:nvSpPr>
          <p:spPr>
            <a:xfrm>
              <a:off x="10882001" y="2905376"/>
              <a:ext cx="173587" cy="173587"/>
            </a:xfrm>
            <a:prstGeom prst="star5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643244" y="1466856"/>
            <a:ext cx="5974147" cy="3953143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5204">
            <a:off x="6045622" y="2202175"/>
            <a:ext cx="2262843" cy="2261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New Jerse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083">
            <a:off x="9579901" y="1797794"/>
            <a:ext cx="2528707" cy="25273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Marylan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707">
            <a:off x="9020072" y="1815681"/>
            <a:ext cx="2870368" cy="2868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18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500"/>
    </mc:Choice>
    <mc:Fallback xmlns="">
      <p:transition advClick="0" advTm="1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uiExpand="1" build="p"/>
      <p:bldP spid="132" grpId="0"/>
      <p:bldP spid="1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93391" y="1580059"/>
            <a:ext cx="49262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D63D24"/>
                </a:solidFill>
                <a:latin typeface="Arial"/>
                <a:cs typeface="Arial"/>
              </a:rPr>
              <a:t>MAINE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Passes gift ban legislation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493391" y="2764542"/>
            <a:ext cx="51020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D63D24"/>
                </a:solidFill>
                <a:latin typeface="Arial"/>
                <a:cs typeface="Arial"/>
              </a:rPr>
              <a:t>TEXAS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Creates step-therapy bill to challenge insurance companies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493391" y="557319"/>
            <a:ext cx="61399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563" indent="-55563"/>
            <a:r>
              <a:rPr lang="en-US" sz="4500" dirty="0">
                <a:latin typeface="Arial"/>
                <a:cs typeface="Arial"/>
              </a:rPr>
              <a:t>The states are </a:t>
            </a:r>
            <a:r>
              <a:rPr lang="en-US" sz="4500" dirty="0">
                <a:solidFill>
                  <a:srgbClr val="D63D24"/>
                </a:solidFill>
                <a:latin typeface="Arial"/>
                <a:cs typeface="Arial"/>
              </a:rPr>
              <a:t>back!</a:t>
            </a:r>
          </a:p>
        </p:txBody>
      </p:sp>
      <p:grpSp>
        <p:nvGrpSpPr>
          <p:cNvPr id="250" name="Group 249"/>
          <p:cNvGrpSpPr/>
          <p:nvPr/>
        </p:nvGrpSpPr>
        <p:grpSpPr>
          <a:xfrm>
            <a:off x="5927029" y="2761255"/>
            <a:ext cx="3351129" cy="2363797"/>
            <a:chOff x="3950791" y="2660563"/>
            <a:chExt cx="4750931" cy="3351180"/>
          </a:xfrm>
        </p:grpSpPr>
        <p:sp>
          <p:nvSpPr>
            <p:cNvPr id="251" name="Freeform 5"/>
            <p:cNvSpPr>
              <a:spLocks/>
            </p:cNvSpPr>
            <p:nvPr/>
          </p:nvSpPr>
          <p:spPr bwMode="auto">
            <a:xfrm>
              <a:off x="7410220" y="3318701"/>
              <a:ext cx="1089090" cy="563091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2" name="Freeform 6"/>
            <p:cNvSpPr>
              <a:spLocks/>
            </p:cNvSpPr>
            <p:nvPr/>
          </p:nvSpPr>
          <p:spPr bwMode="auto">
            <a:xfrm>
              <a:off x="6745588" y="3960999"/>
              <a:ext cx="1956134" cy="1912492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3" name="Freeform 12"/>
            <p:cNvSpPr>
              <a:spLocks/>
            </p:cNvSpPr>
            <p:nvPr/>
          </p:nvSpPr>
          <p:spPr bwMode="auto">
            <a:xfrm>
              <a:off x="5068901" y="2660563"/>
              <a:ext cx="897254" cy="1427168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4" name="Freeform 253"/>
            <p:cNvSpPr>
              <a:spLocks/>
            </p:cNvSpPr>
            <p:nvPr/>
          </p:nvSpPr>
          <p:spPr bwMode="auto">
            <a:xfrm>
              <a:off x="6478225" y="3091161"/>
              <a:ext cx="1002991" cy="787751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5" name="Freeform 254"/>
            <p:cNvSpPr>
              <a:spLocks/>
            </p:cNvSpPr>
            <p:nvPr/>
          </p:nvSpPr>
          <p:spPr bwMode="auto">
            <a:xfrm>
              <a:off x="5577949" y="3750739"/>
              <a:ext cx="907828" cy="1065695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6" name="Freeform 255"/>
            <p:cNvSpPr>
              <a:spLocks/>
            </p:cNvSpPr>
            <p:nvPr/>
          </p:nvSpPr>
          <p:spPr bwMode="auto">
            <a:xfrm>
              <a:off x="6369466" y="3827067"/>
              <a:ext cx="965229" cy="1008091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7" name="Freeform 256"/>
            <p:cNvSpPr>
              <a:spLocks/>
            </p:cNvSpPr>
            <p:nvPr/>
          </p:nvSpPr>
          <p:spPr bwMode="auto">
            <a:xfrm>
              <a:off x="7207810" y="2775772"/>
              <a:ext cx="1181234" cy="56020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8" name="Freeform 257"/>
            <p:cNvSpPr>
              <a:spLocks/>
            </p:cNvSpPr>
            <p:nvPr/>
          </p:nvSpPr>
          <p:spPr bwMode="auto">
            <a:xfrm>
              <a:off x="7318078" y="3865950"/>
              <a:ext cx="1211444" cy="613495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259" name="Group 69"/>
            <p:cNvGrpSpPr/>
            <p:nvPr/>
          </p:nvGrpSpPr>
          <p:grpSpPr>
            <a:xfrm>
              <a:off x="5434444" y="5389568"/>
              <a:ext cx="655563" cy="581806"/>
              <a:chOff x="466725" y="3965575"/>
              <a:chExt cx="688975" cy="641350"/>
            </a:xfrm>
            <a:solidFill>
              <a:schemeClr val="bg1">
                <a:lumMod val="75000"/>
              </a:schemeClr>
            </a:solidFill>
          </p:grpSpPr>
          <p:sp>
            <p:nvSpPr>
              <p:cNvPr id="261" name="Freeform 105"/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2" name="Freeform 106"/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3" name="Freeform 107"/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4" name="Freeform 108"/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5" name="Freeform 109"/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6" name="Freeform 110"/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7" name="Freeform 111"/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8" name="Freeform 112"/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260" name="Freeform 259"/>
            <p:cNvSpPr>
              <a:spLocks/>
            </p:cNvSpPr>
            <p:nvPr/>
          </p:nvSpPr>
          <p:spPr bwMode="auto">
            <a:xfrm>
              <a:off x="3950791" y="4660901"/>
              <a:ext cx="1376412" cy="1350842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269" name="Group 268"/>
          <p:cNvGrpSpPr/>
          <p:nvPr/>
        </p:nvGrpSpPr>
        <p:grpSpPr>
          <a:xfrm>
            <a:off x="8243399" y="2003150"/>
            <a:ext cx="1944482" cy="1556226"/>
            <a:chOff x="7221405" y="1580465"/>
            <a:chExt cx="2756715" cy="2206279"/>
          </a:xfrm>
        </p:grpSpPr>
        <p:sp>
          <p:nvSpPr>
            <p:cNvPr id="270" name="Freeform 269"/>
            <p:cNvSpPr>
              <a:spLocks/>
            </p:cNvSpPr>
            <p:nvPr/>
          </p:nvSpPr>
          <p:spPr bwMode="auto">
            <a:xfrm>
              <a:off x="7248594" y="1651031"/>
              <a:ext cx="942569" cy="577493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1" name="Freeform 270"/>
            <p:cNvSpPr>
              <a:spLocks/>
            </p:cNvSpPr>
            <p:nvPr/>
          </p:nvSpPr>
          <p:spPr bwMode="auto">
            <a:xfrm>
              <a:off x="7221405" y="2209801"/>
              <a:ext cx="990907" cy="679741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2" name="Freeform 271"/>
            <p:cNvSpPr>
              <a:spLocks/>
            </p:cNvSpPr>
            <p:nvPr/>
          </p:nvSpPr>
          <p:spPr bwMode="auto">
            <a:xfrm>
              <a:off x="8035579" y="1580465"/>
              <a:ext cx="925953" cy="1097378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3" name="Freeform 272"/>
            <p:cNvSpPr>
              <a:spLocks/>
            </p:cNvSpPr>
            <p:nvPr/>
          </p:nvSpPr>
          <p:spPr bwMode="auto">
            <a:xfrm>
              <a:off x="8636769" y="1960659"/>
              <a:ext cx="702395" cy="865517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4" name="Freeform 273"/>
            <p:cNvSpPr>
              <a:spLocks/>
            </p:cNvSpPr>
            <p:nvPr/>
          </p:nvSpPr>
          <p:spPr bwMode="auto">
            <a:xfrm>
              <a:off x="8191163" y="2643280"/>
              <a:ext cx="817197" cy="563090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5" name="Freeform 274"/>
            <p:cNvSpPr>
              <a:spLocks/>
            </p:cNvSpPr>
            <p:nvPr/>
          </p:nvSpPr>
          <p:spPr bwMode="auto">
            <a:xfrm>
              <a:off x="8913196" y="1835367"/>
              <a:ext cx="755265" cy="345631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9435839" y="2078750"/>
              <a:ext cx="542281" cy="773349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7" name="Freeform 276"/>
            <p:cNvSpPr>
              <a:spLocks/>
            </p:cNvSpPr>
            <p:nvPr/>
          </p:nvSpPr>
          <p:spPr bwMode="auto">
            <a:xfrm>
              <a:off x="8845222" y="2764252"/>
              <a:ext cx="586084" cy="1022492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8" name="Freeform 277"/>
            <p:cNvSpPr>
              <a:spLocks/>
            </p:cNvSpPr>
            <p:nvPr/>
          </p:nvSpPr>
          <p:spPr bwMode="auto">
            <a:xfrm>
              <a:off x="9345206" y="2834818"/>
              <a:ext cx="454669" cy="790631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279" name="Group 278"/>
          <p:cNvGrpSpPr/>
          <p:nvPr/>
        </p:nvGrpSpPr>
        <p:grpSpPr>
          <a:xfrm>
            <a:off x="9023318" y="3127649"/>
            <a:ext cx="2013737" cy="1767514"/>
            <a:chOff x="8330131" y="3179009"/>
            <a:chExt cx="2854898" cy="2505824"/>
          </a:xfrm>
        </p:grpSpPr>
        <p:sp>
          <p:nvSpPr>
            <p:cNvPr id="280" name="Freeform 279"/>
            <p:cNvSpPr>
              <a:spLocks/>
            </p:cNvSpPr>
            <p:nvPr/>
          </p:nvSpPr>
          <p:spPr bwMode="auto">
            <a:xfrm>
              <a:off x="8508374" y="3897633"/>
              <a:ext cx="678228" cy="668220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1" name="Freeform 280"/>
            <p:cNvSpPr>
              <a:spLocks/>
            </p:cNvSpPr>
            <p:nvPr/>
          </p:nvSpPr>
          <p:spPr bwMode="auto">
            <a:xfrm>
              <a:off x="8603537" y="4539931"/>
              <a:ext cx="832301" cy="704224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2" name="Freeform 281"/>
            <p:cNvSpPr>
              <a:spLocks/>
            </p:cNvSpPr>
            <p:nvPr/>
          </p:nvSpPr>
          <p:spPr bwMode="auto">
            <a:xfrm>
              <a:off x="8330131" y="3179009"/>
              <a:ext cx="930486" cy="807912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3" name="Freeform 282"/>
            <p:cNvSpPr>
              <a:spLocks/>
            </p:cNvSpPr>
            <p:nvPr/>
          </p:nvSpPr>
          <p:spPr bwMode="auto">
            <a:xfrm>
              <a:off x="9109564" y="3710415"/>
              <a:ext cx="1188786" cy="45652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4" name="Freeform 283"/>
            <p:cNvSpPr>
              <a:spLocks/>
            </p:cNvSpPr>
            <p:nvPr/>
          </p:nvSpPr>
          <p:spPr bwMode="auto">
            <a:xfrm>
              <a:off x="8994764" y="4129494"/>
              <a:ext cx="484880" cy="894321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5" name="Freeform 284"/>
            <p:cNvSpPr>
              <a:spLocks/>
            </p:cNvSpPr>
            <p:nvPr/>
          </p:nvSpPr>
          <p:spPr bwMode="auto">
            <a:xfrm>
              <a:off x="9449433" y="4087730"/>
              <a:ext cx="546812" cy="901521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6" name="Freeform 285"/>
            <p:cNvSpPr>
              <a:spLocks/>
            </p:cNvSpPr>
            <p:nvPr/>
          </p:nvSpPr>
          <p:spPr bwMode="auto">
            <a:xfrm>
              <a:off x="9808939" y="4041646"/>
              <a:ext cx="755265" cy="830955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7" name="Freeform 286"/>
            <p:cNvSpPr>
              <a:spLocks/>
            </p:cNvSpPr>
            <p:nvPr/>
          </p:nvSpPr>
          <p:spPr bwMode="auto">
            <a:xfrm>
              <a:off x="10126150" y="3930757"/>
              <a:ext cx="693333" cy="578932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8" name="Freeform 287"/>
            <p:cNvSpPr>
              <a:spLocks/>
            </p:cNvSpPr>
            <p:nvPr/>
          </p:nvSpPr>
          <p:spPr bwMode="auto">
            <a:xfrm>
              <a:off x="9632207" y="4757390"/>
              <a:ext cx="1297544" cy="927443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9" name="Freeform 288"/>
            <p:cNvSpPr>
              <a:spLocks/>
            </p:cNvSpPr>
            <p:nvPr/>
          </p:nvSpPr>
          <p:spPr bwMode="auto">
            <a:xfrm>
              <a:off x="9988691" y="3533281"/>
              <a:ext cx="1196338" cy="55156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290" name="Group 289"/>
          <p:cNvGrpSpPr/>
          <p:nvPr/>
        </p:nvGrpSpPr>
        <p:grpSpPr>
          <a:xfrm>
            <a:off x="6353336" y="1831322"/>
            <a:ext cx="1903995" cy="2211425"/>
            <a:chOff x="4552301" y="1337083"/>
            <a:chExt cx="2699314" cy="3135161"/>
          </a:xfrm>
        </p:grpSpPr>
        <p:sp>
          <p:nvSpPr>
            <p:cNvPr id="291" name="Freeform 9"/>
            <p:cNvSpPr>
              <a:spLocks/>
            </p:cNvSpPr>
            <p:nvPr/>
          </p:nvSpPr>
          <p:spPr bwMode="auto">
            <a:xfrm>
              <a:off x="4855916" y="1337083"/>
              <a:ext cx="900275" cy="698463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2" name="Freeform 10"/>
            <p:cNvSpPr>
              <a:spLocks/>
            </p:cNvSpPr>
            <p:nvPr/>
          </p:nvSpPr>
          <p:spPr bwMode="auto">
            <a:xfrm>
              <a:off x="4642932" y="1842569"/>
              <a:ext cx="1125343" cy="902960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3" name="Freeform 11"/>
            <p:cNvSpPr>
              <a:spLocks/>
            </p:cNvSpPr>
            <p:nvPr/>
          </p:nvSpPr>
          <p:spPr bwMode="auto">
            <a:xfrm>
              <a:off x="4552301" y="2539591"/>
              <a:ext cx="1184254" cy="1932653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4" name="Freeform 13"/>
            <p:cNvSpPr>
              <a:spLocks/>
            </p:cNvSpPr>
            <p:nvPr/>
          </p:nvSpPr>
          <p:spPr bwMode="auto">
            <a:xfrm>
              <a:off x="5562843" y="1489737"/>
              <a:ext cx="806622" cy="1379644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5" name="Freeform 14"/>
            <p:cNvSpPr>
              <a:spLocks/>
            </p:cNvSpPr>
            <p:nvPr/>
          </p:nvSpPr>
          <p:spPr bwMode="auto">
            <a:xfrm>
              <a:off x="5810570" y="2814655"/>
              <a:ext cx="749222" cy="1019612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6" name="Freeform 295"/>
            <p:cNvSpPr>
              <a:spLocks/>
            </p:cNvSpPr>
            <p:nvPr/>
          </p:nvSpPr>
          <p:spPr bwMode="auto">
            <a:xfrm>
              <a:off x="6286388" y="2316371"/>
              <a:ext cx="960696" cy="830955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7" name="Freeform 15"/>
            <p:cNvSpPr>
              <a:spLocks/>
            </p:cNvSpPr>
            <p:nvPr/>
          </p:nvSpPr>
          <p:spPr bwMode="auto">
            <a:xfrm>
              <a:off x="5843803" y="1502698"/>
              <a:ext cx="1407812" cy="923123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298" name="Group 297"/>
          <p:cNvGrpSpPr/>
          <p:nvPr/>
        </p:nvGrpSpPr>
        <p:grpSpPr>
          <a:xfrm>
            <a:off x="9620960" y="1776900"/>
            <a:ext cx="1826216" cy="1869097"/>
            <a:chOff x="9176027" y="1273717"/>
            <a:chExt cx="2589046" cy="2649839"/>
          </a:xfrm>
        </p:grpSpPr>
        <p:sp>
          <p:nvSpPr>
            <p:cNvPr id="299" name="Freeform 7"/>
            <p:cNvSpPr>
              <a:spLocks/>
            </p:cNvSpPr>
            <p:nvPr/>
          </p:nvSpPr>
          <p:spPr bwMode="auto">
            <a:xfrm>
              <a:off x="11231857" y="1273717"/>
              <a:ext cx="533216" cy="856877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0" name="Freeform 8"/>
            <p:cNvSpPr>
              <a:spLocks/>
            </p:cNvSpPr>
            <p:nvPr/>
          </p:nvSpPr>
          <p:spPr bwMode="auto">
            <a:xfrm>
              <a:off x="10443361" y="2964429"/>
              <a:ext cx="684269" cy="296666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1" name="Freeform 300"/>
            <p:cNvSpPr>
              <a:spLocks/>
            </p:cNvSpPr>
            <p:nvPr/>
          </p:nvSpPr>
          <p:spPr bwMode="auto">
            <a:xfrm>
              <a:off x="9700181" y="2676403"/>
              <a:ext cx="584574" cy="711424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2" name="Freeform 301"/>
            <p:cNvSpPr>
              <a:spLocks/>
            </p:cNvSpPr>
            <p:nvPr/>
          </p:nvSpPr>
          <p:spPr bwMode="auto">
            <a:xfrm>
              <a:off x="9176027" y="3320142"/>
              <a:ext cx="1033202" cy="603414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3" name="Freeform 302"/>
            <p:cNvSpPr>
              <a:spLocks/>
            </p:cNvSpPr>
            <p:nvPr/>
          </p:nvSpPr>
          <p:spPr bwMode="auto">
            <a:xfrm>
              <a:off x="10037029" y="3076759"/>
              <a:ext cx="1043775" cy="685502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4" name="Freeform 303"/>
            <p:cNvSpPr>
              <a:spLocks/>
            </p:cNvSpPr>
            <p:nvPr/>
          </p:nvSpPr>
          <p:spPr bwMode="auto">
            <a:xfrm>
              <a:off x="10111045" y="2939947"/>
              <a:ext cx="593637" cy="653819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5" name="Freeform 304"/>
            <p:cNvSpPr>
              <a:spLocks/>
            </p:cNvSpPr>
            <p:nvPr/>
          </p:nvSpPr>
          <p:spPr bwMode="auto">
            <a:xfrm>
              <a:off x="10952409" y="2950028"/>
              <a:ext cx="170690" cy="218899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6" name="Freeform 305"/>
            <p:cNvSpPr>
              <a:spLocks/>
            </p:cNvSpPr>
            <p:nvPr/>
          </p:nvSpPr>
          <p:spPr bwMode="auto">
            <a:xfrm>
              <a:off x="10240950" y="2520869"/>
              <a:ext cx="802089" cy="555889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7" name="Freeform 306"/>
            <p:cNvSpPr>
              <a:spLocks/>
            </p:cNvSpPr>
            <p:nvPr/>
          </p:nvSpPr>
          <p:spPr bwMode="auto">
            <a:xfrm>
              <a:off x="10969025" y="2584235"/>
              <a:ext cx="212984" cy="446441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8" name="Freeform 307"/>
            <p:cNvSpPr>
              <a:spLocks/>
            </p:cNvSpPr>
            <p:nvPr/>
          </p:nvSpPr>
          <p:spPr bwMode="auto">
            <a:xfrm>
              <a:off x="10308923" y="1894413"/>
              <a:ext cx="889702" cy="761827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9" name="Freeform 308"/>
            <p:cNvSpPr>
              <a:spLocks/>
            </p:cNvSpPr>
            <p:nvPr/>
          </p:nvSpPr>
          <p:spPr bwMode="auto">
            <a:xfrm>
              <a:off x="11002256" y="1852649"/>
              <a:ext cx="234132" cy="459402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0" name="Freeform 309"/>
            <p:cNvSpPr>
              <a:spLocks/>
            </p:cNvSpPr>
            <p:nvPr/>
          </p:nvSpPr>
          <p:spPr bwMode="auto">
            <a:xfrm>
              <a:off x="11114035" y="2209801"/>
              <a:ext cx="503006" cy="239062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1" name="Freeform 310"/>
            <p:cNvSpPr>
              <a:spLocks/>
            </p:cNvSpPr>
            <p:nvPr/>
          </p:nvSpPr>
          <p:spPr bwMode="auto">
            <a:xfrm>
              <a:off x="11132162" y="2389818"/>
              <a:ext cx="264342" cy="214579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2" name="Freeform 311"/>
            <p:cNvSpPr>
              <a:spLocks/>
            </p:cNvSpPr>
            <p:nvPr/>
          </p:nvSpPr>
          <p:spPr bwMode="auto">
            <a:xfrm>
              <a:off x="11174457" y="2535270"/>
              <a:ext cx="259811" cy="162735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3" name="Freeform 312"/>
            <p:cNvSpPr>
              <a:spLocks/>
            </p:cNvSpPr>
            <p:nvPr/>
          </p:nvSpPr>
          <p:spPr bwMode="auto">
            <a:xfrm>
              <a:off x="11172946" y="1764801"/>
              <a:ext cx="274916" cy="514126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4" name="Freeform 313"/>
            <p:cNvSpPr>
              <a:spLocks/>
            </p:cNvSpPr>
            <p:nvPr/>
          </p:nvSpPr>
          <p:spPr bwMode="auto">
            <a:xfrm>
              <a:off x="11333062" y="2371095"/>
              <a:ext cx="131416" cy="115211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5" name="5-Point Star 314"/>
            <p:cNvSpPr/>
            <p:nvPr/>
          </p:nvSpPr>
          <p:spPr>
            <a:xfrm>
              <a:off x="10882001" y="2905376"/>
              <a:ext cx="173587" cy="173587"/>
            </a:xfrm>
            <a:prstGeom prst="star5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643244" y="1466856"/>
            <a:ext cx="5974147" cy="3846026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Main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534" y="877092"/>
            <a:ext cx="2927611" cy="2926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Texa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506" y="2686098"/>
            <a:ext cx="3269109" cy="326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0" name="Rectangle 79"/>
          <p:cNvSpPr/>
          <p:nvPr/>
        </p:nvSpPr>
        <p:spPr>
          <a:xfrm>
            <a:off x="493391" y="4225369"/>
            <a:ext cx="51020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D63D24"/>
                </a:solidFill>
                <a:latin typeface="Arial"/>
                <a:cs typeface="Arial"/>
              </a:rPr>
              <a:t>LOUISIANA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Governor signs two drug pricing transparency measures</a:t>
            </a:r>
          </a:p>
        </p:txBody>
      </p:sp>
      <p:pic>
        <p:nvPicPr>
          <p:cNvPr id="9" name="Picture 8" descr="Louisian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760" y="3220459"/>
            <a:ext cx="2288282" cy="20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0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000"/>
    </mc:Choice>
    <mc:Fallback xmlns="">
      <p:transition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8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9144" y="0"/>
            <a:ext cx="1220114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9E0A0D4A-FBAB-4411-ABEA-50707BB7A4E2}"/>
              </a:ext>
            </a:extLst>
          </p:cNvPr>
          <p:cNvSpPr txBox="1">
            <a:spLocks/>
          </p:cNvSpPr>
          <p:nvPr/>
        </p:nvSpPr>
        <p:spPr>
          <a:xfrm>
            <a:off x="1014485" y="1449273"/>
            <a:ext cx="8522716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n-US" sz="8000">
                <a:solidFill>
                  <a:schemeClr val="bg1"/>
                </a:solidFill>
                <a:latin typeface="Arial"/>
                <a:cs typeface="Arial"/>
              </a:rPr>
              <a:t>GLOBAL TRANSPARENCY</a:t>
            </a:r>
            <a:endParaRPr lang="en-US" sz="8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238362"/>
      </p:ext>
    </p:extLst>
  </p:cSld>
  <p:clrMapOvr>
    <a:masterClrMapping/>
  </p:clrMapOvr>
  <p:transition spd="slow" advClick="0" advTm="22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129"/>
          <p:cNvSpPr/>
          <p:nvPr/>
        </p:nvSpPr>
        <p:spPr>
          <a:xfrm>
            <a:off x="559625" y="304612"/>
            <a:ext cx="6736897" cy="112254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100" dirty="0">
                <a:solidFill>
                  <a:srgbClr val="000000"/>
                </a:solidFill>
                <a:latin typeface="Arial"/>
                <a:cs typeface="Arial"/>
              </a:rPr>
              <a:t>Ontario writes bill to mandate disclosure of payments to HCPs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14" y="2321293"/>
            <a:ext cx="7393014" cy="40656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9624" y="304612"/>
            <a:ext cx="5564553" cy="112254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100" dirty="0">
                <a:solidFill>
                  <a:srgbClr val="000000"/>
                </a:solidFill>
                <a:latin typeface="Arial"/>
                <a:cs typeface="Arial"/>
              </a:rPr>
              <a:t>Korea passes “Sunshine Act” to take effect in 2018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5262746" y="2211159"/>
            <a:ext cx="861432" cy="1329601"/>
            <a:chOff x="7702016" y="2539999"/>
            <a:chExt cx="438836" cy="677333"/>
          </a:xfrm>
        </p:grpSpPr>
        <p:grpSp>
          <p:nvGrpSpPr>
            <p:cNvPr id="119" name="Group 118"/>
            <p:cNvGrpSpPr/>
            <p:nvPr/>
          </p:nvGrpSpPr>
          <p:grpSpPr>
            <a:xfrm>
              <a:off x="7702016" y="2539999"/>
              <a:ext cx="438836" cy="677333"/>
              <a:chOff x="5150556" y="649111"/>
              <a:chExt cx="649111" cy="1001887"/>
            </a:xfrm>
            <a:solidFill>
              <a:srgbClr val="002C5F"/>
            </a:solidFill>
          </p:grpSpPr>
          <p:sp>
            <p:nvSpPr>
              <p:cNvPr id="121" name="Oval 120"/>
              <p:cNvSpPr/>
              <p:nvPr/>
            </p:nvSpPr>
            <p:spPr>
              <a:xfrm>
                <a:off x="5150556" y="649111"/>
                <a:ext cx="649111" cy="64911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Isosceles Triangle 121"/>
              <p:cNvSpPr/>
              <p:nvPr/>
            </p:nvSpPr>
            <p:spPr>
              <a:xfrm flipV="1">
                <a:off x="5171723" y="1100666"/>
                <a:ext cx="606777" cy="550332"/>
              </a:xfrm>
              <a:prstGeom prst="triangle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911" y="2566712"/>
              <a:ext cx="393045" cy="393045"/>
            </a:xfrm>
            <a:prstGeom prst="rect">
              <a:avLst/>
            </a:prstGeom>
          </p:spPr>
        </p:pic>
      </p:grpSp>
      <p:sp>
        <p:nvSpPr>
          <p:cNvPr id="123" name="Rectangle 122"/>
          <p:cNvSpPr/>
          <p:nvPr/>
        </p:nvSpPr>
        <p:spPr>
          <a:xfrm>
            <a:off x="559625" y="304612"/>
            <a:ext cx="6736897" cy="112254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100" dirty="0">
                <a:solidFill>
                  <a:srgbClr val="000000"/>
                </a:solidFill>
                <a:latin typeface="Arial"/>
                <a:cs typeface="Arial"/>
              </a:rPr>
              <a:t>Belgium issues “Sunshine Act” decree</a:t>
            </a:r>
          </a:p>
        </p:txBody>
      </p:sp>
      <p:grpSp>
        <p:nvGrpSpPr>
          <p:cNvPr id="125" name="Group 124"/>
          <p:cNvGrpSpPr/>
          <p:nvPr/>
        </p:nvGrpSpPr>
        <p:grpSpPr>
          <a:xfrm>
            <a:off x="7541685" y="2554731"/>
            <a:ext cx="868680" cy="1335024"/>
            <a:chOff x="7702016" y="2539999"/>
            <a:chExt cx="438836" cy="677333"/>
          </a:xfrm>
        </p:grpSpPr>
        <p:grpSp>
          <p:nvGrpSpPr>
            <p:cNvPr id="126" name="Group 125"/>
            <p:cNvGrpSpPr/>
            <p:nvPr/>
          </p:nvGrpSpPr>
          <p:grpSpPr>
            <a:xfrm>
              <a:off x="7702016" y="2539999"/>
              <a:ext cx="438836" cy="677333"/>
              <a:chOff x="5150556" y="649111"/>
              <a:chExt cx="649111" cy="1001887"/>
            </a:xfrm>
            <a:solidFill>
              <a:srgbClr val="002C5F"/>
            </a:solidFill>
          </p:grpSpPr>
          <p:sp>
            <p:nvSpPr>
              <p:cNvPr id="128" name="Oval 127"/>
              <p:cNvSpPr/>
              <p:nvPr/>
            </p:nvSpPr>
            <p:spPr>
              <a:xfrm>
                <a:off x="5150556" y="649111"/>
                <a:ext cx="649111" cy="64911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Isosceles Triangle 128"/>
              <p:cNvSpPr/>
              <p:nvPr/>
            </p:nvSpPr>
            <p:spPr>
              <a:xfrm flipV="1">
                <a:off x="5171723" y="1100666"/>
                <a:ext cx="606777" cy="55033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911" y="2566711"/>
              <a:ext cx="393045" cy="393045"/>
            </a:xfrm>
            <a:prstGeom prst="rect">
              <a:avLst/>
            </a:prstGeom>
          </p:spPr>
        </p:pic>
      </p:grpSp>
      <p:grpSp>
        <p:nvGrpSpPr>
          <p:cNvPr id="131" name="Group 130"/>
          <p:cNvGrpSpPr/>
          <p:nvPr/>
        </p:nvGrpSpPr>
        <p:grpSpPr>
          <a:xfrm>
            <a:off x="3456041" y="2193196"/>
            <a:ext cx="861432" cy="1329601"/>
            <a:chOff x="7702016" y="2539999"/>
            <a:chExt cx="438836" cy="677333"/>
          </a:xfrm>
        </p:grpSpPr>
        <p:grpSp>
          <p:nvGrpSpPr>
            <p:cNvPr id="132" name="Group 131"/>
            <p:cNvGrpSpPr/>
            <p:nvPr/>
          </p:nvGrpSpPr>
          <p:grpSpPr>
            <a:xfrm>
              <a:off x="7702016" y="2539999"/>
              <a:ext cx="438836" cy="677333"/>
              <a:chOff x="5150556" y="649111"/>
              <a:chExt cx="649111" cy="1001887"/>
            </a:xfrm>
            <a:solidFill>
              <a:srgbClr val="002C5F"/>
            </a:solidFill>
          </p:grpSpPr>
          <p:sp>
            <p:nvSpPr>
              <p:cNvPr id="134" name="Oval 133"/>
              <p:cNvSpPr/>
              <p:nvPr/>
            </p:nvSpPr>
            <p:spPr>
              <a:xfrm>
                <a:off x="5150556" y="649111"/>
                <a:ext cx="649111" cy="64911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Isosceles Triangle 134"/>
              <p:cNvSpPr/>
              <p:nvPr/>
            </p:nvSpPr>
            <p:spPr>
              <a:xfrm flipV="1">
                <a:off x="5171723" y="1100666"/>
                <a:ext cx="606777" cy="55033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911" y="2566712"/>
              <a:ext cx="393045" cy="393045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5B42E0-1076-45F8-8A90-6E60486A752F}"/>
              </a:ext>
            </a:extLst>
          </p:cNvPr>
          <p:cNvSpPr/>
          <p:nvPr/>
        </p:nvSpPr>
        <p:spPr>
          <a:xfrm>
            <a:off x="0" y="0"/>
            <a:ext cx="12201143" cy="1875834"/>
          </a:xfrm>
          <a:prstGeom prst="rect">
            <a:avLst/>
          </a:prstGeom>
          <a:solidFill>
            <a:srgbClr val="F6BC1C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529831"/>
      </p:ext>
    </p:extLst>
  </p:cSld>
  <p:clrMapOvr>
    <a:masterClrMapping/>
  </p:clrMapOvr>
  <p:transition spd="slow" advClick="0" advTm="10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xit" presetSubtype="6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xit" presetSubtype="6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3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5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5" grpId="0"/>
      <p:bldP spid="5" grpId="1"/>
      <p:bldP spid="123" grpId="0"/>
      <p:bldP spid="12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14" y="2321293"/>
            <a:ext cx="7393014" cy="4065691"/>
          </a:xfrm>
          <a:prstGeom prst="rect">
            <a:avLst/>
          </a:prstGeom>
        </p:spPr>
      </p:pic>
      <p:sp>
        <p:nvSpPr>
          <p:cNvPr id="123" name="Rectangle 122"/>
          <p:cNvSpPr/>
          <p:nvPr/>
        </p:nvSpPr>
        <p:spPr>
          <a:xfrm>
            <a:off x="559625" y="428413"/>
            <a:ext cx="10319418" cy="69484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100" dirty="0">
                <a:solidFill>
                  <a:srgbClr val="000000"/>
                </a:solidFill>
                <a:latin typeface="Arial"/>
                <a:cs typeface="Arial"/>
              </a:rPr>
              <a:t>France updates </a:t>
            </a:r>
            <a:r>
              <a:rPr lang="en-US" sz="3100" dirty="0" err="1">
                <a:solidFill>
                  <a:srgbClr val="000000"/>
                </a:solidFill>
                <a:latin typeface="Arial"/>
                <a:cs typeface="Arial"/>
              </a:rPr>
              <a:t>Loi</a:t>
            </a:r>
            <a:r>
              <a:rPr lang="en-US" sz="3100" dirty="0">
                <a:solidFill>
                  <a:srgbClr val="000000"/>
                </a:solidFill>
                <a:latin typeface="Arial"/>
                <a:cs typeface="Arial"/>
              </a:rPr>
              <a:t> Bertrand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539057" y="428413"/>
            <a:ext cx="9816545" cy="142471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100" dirty="0">
                <a:solidFill>
                  <a:srgbClr val="000000"/>
                </a:solidFill>
                <a:latin typeface="Arial"/>
                <a:cs typeface="Arial"/>
              </a:rPr>
              <a:t>Portugal updates transparency requirements</a:t>
            </a:r>
          </a:p>
        </p:txBody>
      </p:sp>
      <p:grpSp>
        <p:nvGrpSpPr>
          <p:cNvPr id="131" name="Group 130"/>
          <p:cNvGrpSpPr/>
          <p:nvPr/>
        </p:nvGrpSpPr>
        <p:grpSpPr>
          <a:xfrm>
            <a:off x="5016615" y="2475404"/>
            <a:ext cx="861432" cy="1329601"/>
            <a:chOff x="7702016" y="2539999"/>
            <a:chExt cx="438836" cy="677333"/>
          </a:xfrm>
        </p:grpSpPr>
        <p:grpSp>
          <p:nvGrpSpPr>
            <p:cNvPr id="132" name="Group 131"/>
            <p:cNvGrpSpPr/>
            <p:nvPr/>
          </p:nvGrpSpPr>
          <p:grpSpPr>
            <a:xfrm>
              <a:off x="7702016" y="2539999"/>
              <a:ext cx="438836" cy="677333"/>
              <a:chOff x="5150556" y="649111"/>
              <a:chExt cx="649111" cy="1001887"/>
            </a:xfrm>
            <a:solidFill>
              <a:srgbClr val="002C5F"/>
            </a:solidFill>
          </p:grpSpPr>
          <p:sp>
            <p:nvSpPr>
              <p:cNvPr id="134" name="Oval 133"/>
              <p:cNvSpPr/>
              <p:nvPr/>
            </p:nvSpPr>
            <p:spPr>
              <a:xfrm>
                <a:off x="5150556" y="649111"/>
                <a:ext cx="649111" cy="64911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Isosceles Triangle 134"/>
              <p:cNvSpPr/>
              <p:nvPr/>
            </p:nvSpPr>
            <p:spPr>
              <a:xfrm flipV="1">
                <a:off x="5171723" y="1100666"/>
                <a:ext cx="606777" cy="55033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911" y="2566711"/>
              <a:ext cx="393045" cy="393045"/>
            </a:xfrm>
            <a:prstGeom prst="rect">
              <a:avLst/>
            </a:prstGeom>
          </p:spPr>
        </p:pic>
      </p:grpSp>
      <p:grpSp>
        <p:nvGrpSpPr>
          <p:cNvPr id="118" name="Group 117"/>
          <p:cNvGrpSpPr/>
          <p:nvPr/>
        </p:nvGrpSpPr>
        <p:grpSpPr>
          <a:xfrm>
            <a:off x="5229541" y="2294161"/>
            <a:ext cx="861432" cy="1329601"/>
            <a:chOff x="7702016" y="2539999"/>
            <a:chExt cx="438836" cy="677333"/>
          </a:xfrm>
        </p:grpSpPr>
        <p:grpSp>
          <p:nvGrpSpPr>
            <p:cNvPr id="119" name="Group 118"/>
            <p:cNvGrpSpPr/>
            <p:nvPr/>
          </p:nvGrpSpPr>
          <p:grpSpPr>
            <a:xfrm>
              <a:off x="7702016" y="2539999"/>
              <a:ext cx="438836" cy="677333"/>
              <a:chOff x="5150556" y="649111"/>
              <a:chExt cx="649111" cy="1001887"/>
            </a:xfrm>
            <a:solidFill>
              <a:srgbClr val="002C5F"/>
            </a:solidFill>
          </p:grpSpPr>
          <p:sp>
            <p:nvSpPr>
              <p:cNvPr id="121" name="Oval 120"/>
              <p:cNvSpPr/>
              <p:nvPr/>
            </p:nvSpPr>
            <p:spPr>
              <a:xfrm>
                <a:off x="5150556" y="649111"/>
                <a:ext cx="649111" cy="64911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Isosceles Triangle 121"/>
              <p:cNvSpPr/>
              <p:nvPr/>
            </p:nvSpPr>
            <p:spPr>
              <a:xfrm flipV="1">
                <a:off x="5171723" y="1100666"/>
                <a:ext cx="606777" cy="55033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911" y="2566711"/>
              <a:ext cx="393045" cy="393045"/>
            </a:xfrm>
            <a:prstGeom prst="rect">
              <a:avLst/>
            </a:prstGeom>
          </p:spPr>
        </p:pic>
      </p:grpSp>
      <p:sp>
        <p:nvSpPr>
          <p:cNvPr id="36" name="Rectangle 35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0" y="0"/>
            <a:ext cx="12201143" cy="1875834"/>
          </a:xfrm>
          <a:prstGeom prst="rect">
            <a:avLst/>
          </a:prstGeom>
          <a:solidFill>
            <a:srgbClr val="F6BC1C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862124"/>
      </p:ext>
    </p:extLst>
  </p:cSld>
  <p:clrMapOvr>
    <a:masterClrMapping/>
  </p:clrMapOvr>
  <p:transition spd="slow" advClick="0" advTm="7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xit" presetSubtype="6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2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5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3" grpId="1"/>
      <p:bldP spid="1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786746" y="941267"/>
            <a:ext cx="10607894" cy="28421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400"/>
              </a:lnSpc>
            </a:pPr>
            <a:r>
              <a:rPr lang="en-US" sz="5400" dirty="0">
                <a:solidFill>
                  <a:schemeClr val="bg1"/>
                </a:solidFill>
                <a:latin typeface="Arial"/>
                <a:cs typeface="Arial"/>
              </a:rPr>
              <a:t>Renewed transparency push</a:t>
            </a:r>
            <a:r>
              <a:rPr lang="is-IS" sz="5400" dirty="0">
                <a:solidFill>
                  <a:schemeClr val="bg1"/>
                </a:solidFill>
                <a:latin typeface="Arial"/>
                <a:cs typeface="Arial"/>
              </a:rPr>
              <a:t>…</a:t>
            </a:r>
            <a:endParaRPr lang="en-US" sz="5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3926124" y="1764140"/>
            <a:ext cx="8174207" cy="12590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400"/>
              </a:lnSpc>
            </a:pPr>
            <a:r>
              <a:rPr lang="en-US" sz="5400" dirty="0">
                <a:solidFill>
                  <a:srgbClr val="F6BC1C"/>
                </a:solidFill>
                <a:latin typeface="Arial"/>
                <a:cs typeface="Arial"/>
              </a:rPr>
              <a:t>both in the states   </a:t>
            </a:r>
          </a:p>
          <a:p>
            <a:pPr>
              <a:lnSpc>
                <a:spcPts val="6400"/>
              </a:lnSpc>
            </a:pPr>
            <a:r>
              <a:rPr lang="en-US" sz="5400" dirty="0">
                <a:solidFill>
                  <a:srgbClr val="F6BC1C"/>
                </a:solidFill>
                <a:latin typeface="Arial"/>
                <a:cs typeface="Arial"/>
              </a:rPr>
              <a:t>       and internationally.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502">
            <a:off x="-305727" y="2895044"/>
            <a:ext cx="6088572" cy="432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43182"/>
      </p:ext>
    </p:extLst>
  </p:cSld>
  <p:clrMapOvr>
    <a:masterClrMapping/>
  </p:clrMapOvr>
  <p:transition spd="slow" advClick="0"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9144" y="0"/>
            <a:ext cx="1220114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9E0A0D4A-FBAB-4411-ABEA-50707BB7A4E2}"/>
              </a:ext>
            </a:extLst>
          </p:cNvPr>
          <p:cNvSpPr txBox="1">
            <a:spLocks/>
          </p:cNvSpPr>
          <p:nvPr/>
        </p:nvSpPr>
        <p:spPr>
          <a:xfrm>
            <a:off x="1014484" y="1449273"/>
            <a:ext cx="9399515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CONTINUED PRICING SCRUTINY</a:t>
            </a:r>
          </a:p>
        </p:txBody>
      </p:sp>
    </p:spTree>
    <p:extLst>
      <p:ext uri="{BB962C8B-B14F-4D97-AF65-F5344CB8AC3E}">
        <p14:creationId xmlns:p14="http://schemas.microsoft.com/office/powerpoint/2010/main" val="2561146742"/>
      </p:ext>
    </p:extLst>
  </p:cSld>
  <p:clrMapOvr>
    <a:masterClrMapping/>
  </p:clrMapOvr>
  <p:transition spd="slow" advClick="0" advTm="22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304">
            <a:off x="8242722" y="324808"/>
            <a:ext cx="5093042" cy="497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57E395-FE75-463D-953E-8DC33B450E6B}"/>
              </a:ext>
            </a:extLst>
          </p:cNvPr>
          <p:cNvSpPr txBox="1"/>
          <p:nvPr/>
        </p:nvSpPr>
        <p:spPr>
          <a:xfrm>
            <a:off x="739421" y="1690688"/>
            <a:ext cx="698217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Marathon criticized by Sen. Sanders and Rep. Cummings for muscular dystrophy drug price: </a:t>
            </a:r>
          </a:p>
          <a:p>
            <a:pPr marL="800100" lvl="1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/>
                <a:cs typeface="Arial"/>
              </a:rPr>
              <a:t>Pauses drug launch</a:t>
            </a:r>
          </a:p>
          <a:p>
            <a:pPr marL="800100" lvl="1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/>
                <a:cs typeface="Arial"/>
              </a:rPr>
              <a:t>Divests product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1812" y="584829"/>
            <a:ext cx="8269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4000" dirty="0">
                <a:solidFill>
                  <a:srgbClr val="D63D24"/>
                </a:solidFill>
                <a:latin typeface="Arial"/>
                <a:cs typeface="Arial"/>
              </a:rPr>
              <a:t>Pricing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42880" y="3577699"/>
            <a:ext cx="3186670" cy="1046475"/>
            <a:chOff x="7521344" y="4221684"/>
            <a:chExt cx="2396813" cy="787093"/>
          </a:xfrm>
        </p:grpSpPr>
        <p:sp>
          <p:nvSpPr>
            <p:cNvPr id="18" name="Rectangle 17"/>
            <p:cNvSpPr/>
            <p:nvPr/>
          </p:nvSpPr>
          <p:spPr>
            <a:xfrm>
              <a:off x="7521344" y="4221684"/>
              <a:ext cx="2396813" cy="7870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2C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Marathong.jpe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652" y="4451552"/>
              <a:ext cx="2123209" cy="351509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629834755"/>
      </p:ext>
    </p:extLst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E357E395-FE75-463D-953E-8DC33B450E6B}"/>
              </a:ext>
            </a:extLst>
          </p:cNvPr>
          <p:cNvSpPr txBox="1"/>
          <p:nvPr/>
        </p:nvSpPr>
        <p:spPr>
          <a:xfrm>
            <a:off x="739422" y="1690688"/>
            <a:ext cx="5878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Sen. Sanders and Rep. Cummings strike again… leading to price fixing lawsuits targeting insulin providers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304">
            <a:off x="8242722" y="324808"/>
            <a:ext cx="5093042" cy="49712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1812" y="584829"/>
            <a:ext cx="8269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4000" dirty="0">
                <a:solidFill>
                  <a:srgbClr val="D63D24"/>
                </a:solidFill>
                <a:latin typeface="Arial"/>
                <a:cs typeface="Arial"/>
              </a:rPr>
              <a:t>Pricing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10A9F7-EE5D-4BF9-8B7E-36AA36D6F9F1}"/>
              </a:ext>
            </a:extLst>
          </p:cNvPr>
          <p:cNvGrpSpPr/>
          <p:nvPr/>
        </p:nvGrpSpPr>
        <p:grpSpPr>
          <a:xfrm>
            <a:off x="2762771" y="4267806"/>
            <a:ext cx="8242635" cy="1368502"/>
            <a:chOff x="2800871" y="4293206"/>
            <a:chExt cx="8242635" cy="1368502"/>
          </a:xfrm>
        </p:grpSpPr>
        <p:grpSp>
          <p:nvGrpSpPr>
            <p:cNvPr id="2" name="Group 1"/>
            <p:cNvGrpSpPr/>
            <p:nvPr/>
          </p:nvGrpSpPr>
          <p:grpSpPr>
            <a:xfrm>
              <a:off x="2800871" y="4537854"/>
              <a:ext cx="8242635" cy="1123854"/>
              <a:chOff x="1504087" y="3214106"/>
              <a:chExt cx="8242635" cy="1123854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193660" y="3409958"/>
                <a:ext cx="1553062" cy="92800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7" name="Picture 26" descr="cvshealth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4087" y="3355634"/>
                <a:ext cx="1848056" cy="231007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5583" y="3831878"/>
                <a:ext cx="2008219" cy="451849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6020" y="3804425"/>
                <a:ext cx="795610" cy="435199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7790" y="3214106"/>
                <a:ext cx="1191302" cy="500347"/>
              </a:xfrm>
              <a:prstGeom prst="rect">
                <a:avLst/>
              </a:prstGeom>
            </p:spPr>
          </p:pic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7454" y="4293206"/>
              <a:ext cx="1138035" cy="862419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042765229"/>
      </p:ext>
    </p:extLst>
  </p:cSld>
  <p:clrMapOvr>
    <a:masterClrMapping/>
  </p:clrMapOvr>
  <p:transition spd="slow"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E357E395-FE75-463D-953E-8DC33B450E6B}"/>
              </a:ext>
            </a:extLst>
          </p:cNvPr>
          <p:cNvSpPr txBox="1"/>
          <p:nvPr/>
        </p:nvSpPr>
        <p:spPr>
          <a:xfrm>
            <a:off x="739422" y="1690688"/>
            <a:ext cx="650560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indent="-282575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45 states, DC, and Puerto Rico accuse 18 generic manufacturers and two senior executives of price-fixing collusion</a:t>
            </a:r>
          </a:p>
          <a:p>
            <a:pPr>
              <a:spcBef>
                <a:spcPts val="1200"/>
              </a:spcBef>
            </a:pP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304">
            <a:off x="8242722" y="324808"/>
            <a:ext cx="5093042" cy="49712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1812" y="584829"/>
            <a:ext cx="8269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4000" dirty="0">
                <a:solidFill>
                  <a:srgbClr val="D63D24"/>
                </a:solidFill>
                <a:latin typeface="Arial"/>
                <a:cs typeface="Arial"/>
              </a:rPr>
              <a:t>Pricing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2017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507504" y="2991555"/>
            <a:ext cx="5021812" cy="3048000"/>
            <a:chOff x="3950796" y="1266902"/>
            <a:chExt cx="7817498" cy="4744848"/>
          </a:xfrm>
          <a:solidFill>
            <a:schemeClr val="bg1">
              <a:lumMod val="75000"/>
            </a:schemeClr>
          </a:solidFill>
          <a:effectLst/>
        </p:grpSpPr>
        <p:grpSp>
          <p:nvGrpSpPr>
            <p:cNvPr id="11" name="Group 10"/>
            <p:cNvGrpSpPr/>
            <p:nvPr/>
          </p:nvGrpSpPr>
          <p:grpSpPr>
            <a:xfrm>
              <a:off x="3950796" y="1266902"/>
              <a:ext cx="7817498" cy="4744848"/>
              <a:chOff x="6384472" y="1808857"/>
              <a:chExt cx="5715504" cy="3469038"/>
            </a:xfrm>
            <a:grpFill/>
          </p:grpSpPr>
          <p:grpSp>
            <p:nvGrpSpPr>
              <p:cNvPr id="13" name="Group 137"/>
              <p:cNvGrpSpPr/>
              <p:nvPr/>
            </p:nvGrpSpPr>
            <p:grpSpPr>
              <a:xfrm>
                <a:off x="6384472" y="1813840"/>
                <a:ext cx="5713160" cy="3464055"/>
                <a:chOff x="2797320" y="2590800"/>
                <a:chExt cx="5889480" cy="3745524"/>
              </a:xfrm>
              <a:grpFill/>
            </p:grpSpPr>
            <p:sp>
              <p:nvSpPr>
                <p:cNvPr id="65" name="Freeform 5"/>
                <p:cNvSpPr>
                  <a:spLocks/>
                </p:cNvSpPr>
                <p:nvPr/>
              </p:nvSpPr>
              <p:spPr bwMode="auto">
                <a:xfrm>
                  <a:off x="5404628" y="4207409"/>
                  <a:ext cx="820827" cy="445137"/>
                </a:xfrm>
                <a:custGeom>
                  <a:avLst/>
                  <a:gdLst>
                    <a:gd name="T0" fmla="*/ 2147483647 w 662"/>
                    <a:gd name="T1" fmla="*/ 2147483647 h 338"/>
                    <a:gd name="T2" fmla="*/ 2147483647 w 662"/>
                    <a:gd name="T3" fmla="*/ 2147483647 h 338"/>
                    <a:gd name="T4" fmla="*/ 0 w 662"/>
                    <a:gd name="T5" fmla="*/ 2147483647 h 338"/>
                    <a:gd name="T6" fmla="*/ 2147483647 w 662"/>
                    <a:gd name="T7" fmla="*/ 2147483647 h 338"/>
                    <a:gd name="T8" fmla="*/ 2147483647 w 662"/>
                    <a:gd name="T9" fmla="*/ 2147483647 h 338"/>
                    <a:gd name="T10" fmla="*/ 2147483647 w 662"/>
                    <a:gd name="T11" fmla="*/ 2147483647 h 338"/>
                    <a:gd name="T12" fmla="*/ 2147483647 w 662"/>
                    <a:gd name="T13" fmla="*/ 2147483647 h 338"/>
                    <a:gd name="T14" fmla="*/ 2147483647 w 662"/>
                    <a:gd name="T15" fmla="*/ 2147483647 h 338"/>
                    <a:gd name="T16" fmla="*/ 2147483647 w 662"/>
                    <a:gd name="T17" fmla="*/ 0 h 338"/>
                    <a:gd name="T18" fmla="*/ 2147483647 w 662"/>
                    <a:gd name="T19" fmla="*/ 2147483647 h 338"/>
                    <a:gd name="T20" fmla="*/ 2147483647 w 662"/>
                    <a:gd name="T21" fmla="*/ 2147483647 h 3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62"/>
                    <a:gd name="T34" fmla="*/ 0 h 338"/>
                    <a:gd name="T35" fmla="*/ 662 w 662"/>
                    <a:gd name="T36" fmla="*/ 338 h 3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62" h="338">
                      <a:moveTo>
                        <a:pt x="7" y="4"/>
                      </a:moveTo>
                      <a:lnTo>
                        <a:pt x="5" y="197"/>
                      </a:lnTo>
                      <a:lnTo>
                        <a:pt x="0" y="335"/>
                      </a:lnTo>
                      <a:lnTo>
                        <a:pt x="662" y="338"/>
                      </a:lnTo>
                      <a:lnTo>
                        <a:pt x="649" y="162"/>
                      </a:lnTo>
                      <a:lnTo>
                        <a:pt x="649" y="96"/>
                      </a:lnTo>
                      <a:lnTo>
                        <a:pt x="596" y="55"/>
                      </a:lnTo>
                      <a:lnTo>
                        <a:pt x="612" y="20"/>
                      </a:lnTo>
                      <a:lnTo>
                        <a:pt x="589" y="0"/>
                      </a:lnTo>
                      <a:lnTo>
                        <a:pt x="289" y="4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6" name="Freeform 6"/>
                <p:cNvSpPr>
                  <a:spLocks/>
                </p:cNvSpPr>
                <p:nvPr/>
              </p:nvSpPr>
              <p:spPr bwMode="auto">
                <a:xfrm>
                  <a:off x="4903707" y="4715161"/>
                  <a:ext cx="1474302" cy="1511871"/>
                </a:xfrm>
                <a:custGeom>
                  <a:avLst/>
                  <a:gdLst>
                    <a:gd name="T0" fmla="*/ 2147483647 w 1248"/>
                    <a:gd name="T1" fmla="*/ 0 h 1156"/>
                    <a:gd name="T2" fmla="*/ 2147483647 w 1248"/>
                    <a:gd name="T3" fmla="*/ 2147483647 h 1156"/>
                    <a:gd name="T4" fmla="*/ 2147483647 w 1248"/>
                    <a:gd name="T5" fmla="*/ 2147483647 h 1156"/>
                    <a:gd name="T6" fmla="*/ 2147483647 w 1248"/>
                    <a:gd name="T7" fmla="*/ 2147483647 h 1156"/>
                    <a:gd name="T8" fmla="*/ 2147483647 w 1248"/>
                    <a:gd name="T9" fmla="*/ 2147483647 h 1156"/>
                    <a:gd name="T10" fmla="*/ 2147483647 w 1248"/>
                    <a:gd name="T11" fmla="*/ 2147483647 h 1156"/>
                    <a:gd name="T12" fmla="*/ 2147483647 w 1248"/>
                    <a:gd name="T13" fmla="*/ 2147483647 h 1156"/>
                    <a:gd name="T14" fmla="*/ 2147483647 w 1248"/>
                    <a:gd name="T15" fmla="*/ 2147483647 h 1156"/>
                    <a:gd name="T16" fmla="*/ 2147483647 w 1248"/>
                    <a:gd name="T17" fmla="*/ 2147483647 h 1156"/>
                    <a:gd name="T18" fmla="*/ 2147483647 w 1248"/>
                    <a:gd name="T19" fmla="*/ 2147483647 h 1156"/>
                    <a:gd name="T20" fmla="*/ 2147483647 w 1248"/>
                    <a:gd name="T21" fmla="*/ 2147483647 h 1156"/>
                    <a:gd name="T22" fmla="*/ 2147483647 w 1248"/>
                    <a:gd name="T23" fmla="*/ 2147483647 h 1156"/>
                    <a:gd name="T24" fmla="*/ 2147483647 w 1248"/>
                    <a:gd name="T25" fmla="*/ 2147483647 h 1156"/>
                    <a:gd name="T26" fmla="*/ 2147483647 w 1248"/>
                    <a:gd name="T27" fmla="*/ 2147483647 h 1156"/>
                    <a:gd name="T28" fmla="*/ 2147483647 w 1248"/>
                    <a:gd name="T29" fmla="*/ 2147483647 h 1156"/>
                    <a:gd name="T30" fmla="*/ 2147483647 w 1248"/>
                    <a:gd name="T31" fmla="*/ 2147483647 h 1156"/>
                    <a:gd name="T32" fmla="*/ 2147483647 w 1248"/>
                    <a:gd name="T33" fmla="*/ 2147483647 h 1156"/>
                    <a:gd name="T34" fmla="*/ 2147483647 w 1248"/>
                    <a:gd name="T35" fmla="*/ 2147483647 h 1156"/>
                    <a:gd name="T36" fmla="*/ 2147483647 w 1248"/>
                    <a:gd name="T37" fmla="*/ 2147483647 h 1156"/>
                    <a:gd name="T38" fmla="*/ 2147483647 w 1248"/>
                    <a:gd name="T39" fmla="*/ 2147483647 h 1156"/>
                    <a:gd name="T40" fmla="*/ 2147483647 w 1248"/>
                    <a:gd name="T41" fmla="*/ 2147483647 h 1156"/>
                    <a:gd name="T42" fmla="*/ 2147483647 w 1248"/>
                    <a:gd name="T43" fmla="*/ 2147483647 h 1156"/>
                    <a:gd name="T44" fmla="*/ 2147483647 w 1248"/>
                    <a:gd name="T45" fmla="*/ 2147483647 h 1156"/>
                    <a:gd name="T46" fmla="*/ 2147483647 w 1248"/>
                    <a:gd name="T47" fmla="*/ 2147483647 h 1156"/>
                    <a:gd name="T48" fmla="*/ 2147483647 w 1248"/>
                    <a:gd name="T49" fmla="*/ 2147483647 h 1156"/>
                    <a:gd name="T50" fmla="*/ 2147483647 w 1248"/>
                    <a:gd name="T51" fmla="*/ 2147483647 h 1156"/>
                    <a:gd name="T52" fmla="*/ 2147483647 w 1248"/>
                    <a:gd name="T53" fmla="*/ 2147483647 h 1156"/>
                    <a:gd name="T54" fmla="*/ 2147483647 w 1248"/>
                    <a:gd name="T55" fmla="*/ 2147483647 h 1156"/>
                    <a:gd name="T56" fmla="*/ 2147483647 w 1248"/>
                    <a:gd name="T57" fmla="*/ 2147483647 h 1156"/>
                    <a:gd name="T58" fmla="*/ 2147483647 w 1248"/>
                    <a:gd name="T59" fmla="*/ 2147483647 h 1156"/>
                    <a:gd name="T60" fmla="*/ 2147483647 w 1248"/>
                    <a:gd name="T61" fmla="*/ 2147483647 h 1156"/>
                    <a:gd name="T62" fmla="*/ 2147483647 w 1248"/>
                    <a:gd name="T63" fmla="*/ 2147483647 h 1156"/>
                    <a:gd name="T64" fmla="*/ 2147483647 w 1248"/>
                    <a:gd name="T65" fmla="*/ 2147483647 h 1156"/>
                    <a:gd name="T66" fmla="*/ 2147483647 w 1248"/>
                    <a:gd name="T67" fmla="*/ 2147483647 h 1156"/>
                    <a:gd name="T68" fmla="*/ 2147483647 w 1248"/>
                    <a:gd name="T69" fmla="*/ 2147483647 h 1156"/>
                    <a:gd name="T70" fmla="*/ 2147483647 w 1248"/>
                    <a:gd name="T71" fmla="*/ 2147483647 h 1156"/>
                    <a:gd name="T72" fmla="*/ 2147483647 w 1248"/>
                    <a:gd name="T73" fmla="*/ 2147483647 h 1156"/>
                    <a:gd name="T74" fmla="*/ 2147483647 w 1248"/>
                    <a:gd name="T75" fmla="*/ 2147483647 h 1156"/>
                    <a:gd name="T76" fmla="*/ 2147483647 w 1248"/>
                    <a:gd name="T77" fmla="*/ 2147483647 h 1156"/>
                    <a:gd name="T78" fmla="*/ 2147483647 w 1248"/>
                    <a:gd name="T79" fmla="*/ 2147483647 h 1156"/>
                    <a:gd name="T80" fmla="*/ 2147483647 w 1248"/>
                    <a:gd name="T81" fmla="*/ 2147483647 h 1156"/>
                    <a:gd name="T82" fmla="*/ 2147483647 w 1248"/>
                    <a:gd name="T83" fmla="*/ 2147483647 h 1156"/>
                    <a:gd name="T84" fmla="*/ 2147483647 w 1248"/>
                    <a:gd name="T85" fmla="*/ 2147483647 h 1156"/>
                    <a:gd name="T86" fmla="*/ 2147483647 w 1248"/>
                    <a:gd name="T87" fmla="*/ 2147483647 h 1156"/>
                    <a:gd name="T88" fmla="*/ 2147483647 w 1248"/>
                    <a:gd name="T89" fmla="*/ 2147483647 h 1156"/>
                    <a:gd name="T90" fmla="*/ 2147483647 w 1248"/>
                    <a:gd name="T91" fmla="*/ 2147483647 h 1156"/>
                    <a:gd name="T92" fmla="*/ 0 w 1248"/>
                    <a:gd name="T93" fmla="*/ 2147483647 h 1156"/>
                    <a:gd name="T94" fmla="*/ 0 w 1248"/>
                    <a:gd name="T95" fmla="*/ 2147483647 h 1156"/>
                    <a:gd name="T96" fmla="*/ 2147483647 w 1248"/>
                    <a:gd name="T97" fmla="*/ 2147483647 h 1156"/>
                    <a:gd name="T98" fmla="*/ 2147483647 w 1248"/>
                    <a:gd name="T99" fmla="*/ 2147483647 h 1156"/>
                    <a:gd name="T100" fmla="*/ 2147483647 w 1248"/>
                    <a:gd name="T101" fmla="*/ 0 h 115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248"/>
                    <a:gd name="T154" fmla="*/ 0 h 1156"/>
                    <a:gd name="T155" fmla="*/ 1248 w 1248"/>
                    <a:gd name="T156" fmla="*/ 1156 h 115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248" h="1156">
                      <a:moveTo>
                        <a:pt x="361" y="0"/>
                      </a:moveTo>
                      <a:lnTo>
                        <a:pt x="637" y="10"/>
                      </a:lnTo>
                      <a:lnTo>
                        <a:pt x="637" y="219"/>
                      </a:lnTo>
                      <a:lnTo>
                        <a:pt x="778" y="278"/>
                      </a:lnTo>
                      <a:lnTo>
                        <a:pt x="817" y="258"/>
                      </a:lnTo>
                      <a:lnTo>
                        <a:pt x="909" y="303"/>
                      </a:lnTo>
                      <a:lnTo>
                        <a:pt x="964" y="300"/>
                      </a:lnTo>
                      <a:lnTo>
                        <a:pt x="1070" y="255"/>
                      </a:lnTo>
                      <a:lnTo>
                        <a:pt x="1131" y="299"/>
                      </a:lnTo>
                      <a:lnTo>
                        <a:pt x="1185" y="310"/>
                      </a:lnTo>
                      <a:lnTo>
                        <a:pt x="1185" y="481"/>
                      </a:lnTo>
                      <a:lnTo>
                        <a:pt x="1248" y="588"/>
                      </a:lnTo>
                      <a:lnTo>
                        <a:pt x="1233" y="733"/>
                      </a:lnTo>
                      <a:lnTo>
                        <a:pt x="1165" y="791"/>
                      </a:lnTo>
                      <a:lnTo>
                        <a:pt x="1151" y="738"/>
                      </a:lnTo>
                      <a:lnTo>
                        <a:pt x="1131" y="762"/>
                      </a:lnTo>
                      <a:lnTo>
                        <a:pt x="1146" y="796"/>
                      </a:lnTo>
                      <a:lnTo>
                        <a:pt x="1025" y="883"/>
                      </a:lnTo>
                      <a:lnTo>
                        <a:pt x="996" y="888"/>
                      </a:lnTo>
                      <a:lnTo>
                        <a:pt x="933" y="931"/>
                      </a:lnTo>
                      <a:lnTo>
                        <a:pt x="933" y="956"/>
                      </a:lnTo>
                      <a:lnTo>
                        <a:pt x="913" y="960"/>
                      </a:lnTo>
                      <a:lnTo>
                        <a:pt x="928" y="989"/>
                      </a:lnTo>
                      <a:lnTo>
                        <a:pt x="894" y="1033"/>
                      </a:lnTo>
                      <a:lnTo>
                        <a:pt x="913" y="1096"/>
                      </a:lnTo>
                      <a:lnTo>
                        <a:pt x="933" y="1117"/>
                      </a:lnTo>
                      <a:lnTo>
                        <a:pt x="928" y="1156"/>
                      </a:lnTo>
                      <a:lnTo>
                        <a:pt x="880" y="1156"/>
                      </a:lnTo>
                      <a:lnTo>
                        <a:pt x="836" y="1136"/>
                      </a:lnTo>
                      <a:lnTo>
                        <a:pt x="807" y="1141"/>
                      </a:lnTo>
                      <a:lnTo>
                        <a:pt x="710" y="1107"/>
                      </a:lnTo>
                      <a:lnTo>
                        <a:pt x="666" y="975"/>
                      </a:lnTo>
                      <a:lnTo>
                        <a:pt x="599" y="912"/>
                      </a:lnTo>
                      <a:lnTo>
                        <a:pt x="539" y="796"/>
                      </a:lnTo>
                      <a:lnTo>
                        <a:pt x="512" y="784"/>
                      </a:lnTo>
                      <a:lnTo>
                        <a:pt x="479" y="755"/>
                      </a:lnTo>
                      <a:lnTo>
                        <a:pt x="449" y="755"/>
                      </a:lnTo>
                      <a:lnTo>
                        <a:pt x="402" y="746"/>
                      </a:lnTo>
                      <a:lnTo>
                        <a:pt x="366" y="755"/>
                      </a:lnTo>
                      <a:lnTo>
                        <a:pt x="342" y="814"/>
                      </a:lnTo>
                      <a:lnTo>
                        <a:pt x="305" y="823"/>
                      </a:lnTo>
                      <a:lnTo>
                        <a:pt x="226" y="778"/>
                      </a:lnTo>
                      <a:lnTo>
                        <a:pt x="179" y="723"/>
                      </a:lnTo>
                      <a:lnTo>
                        <a:pt x="171" y="657"/>
                      </a:lnTo>
                      <a:lnTo>
                        <a:pt x="137" y="612"/>
                      </a:lnTo>
                      <a:lnTo>
                        <a:pt x="58" y="549"/>
                      </a:lnTo>
                      <a:lnTo>
                        <a:pt x="0" y="483"/>
                      </a:lnTo>
                      <a:lnTo>
                        <a:pt x="0" y="455"/>
                      </a:lnTo>
                      <a:lnTo>
                        <a:pt x="189" y="457"/>
                      </a:lnTo>
                      <a:lnTo>
                        <a:pt x="342" y="470"/>
                      </a:lnTo>
                      <a:lnTo>
                        <a:pt x="361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7" name="Freeform 7"/>
                <p:cNvSpPr>
                  <a:spLocks/>
                </p:cNvSpPr>
                <p:nvPr/>
              </p:nvSpPr>
              <p:spPr bwMode="auto">
                <a:xfrm>
                  <a:off x="8284925" y="2590800"/>
                  <a:ext cx="401875" cy="677382"/>
                </a:xfrm>
                <a:custGeom>
                  <a:avLst/>
                  <a:gdLst>
                    <a:gd name="T0" fmla="*/ 2147483647 w 339"/>
                    <a:gd name="T1" fmla="*/ 2147483647 h 518"/>
                    <a:gd name="T2" fmla="*/ 2147483647 w 339"/>
                    <a:gd name="T3" fmla="*/ 2147483647 h 518"/>
                    <a:gd name="T4" fmla="*/ 2147483647 w 339"/>
                    <a:gd name="T5" fmla="*/ 2147483647 h 518"/>
                    <a:gd name="T6" fmla="*/ 2147483647 w 339"/>
                    <a:gd name="T7" fmla="*/ 2147483647 h 518"/>
                    <a:gd name="T8" fmla="*/ 2147483647 w 339"/>
                    <a:gd name="T9" fmla="*/ 2147483647 h 518"/>
                    <a:gd name="T10" fmla="*/ 2147483647 w 339"/>
                    <a:gd name="T11" fmla="*/ 2147483647 h 518"/>
                    <a:gd name="T12" fmla="*/ 2147483647 w 339"/>
                    <a:gd name="T13" fmla="*/ 2147483647 h 518"/>
                    <a:gd name="T14" fmla="*/ 0 w 339"/>
                    <a:gd name="T15" fmla="*/ 2147483647 h 518"/>
                    <a:gd name="T16" fmla="*/ 2147483647 w 339"/>
                    <a:gd name="T17" fmla="*/ 2147483647 h 518"/>
                    <a:gd name="T18" fmla="*/ 2147483647 w 339"/>
                    <a:gd name="T19" fmla="*/ 2147483647 h 518"/>
                    <a:gd name="T20" fmla="*/ 2147483647 w 339"/>
                    <a:gd name="T21" fmla="*/ 2147483647 h 518"/>
                    <a:gd name="T22" fmla="*/ 2147483647 w 339"/>
                    <a:gd name="T23" fmla="*/ 2147483647 h 518"/>
                    <a:gd name="T24" fmla="*/ 2147483647 w 339"/>
                    <a:gd name="T25" fmla="*/ 2147483647 h 518"/>
                    <a:gd name="T26" fmla="*/ 2147483647 w 339"/>
                    <a:gd name="T27" fmla="*/ 2147483647 h 518"/>
                    <a:gd name="T28" fmla="*/ 2147483647 w 339"/>
                    <a:gd name="T29" fmla="*/ 2147483647 h 518"/>
                    <a:gd name="T30" fmla="*/ 2147483647 w 339"/>
                    <a:gd name="T31" fmla="*/ 2147483647 h 518"/>
                    <a:gd name="T32" fmla="*/ 2147483647 w 339"/>
                    <a:gd name="T33" fmla="*/ 2147483647 h 518"/>
                    <a:gd name="T34" fmla="*/ 2147483647 w 339"/>
                    <a:gd name="T35" fmla="*/ 2147483647 h 518"/>
                    <a:gd name="T36" fmla="*/ 2147483647 w 339"/>
                    <a:gd name="T37" fmla="*/ 2147483647 h 518"/>
                    <a:gd name="T38" fmla="*/ 2147483647 w 339"/>
                    <a:gd name="T39" fmla="*/ 2147483647 h 518"/>
                    <a:gd name="T40" fmla="*/ 2147483647 w 339"/>
                    <a:gd name="T41" fmla="*/ 2147483647 h 518"/>
                    <a:gd name="T42" fmla="*/ 2147483647 w 339"/>
                    <a:gd name="T43" fmla="*/ 2147483647 h 518"/>
                    <a:gd name="T44" fmla="*/ 2147483647 w 339"/>
                    <a:gd name="T45" fmla="*/ 2147483647 h 518"/>
                    <a:gd name="T46" fmla="*/ 2147483647 w 339"/>
                    <a:gd name="T47" fmla="*/ 2147483647 h 518"/>
                    <a:gd name="T48" fmla="*/ 2147483647 w 339"/>
                    <a:gd name="T49" fmla="*/ 0 h 518"/>
                    <a:gd name="T50" fmla="*/ 2147483647 w 339"/>
                    <a:gd name="T51" fmla="*/ 2147483647 h 518"/>
                    <a:gd name="T52" fmla="*/ 2147483647 w 339"/>
                    <a:gd name="T53" fmla="*/ 2147483647 h 518"/>
                    <a:gd name="T54" fmla="*/ 2147483647 w 339"/>
                    <a:gd name="T55" fmla="*/ 2147483647 h 51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339"/>
                    <a:gd name="T85" fmla="*/ 0 h 518"/>
                    <a:gd name="T86" fmla="*/ 339 w 339"/>
                    <a:gd name="T87" fmla="*/ 518 h 518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339" h="518">
                      <a:moveTo>
                        <a:pt x="79" y="16"/>
                      </a:moveTo>
                      <a:lnTo>
                        <a:pt x="29" y="111"/>
                      </a:lnTo>
                      <a:lnTo>
                        <a:pt x="53" y="147"/>
                      </a:lnTo>
                      <a:lnTo>
                        <a:pt x="29" y="190"/>
                      </a:lnTo>
                      <a:lnTo>
                        <a:pt x="43" y="205"/>
                      </a:lnTo>
                      <a:lnTo>
                        <a:pt x="34" y="234"/>
                      </a:lnTo>
                      <a:lnTo>
                        <a:pt x="34" y="282"/>
                      </a:lnTo>
                      <a:lnTo>
                        <a:pt x="0" y="300"/>
                      </a:lnTo>
                      <a:lnTo>
                        <a:pt x="13" y="314"/>
                      </a:lnTo>
                      <a:lnTo>
                        <a:pt x="84" y="495"/>
                      </a:lnTo>
                      <a:lnTo>
                        <a:pt x="140" y="518"/>
                      </a:lnTo>
                      <a:lnTo>
                        <a:pt x="137" y="481"/>
                      </a:lnTo>
                      <a:lnTo>
                        <a:pt x="164" y="452"/>
                      </a:lnTo>
                      <a:lnTo>
                        <a:pt x="155" y="421"/>
                      </a:lnTo>
                      <a:lnTo>
                        <a:pt x="224" y="384"/>
                      </a:lnTo>
                      <a:lnTo>
                        <a:pt x="227" y="334"/>
                      </a:lnTo>
                      <a:lnTo>
                        <a:pt x="268" y="331"/>
                      </a:lnTo>
                      <a:lnTo>
                        <a:pt x="300" y="292"/>
                      </a:lnTo>
                      <a:lnTo>
                        <a:pt x="339" y="266"/>
                      </a:lnTo>
                      <a:lnTo>
                        <a:pt x="339" y="234"/>
                      </a:lnTo>
                      <a:lnTo>
                        <a:pt x="285" y="224"/>
                      </a:lnTo>
                      <a:lnTo>
                        <a:pt x="276" y="189"/>
                      </a:lnTo>
                      <a:lnTo>
                        <a:pt x="222" y="184"/>
                      </a:lnTo>
                      <a:lnTo>
                        <a:pt x="179" y="30"/>
                      </a:lnTo>
                      <a:lnTo>
                        <a:pt x="159" y="0"/>
                      </a:lnTo>
                      <a:lnTo>
                        <a:pt x="106" y="13"/>
                      </a:lnTo>
                      <a:lnTo>
                        <a:pt x="96" y="27"/>
                      </a:lnTo>
                      <a:lnTo>
                        <a:pt x="79" y="16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8" name="Freeform 8"/>
                <p:cNvSpPr>
                  <a:spLocks/>
                </p:cNvSpPr>
                <p:nvPr/>
              </p:nvSpPr>
              <p:spPr bwMode="auto">
                <a:xfrm>
                  <a:off x="7690650" y="3927349"/>
                  <a:ext cx="515721" cy="234522"/>
                </a:xfrm>
                <a:custGeom>
                  <a:avLst/>
                  <a:gdLst>
                    <a:gd name="T0" fmla="*/ 0 w 505"/>
                    <a:gd name="T1" fmla="*/ 2147483647 h 208"/>
                    <a:gd name="T2" fmla="*/ 2147483647 w 505"/>
                    <a:gd name="T3" fmla="*/ 0 h 208"/>
                    <a:gd name="T4" fmla="*/ 2147483647 w 505"/>
                    <a:gd name="T5" fmla="*/ 2147483647 h 208"/>
                    <a:gd name="T6" fmla="*/ 2147483647 w 505"/>
                    <a:gd name="T7" fmla="*/ 2147483647 h 208"/>
                    <a:gd name="T8" fmla="*/ 2147483647 w 505"/>
                    <a:gd name="T9" fmla="*/ 2147483647 h 208"/>
                    <a:gd name="T10" fmla="*/ 2147483647 w 505"/>
                    <a:gd name="T11" fmla="*/ 2147483647 h 208"/>
                    <a:gd name="T12" fmla="*/ 2147483647 w 505"/>
                    <a:gd name="T13" fmla="*/ 2147483647 h 208"/>
                    <a:gd name="T14" fmla="*/ 2147483647 w 505"/>
                    <a:gd name="T15" fmla="*/ 2147483647 h 208"/>
                    <a:gd name="T16" fmla="*/ 2147483647 w 505"/>
                    <a:gd name="T17" fmla="*/ 2147483647 h 208"/>
                    <a:gd name="T18" fmla="*/ 2147483647 w 505"/>
                    <a:gd name="T19" fmla="*/ 2147483647 h 208"/>
                    <a:gd name="T20" fmla="*/ 2147483647 w 505"/>
                    <a:gd name="T21" fmla="*/ 2147483647 h 208"/>
                    <a:gd name="T22" fmla="*/ 2147483647 w 505"/>
                    <a:gd name="T23" fmla="*/ 2147483647 h 208"/>
                    <a:gd name="T24" fmla="*/ 2147483647 w 505"/>
                    <a:gd name="T25" fmla="*/ 2147483647 h 208"/>
                    <a:gd name="T26" fmla="*/ 2147483647 w 505"/>
                    <a:gd name="T27" fmla="*/ 2147483647 h 208"/>
                    <a:gd name="T28" fmla="*/ 2147483647 w 505"/>
                    <a:gd name="T29" fmla="*/ 2147483647 h 208"/>
                    <a:gd name="T30" fmla="*/ 2147483647 w 505"/>
                    <a:gd name="T31" fmla="*/ 2147483647 h 208"/>
                    <a:gd name="T32" fmla="*/ 0 w 505"/>
                    <a:gd name="T33" fmla="*/ 2147483647 h 20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05"/>
                    <a:gd name="T52" fmla="*/ 0 h 208"/>
                    <a:gd name="T53" fmla="*/ 505 w 505"/>
                    <a:gd name="T54" fmla="*/ 208 h 20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05" h="208">
                      <a:moveTo>
                        <a:pt x="0" y="72"/>
                      </a:moveTo>
                      <a:lnTo>
                        <a:pt x="381" y="0"/>
                      </a:lnTo>
                      <a:lnTo>
                        <a:pt x="440" y="144"/>
                      </a:lnTo>
                      <a:lnTo>
                        <a:pt x="504" y="128"/>
                      </a:lnTo>
                      <a:lnTo>
                        <a:pt x="505" y="199"/>
                      </a:lnTo>
                      <a:lnTo>
                        <a:pt x="453" y="208"/>
                      </a:lnTo>
                      <a:lnTo>
                        <a:pt x="407" y="162"/>
                      </a:lnTo>
                      <a:lnTo>
                        <a:pt x="376" y="106"/>
                      </a:lnTo>
                      <a:lnTo>
                        <a:pt x="371" y="28"/>
                      </a:lnTo>
                      <a:lnTo>
                        <a:pt x="349" y="67"/>
                      </a:lnTo>
                      <a:lnTo>
                        <a:pt x="374" y="184"/>
                      </a:lnTo>
                      <a:lnTo>
                        <a:pt x="264" y="201"/>
                      </a:lnTo>
                      <a:lnTo>
                        <a:pt x="261" y="115"/>
                      </a:lnTo>
                      <a:lnTo>
                        <a:pt x="193" y="77"/>
                      </a:lnTo>
                      <a:lnTo>
                        <a:pt x="136" y="68"/>
                      </a:lnTo>
                      <a:lnTo>
                        <a:pt x="15" y="128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9" name="Freeform 9"/>
                <p:cNvSpPr>
                  <a:spLocks/>
                </p:cNvSpPr>
                <p:nvPr/>
              </p:nvSpPr>
              <p:spPr bwMode="auto">
                <a:xfrm>
                  <a:off x="3479496" y="2640892"/>
                  <a:ext cx="678521" cy="552152"/>
                </a:xfrm>
                <a:custGeom>
                  <a:avLst/>
                  <a:gdLst>
                    <a:gd name="T0" fmla="*/ 2147483647 w 574"/>
                    <a:gd name="T1" fmla="*/ 0 h 422"/>
                    <a:gd name="T2" fmla="*/ 2147483647 w 574"/>
                    <a:gd name="T3" fmla="*/ 2147483647 h 422"/>
                    <a:gd name="T4" fmla="*/ 2147483647 w 574"/>
                    <a:gd name="T5" fmla="*/ 2147483647 h 422"/>
                    <a:gd name="T6" fmla="*/ 2147483647 w 574"/>
                    <a:gd name="T7" fmla="*/ 2147483647 h 422"/>
                    <a:gd name="T8" fmla="*/ 2147483647 w 574"/>
                    <a:gd name="T9" fmla="*/ 2147483647 h 422"/>
                    <a:gd name="T10" fmla="*/ 2147483647 w 574"/>
                    <a:gd name="T11" fmla="*/ 2147483647 h 422"/>
                    <a:gd name="T12" fmla="*/ 2147483647 w 574"/>
                    <a:gd name="T13" fmla="*/ 2147483647 h 422"/>
                    <a:gd name="T14" fmla="*/ 2147483647 w 574"/>
                    <a:gd name="T15" fmla="*/ 2147483647 h 422"/>
                    <a:gd name="T16" fmla="*/ 2147483647 w 574"/>
                    <a:gd name="T17" fmla="*/ 2147483647 h 422"/>
                    <a:gd name="T18" fmla="*/ 2147483647 w 574"/>
                    <a:gd name="T19" fmla="*/ 2147483647 h 422"/>
                    <a:gd name="T20" fmla="*/ 2147483647 w 574"/>
                    <a:gd name="T21" fmla="*/ 2147483647 h 422"/>
                    <a:gd name="T22" fmla="*/ 2147483647 w 574"/>
                    <a:gd name="T23" fmla="*/ 2147483647 h 422"/>
                    <a:gd name="T24" fmla="*/ 2147483647 w 574"/>
                    <a:gd name="T25" fmla="*/ 2147483647 h 422"/>
                    <a:gd name="T26" fmla="*/ 2147483647 w 574"/>
                    <a:gd name="T27" fmla="*/ 2147483647 h 422"/>
                    <a:gd name="T28" fmla="*/ 2147483647 w 574"/>
                    <a:gd name="T29" fmla="*/ 2147483647 h 422"/>
                    <a:gd name="T30" fmla="*/ 2147483647 w 574"/>
                    <a:gd name="T31" fmla="*/ 2147483647 h 422"/>
                    <a:gd name="T32" fmla="*/ 2147483647 w 574"/>
                    <a:gd name="T33" fmla="*/ 2147483647 h 422"/>
                    <a:gd name="T34" fmla="*/ 2147483647 w 574"/>
                    <a:gd name="T35" fmla="*/ 2147483647 h 422"/>
                    <a:gd name="T36" fmla="*/ 2147483647 w 574"/>
                    <a:gd name="T37" fmla="*/ 2147483647 h 422"/>
                    <a:gd name="T38" fmla="*/ 2147483647 w 574"/>
                    <a:gd name="T39" fmla="*/ 2147483647 h 422"/>
                    <a:gd name="T40" fmla="*/ 0 w 574"/>
                    <a:gd name="T41" fmla="*/ 2147483647 h 422"/>
                    <a:gd name="T42" fmla="*/ 2147483647 w 574"/>
                    <a:gd name="T43" fmla="*/ 2147483647 h 422"/>
                    <a:gd name="T44" fmla="*/ 2147483647 w 574"/>
                    <a:gd name="T45" fmla="*/ 2147483647 h 422"/>
                    <a:gd name="T46" fmla="*/ 2147483647 w 574"/>
                    <a:gd name="T47" fmla="*/ 2147483647 h 422"/>
                    <a:gd name="T48" fmla="*/ 2147483647 w 574"/>
                    <a:gd name="T49" fmla="*/ 2147483647 h 422"/>
                    <a:gd name="T50" fmla="*/ 2147483647 w 574"/>
                    <a:gd name="T51" fmla="*/ 2147483647 h 422"/>
                    <a:gd name="T52" fmla="*/ 2147483647 w 574"/>
                    <a:gd name="T53" fmla="*/ 2147483647 h 422"/>
                    <a:gd name="T54" fmla="*/ 2147483647 w 574"/>
                    <a:gd name="T55" fmla="*/ 2147483647 h 422"/>
                    <a:gd name="T56" fmla="*/ 2147483647 w 574"/>
                    <a:gd name="T57" fmla="*/ 2147483647 h 422"/>
                    <a:gd name="T58" fmla="*/ 2147483647 w 574"/>
                    <a:gd name="T59" fmla="*/ 2147483647 h 422"/>
                    <a:gd name="T60" fmla="*/ 2147483647 w 574"/>
                    <a:gd name="T61" fmla="*/ 2147483647 h 422"/>
                    <a:gd name="T62" fmla="*/ 2147483647 w 574"/>
                    <a:gd name="T63" fmla="*/ 2147483647 h 422"/>
                    <a:gd name="T64" fmla="*/ 2147483647 w 574"/>
                    <a:gd name="T65" fmla="*/ 2147483647 h 422"/>
                    <a:gd name="T66" fmla="*/ 2147483647 w 574"/>
                    <a:gd name="T67" fmla="*/ 2147483647 h 422"/>
                    <a:gd name="T68" fmla="*/ 2147483647 w 574"/>
                    <a:gd name="T69" fmla="*/ 2147483647 h 422"/>
                    <a:gd name="T70" fmla="*/ 2147483647 w 574"/>
                    <a:gd name="T71" fmla="*/ 2147483647 h 422"/>
                    <a:gd name="T72" fmla="*/ 2147483647 w 574"/>
                    <a:gd name="T73" fmla="*/ 2147483647 h 422"/>
                    <a:gd name="T74" fmla="*/ 2147483647 w 574"/>
                    <a:gd name="T75" fmla="*/ 0 h 42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74"/>
                    <a:gd name="T115" fmla="*/ 0 h 422"/>
                    <a:gd name="T116" fmla="*/ 574 w 574"/>
                    <a:gd name="T117" fmla="*/ 422 h 42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74" h="422">
                      <a:moveTo>
                        <a:pt x="145" y="0"/>
                      </a:moveTo>
                      <a:lnTo>
                        <a:pt x="263" y="33"/>
                      </a:lnTo>
                      <a:lnTo>
                        <a:pt x="353" y="54"/>
                      </a:lnTo>
                      <a:lnTo>
                        <a:pt x="397" y="63"/>
                      </a:lnTo>
                      <a:lnTo>
                        <a:pt x="442" y="70"/>
                      </a:lnTo>
                      <a:lnTo>
                        <a:pt x="502" y="81"/>
                      </a:lnTo>
                      <a:lnTo>
                        <a:pt x="574" y="94"/>
                      </a:lnTo>
                      <a:lnTo>
                        <a:pt x="527" y="422"/>
                      </a:lnTo>
                      <a:lnTo>
                        <a:pt x="305" y="375"/>
                      </a:lnTo>
                      <a:lnTo>
                        <a:pt x="274" y="396"/>
                      </a:lnTo>
                      <a:lnTo>
                        <a:pt x="234" y="364"/>
                      </a:lnTo>
                      <a:lnTo>
                        <a:pt x="198" y="396"/>
                      </a:lnTo>
                      <a:lnTo>
                        <a:pt x="166" y="368"/>
                      </a:lnTo>
                      <a:lnTo>
                        <a:pt x="74" y="364"/>
                      </a:lnTo>
                      <a:lnTo>
                        <a:pt x="87" y="310"/>
                      </a:lnTo>
                      <a:lnTo>
                        <a:pt x="21" y="306"/>
                      </a:lnTo>
                      <a:lnTo>
                        <a:pt x="14" y="275"/>
                      </a:lnTo>
                      <a:lnTo>
                        <a:pt x="27" y="243"/>
                      </a:lnTo>
                      <a:lnTo>
                        <a:pt x="11" y="214"/>
                      </a:lnTo>
                      <a:lnTo>
                        <a:pt x="12" y="131"/>
                      </a:lnTo>
                      <a:lnTo>
                        <a:pt x="0" y="68"/>
                      </a:lnTo>
                      <a:lnTo>
                        <a:pt x="8" y="44"/>
                      </a:lnTo>
                      <a:lnTo>
                        <a:pt x="37" y="54"/>
                      </a:lnTo>
                      <a:lnTo>
                        <a:pt x="67" y="91"/>
                      </a:lnTo>
                      <a:lnTo>
                        <a:pt x="124" y="99"/>
                      </a:lnTo>
                      <a:lnTo>
                        <a:pt x="138" y="130"/>
                      </a:lnTo>
                      <a:lnTo>
                        <a:pt x="111" y="130"/>
                      </a:lnTo>
                      <a:lnTo>
                        <a:pt x="108" y="155"/>
                      </a:lnTo>
                      <a:lnTo>
                        <a:pt x="124" y="159"/>
                      </a:lnTo>
                      <a:lnTo>
                        <a:pt x="130" y="184"/>
                      </a:lnTo>
                      <a:lnTo>
                        <a:pt x="96" y="204"/>
                      </a:lnTo>
                      <a:lnTo>
                        <a:pt x="96" y="222"/>
                      </a:lnTo>
                      <a:lnTo>
                        <a:pt x="135" y="222"/>
                      </a:lnTo>
                      <a:lnTo>
                        <a:pt x="145" y="176"/>
                      </a:lnTo>
                      <a:lnTo>
                        <a:pt x="174" y="149"/>
                      </a:lnTo>
                      <a:lnTo>
                        <a:pt x="138" y="78"/>
                      </a:lnTo>
                      <a:lnTo>
                        <a:pt x="161" y="55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0" name="Freeform 10"/>
                <p:cNvSpPr>
                  <a:spLocks/>
                </p:cNvSpPr>
                <p:nvPr/>
              </p:nvSpPr>
              <p:spPr bwMode="auto">
                <a:xfrm>
                  <a:off x="3318974" y="3040491"/>
                  <a:ext cx="848150" cy="713812"/>
                </a:xfrm>
                <a:custGeom>
                  <a:avLst/>
                  <a:gdLst>
                    <a:gd name="T0" fmla="*/ 2147483647 w 717"/>
                    <a:gd name="T1" fmla="*/ 0 h 547"/>
                    <a:gd name="T2" fmla="*/ 2147483647 w 717"/>
                    <a:gd name="T3" fmla="*/ 2147483647 h 547"/>
                    <a:gd name="T4" fmla="*/ 2147483647 w 717"/>
                    <a:gd name="T5" fmla="*/ 2147483647 h 547"/>
                    <a:gd name="T6" fmla="*/ 2147483647 w 717"/>
                    <a:gd name="T7" fmla="*/ 2147483647 h 547"/>
                    <a:gd name="T8" fmla="*/ 2147483647 w 717"/>
                    <a:gd name="T9" fmla="*/ 2147483647 h 547"/>
                    <a:gd name="T10" fmla="*/ 2147483647 w 717"/>
                    <a:gd name="T11" fmla="*/ 2147483647 h 547"/>
                    <a:gd name="T12" fmla="*/ 2147483647 w 717"/>
                    <a:gd name="T13" fmla="*/ 2147483647 h 547"/>
                    <a:gd name="T14" fmla="*/ 2147483647 w 717"/>
                    <a:gd name="T15" fmla="*/ 2147483647 h 547"/>
                    <a:gd name="T16" fmla="*/ 2147483647 w 717"/>
                    <a:gd name="T17" fmla="*/ 2147483647 h 547"/>
                    <a:gd name="T18" fmla="*/ 0 w 717"/>
                    <a:gd name="T19" fmla="*/ 2147483647 h 547"/>
                    <a:gd name="T20" fmla="*/ 0 w 717"/>
                    <a:gd name="T21" fmla="*/ 2147483647 h 547"/>
                    <a:gd name="T22" fmla="*/ 2147483647 w 717"/>
                    <a:gd name="T23" fmla="*/ 2147483647 h 547"/>
                    <a:gd name="T24" fmla="*/ 2147483647 w 717"/>
                    <a:gd name="T25" fmla="*/ 2147483647 h 547"/>
                    <a:gd name="T26" fmla="*/ 2147483647 w 717"/>
                    <a:gd name="T27" fmla="*/ 2147483647 h 547"/>
                    <a:gd name="T28" fmla="*/ 2147483647 w 717"/>
                    <a:gd name="T29" fmla="*/ 2147483647 h 547"/>
                    <a:gd name="T30" fmla="*/ 2147483647 w 717"/>
                    <a:gd name="T31" fmla="*/ 2147483647 h 547"/>
                    <a:gd name="T32" fmla="*/ 2147483647 w 717"/>
                    <a:gd name="T33" fmla="*/ 2147483647 h 547"/>
                    <a:gd name="T34" fmla="*/ 2147483647 w 717"/>
                    <a:gd name="T35" fmla="*/ 2147483647 h 547"/>
                    <a:gd name="T36" fmla="*/ 2147483647 w 717"/>
                    <a:gd name="T37" fmla="*/ 2147483647 h 547"/>
                    <a:gd name="T38" fmla="*/ 2147483647 w 717"/>
                    <a:gd name="T39" fmla="*/ 2147483647 h 547"/>
                    <a:gd name="T40" fmla="*/ 2147483647 w 717"/>
                    <a:gd name="T41" fmla="*/ 2147483647 h 547"/>
                    <a:gd name="T42" fmla="*/ 2147483647 w 717"/>
                    <a:gd name="T43" fmla="*/ 2147483647 h 547"/>
                    <a:gd name="T44" fmla="*/ 2147483647 w 717"/>
                    <a:gd name="T45" fmla="*/ 2147483647 h 547"/>
                    <a:gd name="T46" fmla="*/ 2147483647 w 717"/>
                    <a:gd name="T47" fmla="*/ 2147483647 h 547"/>
                    <a:gd name="T48" fmla="*/ 2147483647 w 717"/>
                    <a:gd name="T49" fmla="*/ 2147483647 h 547"/>
                    <a:gd name="T50" fmla="*/ 2147483647 w 717"/>
                    <a:gd name="T51" fmla="*/ 2147483647 h 547"/>
                    <a:gd name="T52" fmla="*/ 2147483647 w 717"/>
                    <a:gd name="T53" fmla="*/ 0 h 54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17"/>
                    <a:gd name="T82" fmla="*/ 0 h 547"/>
                    <a:gd name="T83" fmla="*/ 717 w 717"/>
                    <a:gd name="T84" fmla="*/ 547 h 54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17" h="547">
                      <a:moveTo>
                        <a:pt x="157" y="0"/>
                      </a:moveTo>
                      <a:lnTo>
                        <a:pt x="136" y="11"/>
                      </a:lnTo>
                      <a:lnTo>
                        <a:pt x="123" y="59"/>
                      </a:lnTo>
                      <a:lnTo>
                        <a:pt x="110" y="100"/>
                      </a:lnTo>
                      <a:lnTo>
                        <a:pt x="100" y="132"/>
                      </a:lnTo>
                      <a:lnTo>
                        <a:pt x="87" y="167"/>
                      </a:lnTo>
                      <a:lnTo>
                        <a:pt x="73" y="203"/>
                      </a:lnTo>
                      <a:lnTo>
                        <a:pt x="53" y="242"/>
                      </a:lnTo>
                      <a:lnTo>
                        <a:pt x="27" y="287"/>
                      </a:lnTo>
                      <a:lnTo>
                        <a:pt x="0" y="330"/>
                      </a:lnTo>
                      <a:lnTo>
                        <a:pt x="0" y="426"/>
                      </a:lnTo>
                      <a:lnTo>
                        <a:pt x="402" y="508"/>
                      </a:lnTo>
                      <a:lnTo>
                        <a:pt x="588" y="547"/>
                      </a:lnTo>
                      <a:lnTo>
                        <a:pt x="626" y="356"/>
                      </a:lnTo>
                      <a:lnTo>
                        <a:pt x="651" y="340"/>
                      </a:lnTo>
                      <a:lnTo>
                        <a:pt x="628" y="298"/>
                      </a:lnTo>
                      <a:lnTo>
                        <a:pt x="639" y="255"/>
                      </a:lnTo>
                      <a:lnTo>
                        <a:pt x="717" y="182"/>
                      </a:lnTo>
                      <a:lnTo>
                        <a:pt x="663" y="116"/>
                      </a:lnTo>
                      <a:lnTo>
                        <a:pt x="441" y="69"/>
                      </a:lnTo>
                      <a:lnTo>
                        <a:pt x="410" y="88"/>
                      </a:lnTo>
                      <a:lnTo>
                        <a:pt x="370" y="56"/>
                      </a:lnTo>
                      <a:lnTo>
                        <a:pt x="334" y="90"/>
                      </a:lnTo>
                      <a:lnTo>
                        <a:pt x="300" y="56"/>
                      </a:lnTo>
                      <a:lnTo>
                        <a:pt x="211" y="58"/>
                      </a:lnTo>
                      <a:lnTo>
                        <a:pt x="223" y="4"/>
                      </a:lnTo>
                      <a:lnTo>
                        <a:pt x="157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1" name="Freeform 11"/>
                <p:cNvSpPr>
                  <a:spLocks/>
                </p:cNvSpPr>
                <p:nvPr/>
              </p:nvSpPr>
              <p:spPr bwMode="auto">
                <a:xfrm>
                  <a:off x="3250667" y="3591504"/>
                  <a:ext cx="892550" cy="1527809"/>
                </a:xfrm>
                <a:custGeom>
                  <a:avLst/>
                  <a:gdLst>
                    <a:gd name="T0" fmla="*/ 2147483647 w 755"/>
                    <a:gd name="T1" fmla="*/ 0 h 1168"/>
                    <a:gd name="T2" fmla="*/ 2147483647 w 755"/>
                    <a:gd name="T3" fmla="*/ 2147483647 h 1168"/>
                    <a:gd name="T4" fmla="*/ 2147483647 w 755"/>
                    <a:gd name="T5" fmla="*/ 2147483647 h 1168"/>
                    <a:gd name="T6" fmla="*/ 2147483647 w 755"/>
                    <a:gd name="T7" fmla="*/ 2147483647 h 1168"/>
                    <a:gd name="T8" fmla="*/ 2147483647 w 755"/>
                    <a:gd name="T9" fmla="*/ 2147483647 h 1168"/>
                    <a:gd name="T10" fmla="*/ 2147483647 w 755"/>
                    <a:gd name="T11" fmla="*/ 2147483647 h 1168"/>
                    <a:gd name="T12" fmla="*/ 2147483647 w 755"/>
                    <a:gd name="T13" fmla="*/ 2147483647 h 1168"/>
                    <a:gd name="T14" fmla="*/ 2147483647 w 755"/>
                    <a:gd name="T15" fmla="*/ 2147483647 h 1168"/>
                    <a:gd name="T16" fmla="*/ 2147483647 w 755"/>
                    <a:gd name="T17" fmla="*/ 2147483647 h 1168"/>
                    <a:gd name="T18" fmla="*/ 2147483647 w 755"/>
                    <a:gd name="T19" fmla="*/ 2147483647 h 1168"/>
                    <a:gd name="T20" fmla="*/ 2147483647 w 755"/>
                    <a:gd name="T21" fmla="*/ 2147483647 h 1168"/>
                    <a:gd name="T22" fmla="*/ 2147483647 w 755"/>
                    <a:gd name="T23" fmla="*/ 2147483647 h 1168"/>
                    <a:gd name="T24" fmla="*/ 2147483647 w 755"/>
                    <a:gd name="T25" fmla="*/ 2147483647 h 1168"/>
                    <a:gd name="T26" fmla="*/ 2147483647 w 755"/>
                    <a:gd name="T27" fmla="*/ 2147483647 h 1168"/>
                    <a:gd name="T28" fmla="*/ 2147483647 w 755"/>
                    <a:gd name="T29" fmla="*/ 2147483647 h 1168"/>
                    <a:gd name="T30" fmla="*/ 2147483647 w 755"/>
                    <a:gd name="T31" fmla="*/ 2147483647 h 1168"/>
                    <a:gd name="T32" fmla="*/ 2147483647 w 755"/>
                    <a:gd name="T33" fmla="*/ 2147483647 h 1168"/>
                    <a:gd name="T34" fmla="*/ 2147483647 w 755"/>
                    <a:gd name="T35" fmla="*/ 2147483647 h 1168"/>
                    <a:gd name="T36" fmla="*/ 2147483647 w 755"/>
                    <a:gd name="T37" fmla="*/ 2147483647 h 1168"/>
                    <a:gd name="T38" fmla="*/ 2147483647 w 755"/>
                    <a:gd name="T39" fmla="*/ 2147483647 h 1168"/>
                    <a:gd name="T40" fmla="*/ 2147483647 w 755"/>
                    <a:gd name="T41" fmla="*/ 2147483647 h 1168"/>
                    <a:gd name="T42" fmla="*/ 2147483647 w 755"/>
                    <a:gd name="T43" fmla="*/ 2147483647 h 1168"/>
                    <a:gd name="T44" fmla="*/ 2147483647 w 755"/>
                    <a:gd name="T45" fmla="*/ 2147483647 h 1168"/>
                    <a:gd name="T46" fmla="*/ 2147483647 w 755"/>
                    <a:gd name="T47" fmla="*/ 2147483647 h 1168"/>
                    <a:gd name="T48" fmla="*/ 2147483647 w 755"/>
                    <a:gd name="T49" fmla="*/ 2147483647 h 1168"/>
                    <a:gd name="T50" fmla="*/ 2147483647 w 755"/>
                    <a:gd name="T51" fmla="*/ 2147483647 h 1168"/>
                    <a:gd name="T52" fmla="*/ 2147483647 w 755"/>
                    <a:gd name="T53" fmla="*/ 2147483647 h 1168"/>
                    <a:gd name="T54" fmla="*/ 2147483647 w 755"/>
                    <a:gd name="T55" fmla="*/ 2147483647 h 1168"/>
                    <a:gd name="T56" fmla="*/ 2147483647 w 755"/>
                    <a:gd name="T57" fmla="*/ 2147483647 h 1168"/>
                    <a:gd name="T58" fmla="*/ 2147483647 w 755"/>
                    <a:gd name="T59" fmla="*/ 2147483647 h 1168"/>
                    <a:gd name="T60" fmla="*/ 2147483647 w 755"/>
                    <a:gd name="T61" fmla="*/ 2147483647 h 1168"/>
                    <a:gd name="T62" fmla="*/ 2147483647 w 755"/>
                    <a:gd name="T63" fmla="*/ 2147483647 h 1168"/>
                    <a:gd name="T64" fmla="*/ 2147483647 w 755"/>
                    <a:gd name="T65" fmla="*/ 2147483647 h 1168"/>
                    <a:gd name="T66" fmla="*/ 2147483647 w 755"/>
                    <a:gd name="T67" fmla="*/ 2147483647 h 1168"/>
                    <a:gd name="T68" fmla="*/ 2147483647 w 755"/>
                    <a:gd name="T69" fmla="*/ 2147483647 h 1168"/>
                    <a:gd name="T70" fmla="*/ 2147483647 w 755"/>
                    <a:gd name="T71" fmla="*/ 2147483647 h 1168"/>
                    <a:gd name="T72" fmla="*/ 2147483647 w 755"/>
                    <a:gd name="T73" fmla="*/ 2147483647 h 1168"/>
                    <a:gd name="T74" fmla="*/ 2147483647 w 755"/>
                    <a:gd name="T75" fmla="*/ 2147483647 h 1168"/>
                    <a:gd name="T76" fmla="*/ 2147483647 w 755"/>
                    <a:gd name="T77" fmla="*/ 2147483647 h 1168"/>
                    <a:gd name="T78" fmla="*/ 2147483647 w 755"/>
                    <a:gd name="T79" fmla="*/ 2147483647 h 1168"/>
                    <a:gd name="T80" fmla="*/ 2147483647 w 755"/>
                    <a:gd name="T81" fmla="*/ 2147483647 h 1168"/>
                    <a:gd name="T82" fmla="*/ 2147483647 w 755"/>
                    <a:gd name="T83" fmla="*/ 2147483647 h 1168"/>
                    <a:gd name="T84" fmla="*/ 2147483647 w 755"/>
                    <a:gd name="T85" fmla="*/ 2147483647 h 1168"/>
                    <a:gd name="T86" fmla="*/ 0 w 755"/>
                    <a:gd name="T87" fmla="*/ 2147483647 h 1168"/>
                    <a:gd name="T88" fmla="*/ 2147483647 w 755"/>
                    <a:gd name="T89" fmla="*/ 2147483647 h 1168"/>
                    <a:gd name="T90" fmla="*/ 2147483647 w 755"/>
                    <a:gd name="T91" fmla="*/ 2147483647 h 1168"/>
                    <a:gd name="T92" fmla="*/ 2147483647 w 755"/>
                    <a:gd name="T93" fmla="*/ 2147483647 h 1168"/>
                    <a:gd name="T94" fmla="*/ 2147483647 w 755"/>
                    <a:gd name="T95" fmla="*/ 0 h 116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755"/>
                    <a:gd name="T145" fmla="*/ 0 h 1168"/>
                    <a:gd name="T146" fmla="*/ 755 w 755"/>
                    <a:gd name="T147" fmla="*/ 1168 h 116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755" h="1168">
                      <a:moveTo>
                        <a:pt x="58" y="0"/>
                      </a:moveTo>
                      <a:lnTo>
                        <a:pt x="405" y="70"/>
                      </a:lnTo>
                      <a:lnTo>
                        <a:pt x="329" y="414"/>
                      </a:lnTo>
                      <a:lnTo>
                        <a:pt x="720" y="937"/>
                      </a:lnTo>
                      <a:lnTo>
                        <a:pt x="755" y="1003"/>
                      </a:lnTo>
                      <a:lnTo>
                        <a:pt x="718" y="1035"/>
                      </a:lnTo>
                      <a:lnTo>
                        <a:pt x="694" y="1093"/>
                      </a:lnTo>
                      <a:lnTo>
                        <a:pt x="671" y="1127"/>
                      </a:lnTo>
                      <a:lnTo>
                        <a:pt x="696" y="1158"/>
                      </a:lnTo>
                      <a:lnTo>
                        <a:pt x="655" y="1168"/>
                      </a:lnTo>
                      <a:lnTo>
                        <a:pt x="426" y="1160"/>
                      </a:lnTo>
                      <a:lnTo>
                        <a:pt x="412" y="1092"/>
                      </a:lnTo>
                      <a:lnTo>
                        <a:pt x="371" y="1042"/>
                      </a:lnTo>
                      <a:lnTo>
                        <a:pt x="342" y="1024"/>
                      </a:lnTo>
                      <a:lnTo>
                        <a:pt x="334" y="988"/>
                      </a:lnTo>
                      <a:lnTo>
                        <a:pt x="310" y="969"/>
                      </a:lnTo>
                      <a:lnTo>
                        <a:pt x="286" y="945"/>
                      </a:lnTo>
                      <a:lnTo>
                        <a:pt x="278" y="917"/>
                      </a:lnTo>
                      <a:lnTo>
                        <a:pt x="255" y="900"/>
                      </a:lnTo>
                      <a:lnTo>
                        <a:pt x="219" y="909"/>
                      </a:lnTo>
                      <a:lnTo>
                        <a:pt x="179" y="895"/>
                      </a:lnTo>
                      <a:lnTo>
                        <a:pt x="179" y="880"/>
                      </a:lnTo>
                      <a:lnTo>
                        <a:pt x="177" y="848"/>
                      </a:lnTo>
                      <a:lnTo>
                        <a:pt x="161" y="812"/>
                      </a:lnTo>
                      <a:lnTo>
                        <a:pt x="160" y="783"/>
                      </a:lnTo>
                      <a:lnTo>
                        <a:pt x="142" y="758"/>
                      </a:lnTo>
                      <a:lnTo>
                        <a:pt x="147" y="733"/>
                      </a:lnTo>
                      <a:lnTo>
                        <a:pt x="97" y="674"/>
                      </a:lnTo>
                      <a:lnTo>
                        <a:pt x="97" y="640"/>
                      </a:lnTo>
                      <a:lnTo>
                        <a:pt x="123" y="627"/>
                      </a:lnTo>
                      <a:lnTo>
                        <a:pt x="123" y="606"/>
                      </a:lnTo>
                      <a:lnTo>
                        <a:pt x="97" y="599"/>
                      </a:lnTo>
                      <a:lnTo>
                        <a:pt x="85" y="567"/>
                      </a:lnTo>
                      <a:lnTo>
                        <a:pt x="72" y="511"/>
                      </a:lnTo>
                      <a:lnTo>
                        <a:pt x="110" y="541"/>
                      </a:lnTo>
                      <a:lnTo>
                        <a:pt x="95" y="501"/>
                      </a:lnTo>
                      <a:lnTo>
                        <a:pt x="123" y="501"/>
                      </a:lnTo>
                      <a:lnTo>
                        <a:pt x="123" y="472"/>
                      </a:lnTo>
                      <a:lnTo>
                        <a:pt x="95" y="452"/>
                      </a:lnTo>
                      <a:lnTo>
                        <a:pt x="82" y="480"/>
                      </a:lnTo>
                      <a:lnTo>
                        <a:pt x="58" y="470"/>
                      </a:lnTo>
                      <a:lnTo>
                        <a:pt x="10" y="339"/>
                      </a:lnTo>
                      <a:lnTo>
                        <a:pt x="22" y="246"/>
                      </a:lnTo>
                      <a:lnTo>
                        <a:pt x="0" y="193"/>
                      </a:lnTo>
                      <a:lnTo>
                        <a:pt x="11" y="152"/>
                      </a:lnTo>
                      <a:lnTo>
                        <a:pt x="35" y="144"/>
                      </a:lnTo>
                      <a:lnTo>
                        <a:pt x="58" y="8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2" name="Freeform 12"/>
                <p:cNvSpPr>
                  <a:spLocks/>
                </p:cNvSpPr>
                <p:nvPr/>
              </p:nvSpPr>
              <p:spPr bwMode="auto">
                <a:xfrm>
                  <a:off x="3640019" y="3687135"/>
                  <a:ext cx="676244" cy="1128211"/>
                </a:xfrm>
                <a:custGeom>
                  <a:avLst/>
                  <a:gdLst>
                    <a:gd name="T0" fmla="*/ 2147483647 w 572"/>
                    <a:gd name="T1" fmla="*/ 0 h 864"/>
                    <a:gd name="T2" fmla="*/ 0 w 572"/>
                    <a:gd name="T3" fmla="*/ 2147483647 h 864"/>
                    <a:gd name="T4" fmla="*/ 2147483647 w 572"/>
                    <a:gd name="T5" fmla="*/ 2147483647 h 864"/>
                    <a:gd name="T6" fmla="*/ 2147483647 w 572"/>
                    <a:gd name="T7" fmla="*/ 2147483647 h 864"/>
                    <a:gd name="T8" fmla="*/ 2147483647 w 572"/>
                    <a:gd name="T9" fmla="*/ 2147483647 h 864"/>
                    <a:gd name="T10" fmla="*/ 2147483647 w 572"/>
                    <a:gd name="T11" fmla="*/ 2147483647 h 864"/>
                    <a:gd name="T12" fmla="*/ 2147483647 w 572"/>
                    <a:gd name="T13" fmla="*/ 2147483647 h 864"/>
                    <a:gd name="T14" fmla="*/ 2147483647 w 572"/>
                    <a:gd name="T15" fmla="*/ 2147483647 h 864"/>
                    <a:gd name="T16" fmla="*/ 2147483647 w 572"/>
                    <a:gd name="T17" fmla="*/ 2147483647 h 864"/>
                    <a:gd name="T18" fmla="*/ 2147483647 w 572"/>
                    <a:gd name="T19" fmla="*/ 2147483647 h 864"/>
                    <a:gd name="T20" fmla="*/ 2147483647 w 572"/>
                    <a:gd name="T21" fmla="*/ 2147483647 h 864"/>
                    <a:gd name="T22" fmla="*/ 2147483647 w 572"/>
                    <a:gd name="T23" fmla="*/ 0 h 86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72"/>
                    <a:gd name="T37" fmla="*/ 0 h 864"/>
                    <a:gd name="T38" fmla="*/ 572 w 572"/>
                    <a:gd name="T39" fmla="*/ 864 h 86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72" h="864">
                      <a:moveTo>
                        <a:pt x="73" y="0"/>
                      </a:moveTo>
                      <a:lnTo>
                        <a:pt x="0" y="342"/>
                      </a:lnTo>
                      <a:lnTo>
                        <a:pt x="389" y="864"/>
                      </a:lnTo>
                      <a:lnTo>
                        <a:pt x="413" y="841"/>
                      </a:lnTo>
                      <a:lnTo>
                        <a:pt x="412" y="738"/>
                      </a:lnTo>
                      <a:lnTo>
                        <a:pt x="460" y="746"/>
                      </a:lnTo>
                      <a:lnTo>
                        <a:pt x="510" y="429"/>
                      </a:lnTo>
                      <a:lnTo>
                        <a:pt x="544" y="215"/>
                      </a:lnTo>
                      <a:lnTo>
                        <a:pt x="554" y="150"/>
                      </a:lnTo>
                      <a:lnTo>
                        <a:pt x="572" y="92"/>
                      </a:lnTo>
                      <a:lnTo>
                        <a:pt x="315" y="52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3" name="Freeform 13"/>
                <p:cNvSpPr>
                  <a:spLocks/>
                </p:cNvSpPr>
                <p:nvPr/>
              </p:nvSpPr>
              <p:spPr bwMode="auto">
                <a:xfrm>
                  <a:off x="4012294" y="2761569"/>
                  <a:ext cx="607936" cy="1090642"/>
                </a:xfrm>
                <a:custGeom>
                  <a:avLst/>
                  <a:gdLst>
                    <a:gd name="T0" fmla="*/ 2147483647 w 515"/>
                    <a:gd name="T1" fmla="*/ 0 h 835"/>
                    <a:gd name="T2" fmla="*/ 2147483647 w 515"/>
                    <a:gd name="T3" fmla="*/ 2147483647 h 835"/>
                    <a:gd name="T4" fmla="*/ 2147483647 w 515"/>
                    <a:gd name="T5" fmla="*/ 2147483647 h 835"/>
                    <a:gd name="T6" fmla="*/ 2147483647 w 515"/>
                    <a:gd name="T7" fmla="*/ 2147483647 h 835"/>
                    <a:gd name="T8" fmla="*/ 2147483647 w 515"/>
                    <a:gd name="T9" fmla="*/ 2147483647 h 835"/>
                    <a:gd name="T10" fmla="*/ 2147483647 w 515"/>
                    <a:gd name="T11" fmla="*/ 2147483647 h 835"/>
                    <a:gd name="T12" fmla="*/ 2147483647 w 515"/>
                    <a:gd name="T13" fmla="*/ 2147483647 h 835"/>
                    <a:gd name="T14" fmla="*/ 0 w 515"/>
                    <a:gd name="T15" fmla="*/ 2147483647 h 835"/>
                    <a:gd name="T16" fmla="*/ 2147483647 w 515"/>
                    <a:gd name="T17" fmla="*/ 2147483647 h 835"/>
                    <a:gd name="T18" fmla="*/ 2147483647 w 515"/>
                    <a:gd name="T19" fmla="*/ 2147483647 h 835"/>
                    <a:gd name="T20" fmla="*/ 2147483647 w 515"/>
                    <a:gd name="T21" fmla="*/ 2147483647 h 835"/>
                    <a:gd name="T22" fmla="*/ 2147483647 w 515"/>
                    <a:gd name="T23" fmla="*/ 2147483647 h 835"/>
                    <a:gd name="T24" fmla="*/ 2147483647 w 515"/>
                    <a:gd name="T25" fmla="*/ 2147483647 h 835"/>
                    <a:gd name="T26" fmla="*/ 2147483647 w 515"/>
                    <a:gd name="T27" fmla="*/ 2147483647 h 835"/>
                    <a:gd name="T28" fmla="*/ 2147483647 w 515"/>
                    <a:gd name="T29" fmla="*/ 2147483647 h 835"/>
                    <a:gd name="T30" fmla="*/ 2147483647 w 515"/>
                    <a:gd name="T31" fmla="*/ 2147483647 h 835"/>
                    <a:gd name="T32" fmla="*/ 2147483647 w 515"/>
                    <a:gd name="T33" fmla="*/ 2147483647 h 835"/>
                    <a:gd name="T34" fmla="*/ 2147483647 w 515"/>
                    <a:gd name="T35" fmla="*/ 2147483647 h 835"/>
                    <a:gd name="T36" fmla="*/ 2147483647 w 515"/>
                    <a:gd name="T37" fmla="*/ 2147483647 h 835"/>
                    <a:gd name="T38" fmla="*/ 2147483647 w 515"/>
                    <a:gd name="T39" fmla="*/ 2147483647 h 835"/>
                    <a:gd name="T40" fmla="*/ 2147483647 w 515"/>
                    <a:gd name="T41" fmla="*/ 2147483647 h 835"/>
                    <a:gd name="T42" fmla="*/ 2147483647 w 515"/>
                    <a:gd name="T43" fmla="*/ 0 h 83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15"/>
                    <a:gd name="T67" fmla="*/ 0 h 835"/>
                    <a:gd name="T68" fmla="*/ 515 w 515"/>
                    <a:gd name="T69" fmla="*/ 835 h 83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15" h="835">
                      <a:moveTo>
                        <a:pt x="124" y="0"/>
                      </a:moveTo>
                      <a:lnTo>
                        <a:pt x="77" y="327"/>
                      </a:lnTo>
                      <a:lnTo>
                        <a:pt x="126" y="396"/>
                      </a:lnTo>
                      <a:lnTo>
                        <a:pt x="50" y="469"/>
                      </a:lnTo>
                      <a:lnTo>
                        <a:pt x="40" y="519"/>
                      </a:lnTo>
                      <a:lnTo>
                        <a:pt x="61" y="554"/>
                      </a:lnTo>
                      <a:lnTo>
                        <a:pt x="40" y="572"/>
                      </a:lnTo>
                      <a:lnTo>
                        <a:pt x="0" y="761"/>
                      </a:lnTo>
                      <a:lnTo>
                        <a:pt x="245" y="804"/>
                      </a:lnTo>
                      <a:lnTo>
                        <a:pt x="478" y="835"/>
                      </a:lnTo>
                      <a:lnTo>
                        <a:pt x="502" y="662"/>
                      </a:lnTo>
                      <a:lnTo>
                        <a:pt x="515" y="567"/>
                      </a:lnTo>
                      <a:lnTo>
                        <a:pt x="492" y="533"/>
                      </a:lnTo>
                      <a:lnTo>
                        <a:pt x="439" y="543"/>
                      </a:lnTo>
                      <a:lnTo>
                        <a:pt x="370" y="551"/>
                      </a:lnTo>
                      <a:lnTo>
                        <a:pt x="357" y="473"/>
                      </a:lnTo>
                      <a:lnTo>
                        <a:pt x="273" y="410"/>
                      </a:lnTo>
                      <a:lnTo>
                        <a:pt x="284" y="370"/>
                      </a:lnTo>
                      <a:lnTo>
                        <a:pt x="292" y="299"/>
                      </a:lnTo>
                      <a:lnTo>
                        <a:pt x="184" y="146"/>
                      </a:lnTo>
                      <a:lnTo>
                        <a:pt x="199" y="10"/>
                      </a:lnTo>
                      <a:lnTo>
                        <a:pt x="124" y="0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4" name="Freeform 14"/>
                <p:cNvSpPr>
                  <a:spLocks/>
                </p:cNvSpPr>
                <p:nvPr/>
              </p:nvSpPr>
              <p:spPr bwMode="auto">
                <a:xfrm>
                  <a:off x="4199001" y="3808949"/>
                  <a:ext cx="564675" cy="806028"/>
                </a:xfrm>
                <a:custGeom>
                  <a:avLst/>
                  <a:gdLst>
                    <a:gd name="T0" fmla="*/ 2147483647 w 478"/>
                    <a:gd name="T1" fmla="*/ 0 h 616"/>
                    <a:gd name="T2" fmla="*/ 2147483647 w 478"/>
                    <a:gd name="T3" fmla="*/ 2147483647 h 616"/>
                    <a:gd name="T4" fmla="*/ 2147483647 w 478"/>
                    <a:gd name="T5" fmla="*/ 2147483647 h 616"/>
                    <a:gd name="T6" fmla="*/ 2147483647 w 478"/>
                    <a:gd name="T7" fmla="*/ 2147483647 h 616"/>
                    <a:gd name="T8" fmla="*/ 2147483647 w 478"/>
                    <a:gd name="T9" fmla="*/ 2147483647 h 616"/>
                    <a:gd name="T10" fmla="*/ 0 w 478"/>
                    <a:gd name="T11" fmla="*/ 2147483647 h 616"/>
                    <a:gd name="T12" fmla="*/ 2147483647 w 478"/>
                    <a:gd name="T13" fmla="*/ 2147483647 h 616"/>
                    <a:gd name="T14" fmla="*/ 2147483647 w 478"/>
                    <a:gd name="T15" fmla="*/ 0 h 6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78"/>
                    <a:gd name="T25" fmla="*/ 0 h 616"/>
                    <a:gd name="T26" fmla="*/ 478 w 478"/>
                    <a:gd name="T27" fmla="*/ 616 h 61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78" h="616">
                      <a:moveTo>
                        <a:pt x="89" y="0"/>
                      </a:moveTo>
                      <a:lnTo>
                        <a:pt x="323" y="32"/>
                      </a:lnTo>
                      <a:lnTo>
                        <a:pt x="307" y="150"/>
                      </a:lnTo>
                      <a:lnTo>
                        <a:pt x="478" y="166"/>
                      </a:lnTo>
                      <a:lnTo>
                        <a:pt x="431" y="616"/>
                      </a:lnTo>
                      <a:lnTo>
                        <a:pt x="0" y="570"/>
                      </a:lnTo>
                      <a:lnTo>
                        <a:pt x="44" y="282"/>
                      </a:lnTo>
                      <a:lnTo>
                        <a:pt x="89" y="0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5" name="Freeform 74"/>
                <p:cNvSpPr>
                  <a:spLocks/>
                </p:cNvSpPr>
                <p:nvPr/>
              </p:nvSpPr>
              <p:spPr bwMode="auto">
                <a:xfrm>
                  <a:off x="4557616" y="3415043"/>
                  <a:ext cx="724059" cy="656890"/>
                </a:xfrm>
                <a:custGeom>
                  <a:avLst/>
                  <a:gdLst>
                    <a:gd name="T0" fmla="*/ 2147483647 w 614"/>
                    <a:gd name="T1" fmla="*/ 0 h 502"/>
                    <a:gd name="T2" fmla="*/ 2147483647 w 614"/>
                    <a:gd name="T3" fmla="*/ 2147483647 h 502"/>
                    <a:gd name="T4" fmla="*/ 0 w 614"/>
                    <a:gd name="T5" fmla="*/ 2147483647 h 502"/>
                    <a:gd name="T6" fmla="*/ 2147483647 w 614"/>
                    <a:gd name="T7" fmla="*/ 2147483647 h 502"/>
                    <a:gd name="T8" fmla="*/ 2147483647 w 614"/>
                    <a:gd name="T9" fmla="*/ 2147483647 h 502"/>
                    <a:gd name="T10" fmla="*/ 2147483647 w 614"/>
                    <a:gd name="T11" fmla="*/ 2147483647 h 502"/>
                    <a:gd name="T12" fmla="*/ 2147483647 w 614"/>
                    <a:gd name="T13" fmla="*/ 0 h 50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14"/>
                    <a:gd name="T22" fmla="*/ 0 h 502"/>
                    <a:gd name="T23" fmla="*/ 614 w 614"/>
                    <a:gd name="T24" fmla="*/ 502 h 50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14" h="502">
                      <a:moveTo>
                        <a:pt x="60" y="0"/>
                      </a:moveTo>
                      <a:lnTo>
                        <a:pt x="37" y="187"/>
                      </a:lnTo>
                      <a:lnTo>
                        <a:pt x="0" y="455"/>
                      </a:lnTo>
                      <a:lnTo>
                        <a:pt x="178" y="470"/>
                      </a:lnTo>
                      <a:lnTo>
                        <a:pt x="593" y="502"/>
                      </a:lnTo>
                      <a:lnTo>
                        <a:pt x="614" y="52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6" name="Freeform 75"/>
                <p:cNvSpPr>
                  <a:spLocks/>
                </p:cNvSpPr>
                <p:nvPr/>
              </p:nvSpPr>
              <p:spPr bwMode="auto">
                <a:xfrm>
                  <a:off x="4702200" y="4027533"/>
                  <a:ext cx="755936" cy="622736"/>
                </a:xfrm>
                <a:custGeom>
                  <a:avLst/>
                  <a:gdLst>
                    <a:gd name="T0" fmla="*/ 2147483647 w 640"/>
                    <a:gd name="T1" fmla="*/ 0 h 476"/>
                    <a:gd name="T2" fmla="*/ 2147483647 w 640"/>
                    <a:gd name="T3" fmla="*/ 2147483647 h 476"/>
                    <a:gd name="T4" fmla="*/ 0 w 640"/>
                    <a:gd name="T5" fmla="*/ 2147483647 h 476"/>
                    <a:gd name="T6" fmla="*/ 2147483647 w 640"/>
                    <a:gd name="T7" fmla="*/ 2147483647 h 476"/>
                    <a:gd name="T8" fmla="*/ 2147483647 w 640"/>
                    <a:gd name="T9" fmla="*/ 2147483647 h 476"/>
                    <a:gd name="T10" fmla="*/ 2147483647 w 640"/>
                    <a:gd name="T11" fmla="*/ 2147483647 h 476"/>
                    <a:gd name="T12" fmla="*/ 2147483647 w 640"/>
                    <a:gd name="T13" fmla="*/ 2147483647 h 476"/>
                    <a:gd name="T14" fmla="*/ 2147483647 w 640"/>
                    <a:gd name="T15" fmla="*/ 2147483647 h 476"/>
                    <a:gd name="T16" fmla="*/ 2147483647 w 640"/>
                    <a:gd name="T17" fmla="*/ 0 h 4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40"/>
                    <a:gd name="T28" fmla="*/ 0 h 476"/>
                    <a:gd name="T29" fmla="*/ 640 w 640"/>
                    <a:gd name="T30" fmla="*/ 476 h 47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40" h="476">
                      <a:moveTo>
                        <a:pt x="54" y="0"/>
                      </a:moveTo>
                      <a:lnTo>
                        <a:pt x="21" y="286"/>
                      </a:lnTo>
                      <a:lnTo>
                        <a:pt x="0" y="450"/>
                      </a:lnTo>
                      <a:lnTo>
                        <a:pt x="320" y="467"/>
                      </a:lnTo>
                      <a:lnTo>
                        <a:pt x="625" y="476"/>
                      </a:lnTo>
                      <a:lnTo>
                        <a:pt x="635" y="253"/>
                      </a:lnTo>
                      <a:lnTo>
                        <a:pt x="640" y="36"/>
                      </a:lnTo>
                      <a:lnTo>
                        <a:pt x="465" y="32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7" name="Freeform 76"/>
                <p:cNvSpPr>
                  <a:spLocks/>
                </p:cNvSpPr>
                <p:nvPr/>
              </p:nvSpPr>
              <p:spPr bwMode="auto">
                <a:xfrm>
                  <a:off x="4023679" y="4548946"/>
                  <a:ext cx="684213" cy="842458"/>
                </a:xfrm>
                <a:custGeom>
                  <a:avLst/>
                  <a:gdLst>
                    <a:gd name="T0" fmla="*/ 2147483647 w 579"/>
                    <a:gd name="T1" fmla="*/ 0 h 644"/>
                    <a:gd name="T2" fmla="*/ 2147483647 w 579"/>
                    <a:gd name="T3" fmla="*/ 2147483647 h 644"/>
                    <a:gd name="T4" fmla="*/ 2147483647 w 579"/>
                    <a:gd name="T5" fmla="*/ 2147483647 h 644"/>
                    <a:gd name="T6" fmla="*/ 2147483647 w 579"/>
                    <a:gd name="T7" fmla="*/ 2147483647 h 644"/>
                    <a:gd name="T8" fmla="*/ 2147483647 w 579"/>
                    <a:gd name="T9" fmla="*/ 2147483647 h 644"/>
                    <a:gd name="T10" fmla="*/ 2147483647 w 579"/>
                    <a:gd name="T11" fmla="*/ 2147483647 h 644"/>
                    <a:gd name="T12" fmla="*/ 2147483647 w 579"/>
                    <a:gd name="T13" fmla="*/ 2147483647 h 644"/>
                    <a:gd name="T14" fmla="*/ 2147483647 w 579"/>
                    <a:gd name="T15" fmla="*/ 2147483647 h 644"/>
                    <a:gd name="T16" fmla="*/ 2147483647 w 579"/>
                    <a:gd name="T17" fmla="*/ 2147483647 h 644"/>
                    <a:gd name="T18" fmla="*/ 2147483647 w 579"/>
                    <a:gd name="T19" fmla="*/ 2147483647 h 644"/>
                    <a:gd name="T20" fmla="*/ 2147483647 w 579"/>
                    <a:gd name="T21" fmla="*/ 2147483647 h 644"/>
                    <a:gd name="T22" fmla="*/ 0 w 579"/>
                    <a:gd name="T23" fmla="*/ 2147483647 h 644"/>
                    <a:gd name="T24" fmla="*/ 2147483647 w 579"/>
                    <a:gd name="T25" fmla="*/ 2147483647 h 644"/>
                    <a:gd name="T26" fmla="*/ 2147483647 w 579"/>
                    <a:gd name="T27" fmla="*/ 2147483647 h 644"/>
                    <a:gd name="T28" fmla="*/ 2147483647 w 579"/>
                    <a:gd name="T29" fmla="*/ 2147483647 h 644"/>
                    <a:gd name="T30" fmla="*/ 2147483647 w 579"/>
                    <a:gd name="T31" fmla="*/ 0 h 64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79"/>
                    <a:gd name="T49" fmla="*/ 0 h 644"/>
                    <a:gd name="T50" fmla="*/ 579 w 579"/>
                    <a:gd name="T51" fmla="*/ 644 h 64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79" h="644">
                      <a:moveTo>
                        <a:pt x="147" y="0"/>
                      </a:moveTo>
                      <a:lnTo>
                        <a:pt x="135" y="84"/>
                      </a:lnTo>
                      <a:lnTo>
                        <a:pt x="85" y="75"/>
                      </a:lnTo>
                      <a:lnTo>
                        <a:pt x="88" y="183"/>
                      </a:lnTo>
                      <a:lnTo>
                        <a:pt x="64" y="204"/>
                      </a:lnTo>
                      <a:lnTo>
                        <a:pt x="100" y="270"/>
                      </a:lnTo>
                      <a:lnTo>
                        <a:pt x="64" y="299"/>
                      </a:lnTo>
                      <a:lnTo>
                        <a:pt x="45" y="347"/>
                      </a:lnTo>
                      <a:lnTo>
                        <a:pt x="17" y="394"/>
                      </a:lnTo>
                      <a:lnTo>
                        <a:pt x="37" y="422"/>
                      </a:lnTo>
                      <a:lnTo>
                        <a:pt x="3" y="433"/>
                      </a:lnTo>
                      <a:lnTo>
                        <a:pt x="0" y="477"/>
                      </a:lnTo>
                      <a:lnTo>
                        <a:pt x="326" y="641"/>
                      </a:lnTo>
                      <a:lnTo>
                        <a:pt x="510" y="644"/>
                      </a:lnTo>
                      <a:lnTo>
                        <a:pt x="579" y="50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8" name="Freeform 77"/>
                <p:cNvSpPr>
                  <a:spLocks/>
                </p:cNvSpPr>
                <p:nvPr/>
              </p:nvSpPr>
              <p:spPr bwMode="auto">
                <a:xfrm>
                  <a:off x="4620231" y="4609285"/>
                  <a:ext cx="727475" cy="796920"/>
                </a:xfrm>
                <a:custGeom>
                  <a:avLst/>
                  <a:gdLst>
                    <a:gd name="T0" fmla="*/ 2147483647 w 615"/>
                    <a:gd name="T1" fmla="*/ 0 h 610"/>
                    <a:gd name="T2" fmla="*/ 2147483647 w 615"/>
                    <a:gd name="T3" fmla="*/ 2147483647 h 610"/>
                    <a:gd name="T4" fmla="*/ 2147483647 w 615"/>
                    <a:gd name="T5" fmla="*/ 2147483647 h 610"/>
                    <a:gd name="T6" fmla="*/ 2147483647 w 615"/>
                    <a:gd name="T7" fmla="*/ 2147483647 h 610"/>
                    <a:gd name="T8" fmla="*/ 2147483647 w 615"/>
                    <a:gd name="T9" fmla="*/ 2147483647 h 610"/>
                    <a:gd name="T10" fmla="*/ 2147483647 w 615"/>
                    <a:gd name="T11" fmla="*/ 2147483647 h 610"/>
                    <a:gd name="T12" fmla="*/ 2147483647 w 615"/>
                    <a:gd name="T13" fmla="*/ 2147483647 h 610"/>
                    <a:gd name="T14" fmla="*/ 2147483647 w 615"/>
                    <a:gd name="T15" fmla="*/ 2147483647 h 610"/>
                    <a:gd name="T16" fmla="*/ 0 w 615"/>
                    <a:gd name="T17" fmla="*/ 2147483647 h 610"/>
                    <a:gd name="T18" fmla="*/ 2147483647 w 615"/>
                    <a:gd name="T19" fmla="*/ 2147483647 h 610"/>
                    <a:gd name="T20" fmla="*/ 2147483647 w 615"/>
                    <a:gd name="T21" fmla="*/ 0 h 61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15"/>
                    <a:gd name="T34" fmla="*/ 0 h 610"/>
                    <a:gd name="T35" fmla="*/ 615 w 615"/>
                    <a:gd name="T36" fmla="*/ 610 h 61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15" h="610">
                      <a:moveTo>
                        <a:pt x="74" y="0"/>
                      </a:moveTo>
                      <a:lnTo>
                        <a:pt x="615" y="24"/>
                      </a:lnTo>
                      <a:lnTo>
                        <a:pt x="589" y="563"/>
                      </a:lnTo>
                      <a:lnTo>
                        <a:pt x="413" y="553"/>
                      </a:lnTo>
                      <a:lnTo>
                        <a:pt x="249" y="548"/>
                      </a:lnTo>
                      <a:lnTo>
                        <a:pt x="249" y="569"/>
                      </a:lnTo>
                      <a:lnTo>
                        <a:pt x="111" y="569"/>
                      </a:lnTo>
                      <a:lnTo>
                        <a:pt x="103" y="610"/>
                      </a:lnTo>
                      <a:lnTo>
                        <a:pt x="0" y="597"/>
                      </a:lnTo>
                      <a:lnTo>
                        <a:pt x="58" y="140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9" name="Freeform 78"/>
                <p:cNvSpPr>
                  <a:spLocks/>
                </p:cNvSpPr>
                <p:nvPr/>
              </p:nvSpPr>
              <p:spPr bwMode="auto">
                <a:xfrm>
                  <a:off x="5282813" y="2889076"/>
                  <a:ext cx="710397" cy="456522"/>
                </a:xfrm>
                <a:custGeom>
                  <a:avLst/>
                  <a:gdLst>
                    <a:gd name="T0" fmla="*/ 2147483647 w 601"/>
                    <a:gd name="T1" fmla="*/ 0 h 352"/>
                    <a:gd name="T2" fmla="*/ 2147483647 w 601"/>
                    <a:gd name="T3" fmla="*/ 2147483647 h 352"/>
                    <a:gd name="T4" fmla="*/ 2147483647 w 601"/>
                    <a:gd name="T5" fmla="*/ 2147483647 h 352"/>
                    <a:gd name="T6" fmla="*/ 2147483647 w 601"/>
                    <a:gd name="T7" fmla="*/ 2147483647 h 352"/>
                    <a:gd name="T8" fmla="*/ 2147483647 w 601"/>
                    <a:gd name="T9" fmla="*/ 2147483647 h 352"/>
                    <a:gd name="T10" fmla="*/ 2147483647 w 601"/>
                    <a:gd name="T11" fmla="*/ 2147483647 h 352"/>
                    <a:gd name="T12" fmla="*/ 2147483647 w 601"/>
                    <a:gd name="T13" fmla="*/ 2147483647 h 352"/>
                    <a:gd name="T14" fmla="*/ 0 w 601"/>
                    <a:gd name="T15" fmla="*/ 2147483647 h 352"/>
                    <a:gd name="T16" fmla="*/ 2147483647 w 601"/>
                    <a:gd name="T17" fmla="*/ 0 h 35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01"/>
                    <a:gd name="T28" fmla="*/ 0 h 352"/>
                    <a:gd name="T29" fmla="*/ 601 w 601"/>
                    <a:gd name="T30" fmla="*/ 352 h 35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01" h="352">
                      <a:moveTo>
                        <a:pt x="2" y="0"/>
                      </a:moveTo>
                      <a:lnTo>
                        <a:pt x="504" y="12"/>
                      </a:lnTo>
                      <a:lnTo>
                        <a:pt x="541" y="115"/>
                      </a:lnTo>
                      <a:lnTo>
                        <a:pt x="577" y="194"/>
                      </a:lnTo>
                      <a:lnTo>
                        <a:pt x="601" y="323"/>
                      </a:lnTo>
                      <a:lnTo>
                        <a:pt x="586" y="352"/>
                      </a:lnTo>
                      <a:lnTo>
                        <a:pt x="401" y="347"/>
                      </a:lnTo>
                      <a:lnTo>
                        <a:pt x="0" y="34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0" name="Freeform 79"/>
                <p:cNvSpPr>
                  <a:spLocks/>
                </p:cNvSpPr>
                <p:nvPr/>
              </p:nvSpPr>
              <p:spPr bwMode="auto">
                <a:xfrm>
                  <a:off x="5262321" y="3330797"/>
                  <a:ext cx="746828" cy="537352"/>
                </a:xfrm>
                <a:custGeom>
                  <a:avLst/>
                  <a:gdLst>
                    <a:gd name="T0" fmla="*/ 2147483647 w 631"/>
                    <a:gd name="T1" fmla="*/ 0 h 412"/>
                    <a:gd name="T2" fmla="*/ 2147483647 w 631"/>
                    <a:gd name="T3" fmla="*/ 2147483647 h 412"/>
                    <a:gd name="T4" fmla="*/ 0 w 631"/>
                    <a:gd name="T5" fmla="*/ 2147483647 h 412"/>
                    <a:gd name="T6" fmla="*/ 2147483647 w 631"/>
                    <a:gd name="T7" fmla="*/ 2147483647 h 412"/>
                    <a:gd name="T8" fmla="*/ 2147483647 w 631"/>
                    <a:gd name="T9" fmla="*/ 2147483647 h 412"/>
                    <a:gd name="T10" fmla="*/ 2147483647 w 631"/>
                    <a:gd name="T11" fmla="*/ 2147483647 h 412"/>
                    <a:gd name="T12" fmla="*/ 2147483647 w 631"/>
                    <a:gd name="T13" fmla="*/ 2147483647 h 412"/>
                    <a:gd name="T14" fmla="*/ 2147483647 w 631"/>
                    <a:gd name="T15" fmla="*/ 2147483647 h 412"/>
                    <a:gd name="T16" fmla="*/ 2147483647 w 631"/>
                    <a:gd name="T17" fmla="*/ 2147483647 h 412"/>
                    <a:gd name="T18" fmla="*/ 2147483647 w 631"/>
                    <a:gd name="T19" fmla="*/ 2147483647 h 412"/>
                    <a:gd name="T20" fmla="*/ 2147483647 w 631"/>
                    <a:gd name="T21" fmla="*/ 2147483647 h 412"/>
                    <a:gd name="T22" fmla="*/ 2147483647 w 631"/>
                    <a:gd name="T23" fmla="*/ 2147483647 h 412"/>
                    <a:gd name="T24" fmla="*/ 2147483647 w 631"/>
                    <a:gd name="T25" fmla="*/ 2147483647 h 412"/>
                    <a:gd name="T26" fmla="*/ 2147483647 w 631"/>
                    <a:gd name="T27" fmla="*/ 0 h 41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31"/>
                    <a:gd name="T43" fmla="*/ 0 h 412"/>
                    <a:gd name="T44" fmla="*/ 631 w 631"/>
                    <a:gd name="T45" fmla="*/ 412 h 41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31" h="412">
                      <a:moveTo>
                        <a:pt x="11" y="0"/>
                      </a:moveTo>
                      <a:lnTo>
                        <a:pt x="10" y="160"/>
                      </a:lnTo>
                      <a:lnTo>
                        <a:pt x="0" y="347"/>
                      </a:lnTo>
                      <a:lnTo>
                        <a:pt x="459" y="354"/>
                      </a:lnTo>
                      <a:lnTo>
                        <a:pt x="507" y="380"/>
                      </a:lnTo>
                      <a:lnTo>
                        <a:pt x="541" y="344"/>
                      </a:lnTo>
                      <a:lnTo>
                        <a:pt x="631" y="412"/>
                      </a:lnTo>
                      <a:lnTo>
                        <a:pt x="618" y="341"/>
                      </a:lnTo>
                      <a:lnTo>
                        <a:pt x="626" y="286"/>
                      </a:lnTo>
                      <a:lnTo>
                        <a:pt x="631" y="99"/>
                      </a:lnTo>
                      <a:lnTo>
                        <a:pt x="591" y="58"/>
                      </a:lnTo>
                      <a:lnTo>
                        <a:pt x="607" y="7"/>
                      </a:lnTo>
                      <a:lnTo>
                        <a:pt x="307" y="5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1" name="Freeform 80"/>
                <p:cNvSpPr>
                  <a:spLocks/>
                </p:cNvSpPr>
                <p:nvPr/>
              </p:nvSpPr>
              <p:spPr bwMode="auto">
                <a:xfrm>
                  <a:off x="5252075" y="3778211"/>
                  <a:ext cx="890274" cy="442859"/>
                </a:xfrm>
                <a:custGeom>
                  <a:avLst/>
                  <a:gdLst>
                    <a:gd name="T0" fmla="*/ 2147483647 w 753"/>
                    <a:gd name="T1" fmla="*/ 0 h 339"/>
                    <a:gd name="T2" fmla="*/ 0 w 753"/>
                    <a:gd name="T3" fmla="*/ 2147483647 h 339"/>
                    <a:gd name="T4" fmla="*/ 2147483647 w 753"/>
                    <a:gd name="T5" fmla="*/ 2147483647 h 339"/>
                    <a:gd name="T6" fmla="*/ 2147483647 w 753"/>
                    <a:gd name="T7" fmla="*/ 2147483647 h 339"/>
                    <a:gd name="T8" fmla="*/ 2147483647 w 753"/>
                    <a:gd name="T9" fmla="*/ 2147483647 h 339"/>
                    <a:gd name="T10" fmla="*/ 2147483647 w 753"/>
                    <a:gd name="T11" fmla="*/ 2147483647 h 339"/>
                    <a:gd name="T12" fmla="*/ 2147483647 w 753"/>
                    <a:gd name="T13" fmla="*/ 2147483647 h 339"/>
                    <a:gd name="T14" fmla="*/ 2147483647 w 753"/>
                    <a:gd name="T15" fmla="*/ 2147483647 h 339"/>
                    <a:gd name="T16" fmla="*/ 2147483647 w 753"/>
                    <a:gd name="T17" fmla="*/ 2147483647 h 339"/>
                    <a:gd name="T18" fmla="*/ 2147483647 w 753"/>
                    <a:gd name="T19" fmla="*/ 2147483647 h 339"/>
                    <a:gd name="T20" fmla="*/ 2147483647 w 753"/>
                    <a:gd name="T21" fmla="*/ 2147483647 h 339"/>
                    <a:gd name="T22" fmla="*/ 2147483647 w 753"/>
                    <a:gd name="T23" fmla="*/ 2147483647 h 339"/>
                    <a:gd name="T24" fmla="*/ 2147483647 w 753"/>
                    <a:gd name="T25" fmla="*/ 2147483647 h 339"/>
                    <a:gd name="T26" fmla="*/ 2147483647 w 753"/>
                    <a:gd name="T27" fmla="*/ 2147483647 h 339"/>
                    <a:gd name="T28" fmla="*/ 2147483647 w 753"/>
                    <a:gd name="T29" fmla="*/ 0 h 33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53"/>
                    <a:gd name="T46" fmla="*/ 0 h 339"/>
                    <a:gd name="T47" fmla="*/ 753 w 753"/>
                    <a:gd name="T48" fmla="*/ 339 h 339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53" h="339">
                      <a:moveTo>
                        <a:pt x="8" y="0"/>
                      </a:moveTo>
                      <a:lnTo>
                        <a:pt x="0" y="224"/>
                      </a:lnTo>
                      <a:lnTo>
                        <a:pt x="170" y="229"/>
                      </a:lnTo>
                      <a:lnTo>
                        <a:pt x="168" y="339"/>
                      </a:lnTo>
                      <a:lnTo>
                        <a:pt x="397" y="335"/>
                      </a:lnTo>
                      <a:lnTo>
                        <a:pt x="603" y="332"/>
                      </a:lnTo>
                      <a:lnTo>
                        <a:pt x="753" y="335"/>
                      </a:lnTo>
                      <a:lnTo>
                        <a:pt x="706" y="240"/>
                      </a:lnTo>
                      <a:lnTo>
                        <a:pt x="674" y="151"/>
                      </a:lnTo>
                      <a:lnTo>
                        <a:pt x="638" y="59"/>
                      </a:lnTo>
                      <a:lnTo>
                        <a:pt x="552" y="1"/>
                      </a:lnTo>
                      <a:lnTo>
                        <a:pt x="514" y="35"/>
                      </a:lnTo>
                      <a:lnTo>
                        <a:pt x="467" y="11"/>
                      </a:lnTo>
                      <a:lnTo>
                        <a:pt x="262" y="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2" name="Freeform 81"/>
                <p:cNvSpPr>
                  <a:spLocks/>
                </p:cNvSpPr>
                <p:nvPr/>
              </p:nvSpPr>
              <p:spPr bwMode="auto">
                <a:xfrm>
                  <a:off x="5439920" y="4208548"/>
                  <a:ext cx="785536" cy="442859"/>
                </a:xfrm>
                <a:custGeom>
                  <a:avLst/>
                  <a:gdLst>
                    <a:gd name="T0" fmla="*/ 2147483647 w 662"/>
                    <a:gd name="T1" fmla="*/ 2147483647 h 338"/>
                    <a:gd name="T2" fmla="*/ 2147483647 w 662"/>
                    <a:gd name="T3" fmla="*/ 2147483647 h 338"/>
                    <a:gd name="T4" fmla="*/ 0 w 662"/>
                    <a:gd name="T5" fmla="*/ 2147483647 h 338"/>
                    <a:gd name="T6" fmla="*/ 2147483647 w 662"/>
                    <a:gd name="T7" fmla="*/ 2147483647 h 338"/>
                    <a:gd name="T8" fmla="*/ 2147483647 w 662"/>
                    <a:gd name="T9" fmla="*/ 2147483647 h 338"/>
                    <a:gd name="T10" fmla="*/ 2147483647 w 662"/>
                    <a:gd name="T11" fmla="*/ 2147483647 h 338"/>
                    <a:gd name="T12" fmla="*/ 2147483647 w 662"/>
                    <a:gd name="T13" fmla="*/ 2147483647 h 338"/>
                    <a:gd name="T14" fmla="*/ 2147483647 w 662"/>
                    <a:gd name="T15" fmla="*/ 2147483647 h 338"/>
                    <a:gd name="T16" fmla="*/ 2147483647 w 662"/>
                    <a:gd name="T17" fmla="*/ 0 h 338"/>
                    <a:gd name="T18" fmla="*/ 2147483647 w 662"/>
                    <a:gd name="T19" fmla="*/ 2147483647 h 338"/>
                    <a:gd name="T20" fmla="*/ 2147483647 w 662"/>
                    <a:gd name="T21" fmla="*/ 2147483647 h 3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62"/>
                    <a:gd name="T34" fmla="*/ 0 h 338"/>
                    <a:gd name="T35" fmla="*/ 662 w 662"/>
                    <a:gd name="T36" fmla="*/ 338 h 3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62" h="338">
                      <a:moveTo>
                        <a:pt x="7" y="4"/>
                      </a:moveTo>
                      <a:lnTo>
                        <a:pt x="5" y="197"/>
                      </a:lnTo>
                      <a:lnTo>
                        <a:pt x="0" y="335"/>
                      </a:lnTo>
                      <a:lnTo>
                        <a:pt x="662" y="338"/>
                      </a:lnTo>
                      <a:lnTo>
                        <a:pt x="649" y="162"/>
                      </a:lnTo>
                      <a:lnTo>
                        <a:pt x="649" y="96"/>
                      </a:lnTo>
                      <a:lnTo>
                        <a:pt x="596" y="55"/>
                      </a:lnTo>
                      <a:lnTo>
                        <a:pt x="612" y="20"/>
                      </a:lnTo>
                      <a:lnTo>
                        <a:pt x="589" y="0"/>
                      </a:lnTo>
                      <a:lnTo>
                        <a:pt x="289" y="4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3" name="Freeform 82"/>
                <p:cNvSpPr>
                  <a:spLocks/>
                </p:cNvSpPr>
                <p:nvPr/>
              </p:nvSpPr>
              <p:spPr bwMode="auto">
                <a:xfrm>
                  <a:off x="5335182" y="4640023"/>
                  <a:ext cx="913043" cy="484983"/>
                </a:xfrm>
                <a:custGeom>
                  <a:avLst/>
                  <a:gdLst>
                    <a:gd name="T0" fmla="*/ 2147483647 w 772"/>
                    <a:gd name="T1" fmla="*/ 0 h 371"/>
                    <a:gd name="T2" fmla="*/ 0 w 772"/>
                    <a:gd name="T3" fmla="*/ 2147483647 h 371"/>
                    <a:gd name="T4" fmla="*/ 2147483647 w 772"/>
                    <a:gd name="T5" fmla="*/ 2147483647 h 371"/>
                    <a:gd name="T6" fmla="*/ 2147483647 w 772"/>
                    <a:gd name="T7" fmla="*/ 2147483647 h 371"/>
                    <a:gd name="T8" fmla="*/ 2147483647 w 772"/>
                    <a:gd name="T9" fmla="*/ 2147483647 h 371"/>
                    <a:gd name="T10" fmla="*/ 2147483647 w 772"/>
                    <a:gd name="T11" fmla="*/ 2147483647 h 371"/>
                    <a:gd name="T12" fmla="*/ 2147483647 w 772"/>
                    <a:gd name="T13" fmla="*/ 2147483647 h 371"/>
                    <a:gd name="T14" fmla="*/ 2147483647 w 772"/>
                    <a:gd name="T15" fmla="*/ 2147483647 h 371"/>
                    <a:gd name="T16" fmla="*/ 2147483647 w 772"/>
                    <a:gd name="T17" fmla="*/ 2147483647 h 371"/>
                    <a:gd name="T18" fmla="*/ 2147483647 w 772"/>
                    <a:gd name="T19" fmla="*/ 2147483647 h 371"/>
                    <a:gd name="T20" fmla="*/ 2147483647 w 772"/>
                    <a:gd name="T21" fmla="*/ 2147483647 h 371"/>
                    <a:gd name="T22" fmla="*/ 2147483647 w 772"/>
                    <a:gd name="T23" fmla="*/ 2147483647 h 371"/>
                    <a:gd name="T24" fmla="*/ 2147483647 w 772"/>
                    <a:gd name="T25" fmla="*/ 0 h 37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772"/>
                    <a:gd name="T40" fmla="*/ 0 h 371"/>
                    <a:gd name="T41" fmla="*/ 772 w 772"/>
                    <a:gd name="T42" fmla="*/ 371 h 37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772" h="371">
                      <a:moveTo>
                        <a:pt x="5" y="0"/>
                      </a:moveTo>
                      <a:lnTo>
                        <a:pt x="0" y="66"/>
                      </a:lnTo>
                      <a:lnTo>
                        <a:pt x="275" y="76"/>
                      </a:lnTo>
                      <a:lnTo>
                        <a:pt x="276" y="287"/>
                      </a:lnTo>
                      <a:lnTo>
                        <a:pt x="417" y="345"/>
                      </a:lnTo>
                      <a:lnTo>
                        <a:pt x="456" y="324"/>
                      </a:lnTo>
                      <a:lnTo>
                        <a:pt x="544" y="371"/>
                      </a:lnTo>
                      <a:lnTo>
                        <a:pt x="603" y="369"/>
                      </a:lnTo>
                      <a:lnTo>
                        <a:pt x="709" y="324"/>
                      </a:lnTo>
                      <a:lnTo>
                        <a:pt x="772" y="368"/>
                      </a:lnTo>
                      <a:lnTo>
                        <a:pt x="772" y="139"/>
                      </a:lnTo>
                      <a:lnTo>
                        <a:pt x="753" y="5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4" name="Freeform 83"/>
                <p:cNvSpPr>
                  <a:spLocks/>
                </p:cNvSpPr>
                <p:nvPr/>
              </p:nvSpPr>
              <p:spPr bwMode="auto">
                <a:xfrm>
                  <a:off x="6232286" y="4665069"/>
                  <a:ext cx="511168" cy="528244"/>
                </a:xfrm>
                <a:custGeom>
                  <a:avLst/>
                  <a:gdLst>
                    <a:gd name="T0" fmla="*/ 0 w 434"/>
                    <a:gd name="T1" fmla="*/ 2147483647 h 405"/>
                    <a:gd name="T2" fmla="*/ 2147483647 w 434"/>
                    <a:gd name="T3" fmla="*/ 2147483647 h 405"/>
                    <a:gd name="T4" fmla="*/ 2147483647 w 434"/>
                    <a:gd name="T5" fmla="*/ 0 h 405"/>
                    <a:gd name="T6" fmla="*/ 2147483647 w 434"/>
                    <a:gd name="T7" fmla="*/ 2147483647 h 405"/>
                    <a:gd name="T8" fmla="*/ 2147483647 w 434"/>
                    <a:gd name="T9" fmla="*/ 2147483647 h 405"/>
                    <a:gd name="T10" fmla="*/ 2147483647 w 434"/>
                    <a:gd name="T11" fmla="*/ 2147483647 h 405"/>
                    <a:gd name="T12" fmla="*/ 2147483647 w 434"/>
                    <a:gd name="T13" fmla="*/ 2147483647 h 405"/>
                    <a:gd name="T14" fmla="*/ 2147483647 w 434"/>
                    <a:gd name="T15" fmla="*/ 2147483647 h 405"/>
                    <a:gd name="T16" fmla="*/ 2147483647 w 434"/>
                    <a:gd name="T17" fmla="*/ 2147483647 h 405"/>
                    <a:gd name="T18" fmla="*/ 2147483647 w 434"/>
                    <a:gd name="T19" fmla="*/ 2147483647 h 405"/>
                    <a:gd name="T20" fmla="*/ 2147483647 w 434"/>
                    <a:gd name="T21" fmla="*/ 2147483647 h 405"/>
                    <a:gd name="T22" fmla="*/ 2147483647 w 434"/>
                    <a:gd name="T23" fmla="*/ 2147483647 h 405"/>
                    <a:gd name="T24" fmla="*/ 2147483647 w 434"/>
                    <a:gd name="T25" fmla="*/ 2147483647 h 405"/>
                    <a:gd name="T26" fmla="*/ 2147483647 w 434"/>
                    <a:gd name="T27" fmla="*/ 2147483647 h 405"/>
                    <a:gd name="T28" fmla="*/ 2147483647 w 434"/>
                    <a:gd name="T29" fmla="*/ 2147483647 h 405"/>
                    <a:gd name="T30" fmla="*/ 0 w 434"/>
                    <a:gd name="T31" fmla="*/ 2147483647 h 40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34"/>
                    <a:gd name="T49" fmla="*/ 0 h 405"/>
                    <a:gd name="T50" fmla="*/ 434 w 434"/>
                    <a:gd name="T51" fmla="*/ 405 h 405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34" h="405">
                      <a:moveTo>
                        <a:pt x="0" y="37"/>
                      </a:moveTo>
                      <a:lnTo>
                        <a:pt x="171" y="16"/>
                      </a:lnTo>
                      <a:lnTo>
                        <a:pt x="382" y="0"/>
                      </a:lnTo>
                      <a:lnTo>
                        <a:pt x="371" y="53"/>
                      </a:lnTo>
                      <a:lnTo>
                        <a:pt x="418" y="41"/>
                      </a:lnTo>
                      <a:lnTo>
                        <a:pt x="434" y="77"/>
                      </a:lnTo>
                      <a:lnTo>
                        <a:pt x="385" y="109"/>
                      </a:lnTo>
                      <a:lnTo>
                        <a:pt x="397" y="166"/>
                      </a:lnTo>
                      <a:lnTo>
                        <a:pt x="347" y="259"/>
                      </a:lnTo>
                      <a:lnTo>
                        <a:pt x="309" y="318"/>
                      </a:lnTo>
                      <a:lnTo>
                        <a:pt x="330" y="392"/>
                      </a:lnTo>
                      <a:lnTo>
                        <a:pt x="62" y="405"/>
                      </a:lnTo>
                      <a:lnTo>
                        <a:pt x="61" y="359"/>
                      </a:lnTo>
                      <a:lnTo>
                        <a:pt x="8" y="350"/>
                      </a:lnTo>
                      <a:lnTo>
                        <a:pt x="8" y="109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5" name="Freeform 84"/>
                <p:cNvSpPr>
                  <a:spLocks/>
                </p:cNvSpPr>
                <p:nvPr/>
              </p:nvSpPr>
              <p:spPr bwMode="auto">
                <a:xfrm>
                  <a:off x="6304009" y="5172821"/>
                  <a:ext cx="627290" cy="556706"/>
                </a:xfrm>
                <a:custGeom>
                  <a:avLst/>
                  <a:gdLst>
                    <a:gd name="T0" fmla="*/ 0 w 530"/>
                    <a:gd name="T1" fmla="*/ 2147483647 h 425"/>
                    <a:gd name="T2" fmla="*/ 2147483647 w 530"/>
                    <a:gd name="T3" fmla="*/ 0 h 425"/>
                    <a:gd name="T4" fmla="*/ 2147483647 w 530"/>
                    <a:gd name="T5" fmla="*/ 2147483647 h 425"/>
                    <a:gd name="T6" fmla="*/ 2147483647 w 530"/>
                    <a:gd name="T7" fmla="*/ 2147483647 h 425"/>
                    <a:gd name="T8" fmla="*/ 2147483647 w 530"/>
                    <a:gd name="T9" fmla="*/ 2147483647 h 425"/>
                    <a:gd name="T10" fmla="*/ 2147483647 w 530"/>
                    <a:gd name="T11" fmla="*/ 2147483647 h 425"/>
                    <a:gd name="T12" fmla="*/ 2147483647 w 530"/>
                    <a:gd name="T13" fmla="*/ 2147483647 h 425"/>
                    <a:gd name="T14" fmla="*/ 2147483647 w 530"/>
                    <a:gd name="T15" fmla="*/ 2147483647 h 425"/>
                    <a:gd name="T16" fmla="*/ 2147483647 w 530"/>
                    <a:gd name="T17" fmla="*/ 2147483647 h 425"/>
                    <a:gd name="T18" fmla="*/ 2147483647 w 530"/>
                    <a:gd name="T19" fmla="*/ 2147483647 h 425"/>
                    <a:gd name="T20" fmla="*/ 2147483647 w 530"/>
                    <a:gd name="T21" fmla="*/ 2147483647 h 425"/>
                    <a:gd name="T22" fmla="*/ 2147483647 w 530"/>
                    <a:gd name="T23" fmla="*/ 2147483647 h 425"/>
                    <a:gd name="T24" fmla="*/ 2147483647 w 530"/>
                    <a:gd name="T25" fmla="*/ 2147483647 h 425"/>
                    <a:gd name="T26" fmla="*/ 2147483647 w 530"/>
                    <a:gd name="T27" fmla="*/ 2147483647 h 425"/>
                    <a:gd name="T28" fmla="*/ 2147483647 w 530"/>
                    <a:gd name="T29" fmla="*/ 2147483647 h 425"/>
                    <a:gd name="T30" fmla="*/ 2147483647 w 530"/>
                    <a:gd name="T31" fmla="*/ 2147483647 h 425"/>
                    <a:gd name="T32" fmla="*/ 2147483647 w 530"/>
                    <a:gd name="T33" fmla="*/ 2147483647 h 425"/>
                    <a:gd name="T34" fmla="*/ 2147483647 w 530"/>
                    <a:gd name="T35" fmla="*/ 2147483647 h 425"/>
                    <a:gd name="T36" fmla="*/ 2147483647 w 530"/>
                    <a:gd name="T37" fmla="*/ 2147483647 h 425"/>
                    <a:gd name="T38" fmla="*/ 2147483647 w 530"/>
                    <a:gd name="T39" fmla="*/ 2147483647 h 425"/>
                    <a:gd name="T40" fmla="*/ 2147483647 w 530"/>
                    <a:gd name="T41" fmla="*/ 2147483647 h 425"/>
                    <a:gd name="T42" fmla="*/ 2147483647 w 530"/>
                    <a:gd name="T43" fmla="*/ 2147483647 h 425"/>
                    <a:gd name="T44" fmla="*/ 2147483647 w 530"/>
                    <a:gd name="T45" fmla="*/ 2147483647 h 425"/>
                    <a:gd name="T46" fmla="*/ 2147483647 w 530"/>
                    <a:gd name="T47" fmla="*/ 2147483647 h 425"/>
                    <a:gd name="T48" fmla="*/ 2147483647 w 530"/>
                    <a:gd name="T49" fmla="*/ 2147483647 h 425"/>
                    <a:gd name="T50" fmla="*/ 2147483647 w 530"/>
                    <a:gd name="T51" fmla="*/ 2147483647 h 425"/>
                    <a:gd name="T52" fmla="*/ 2147483647 w 530"/>
                    <a:gd name="T53" fmla="*/ 2147483647 h 425"/>
                    <a:gd name="T54" fmla="*/ 2147483647 w 530"/>
                    <a:gd name="T55" fmla="*/ 2147483647 h 425"/>
                    <a:gd name="T56" fmla="*/ 2147483647 w 530"/>
                    <a:gd name="T57" fmla="*/ 2147483647 h 425"/>
                    <a:gd name="T58" fmla="*/ 2147483647 w 530"/>
                    <a:gd name="T59" fmla="*/ 2147483647 h 425"/>
                    <a:gd name="T60" fmla="*/ 2147483647 w 530"/>
                    <a:gd name="T61" fmla="*/ 2147483647 h 425"/>
                    <a:gd name="T62" fmla="*/ 2147483647 w 530"/>
                    <a:gd name="T63" fmla="*/ 2147483647 h 425"/>
                    <a:gd name="T64" fmla="*/ 2147483647 w 530"/>
                    <a:gd name="T65" fmla="*/ 2147483647 h 425"/>
                    <a:gd name="T66" fmla="*/ 2147483647 w 530"/>
                    <a:gd name="T67" fmla="*/ 2147483647 h 425"/>
                    <a:gd name="T68" fmla="*/ 0 w 530"/>
                    <a:gd name="T69" fmla="*/ 2147483647 h 42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530"/>
                    <a:gd name="T106" fmla="*/ 0 h 425"/>
                    <a:gd name="T107" fmla="*/ 530 w 530"/>
                    <a:gd name="T108" fmla="*/ 425 h 42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530" h="425">
                      <a:moveTo>
                        <a:pt x="0" y="10"/>
                      </a:moveTo>
                      <a:lnTo>
                        <a:pt x="265" y="0"/>
                      </a:lnTo>
                      <a:lnTo>
                        <a:pt x="312" y="87"/>
                      </a:lnTo>
                      <a:lnTo>
                        <a:pt x="272" y="191"/>
                      </a:lnTo>
                      <a:lnTo>
                        <a:pt x="259" y="237"/>
                      </a:lnTo>
                      <a:lnTo>
                        <a:pt x="436" y="218"/>
                      </a:lnTo>
                      <a:lnTo>
                        <a:pt x="448" y="286"/>
                      </a:lnTo>
                      <a:lnTo>
                        <a:pt x="394" y="279"/>
                      </a:lnTo>
                      <a:lnTo>
                        <a:pt x="370" y="308"/>
                      </a:lnTo>
                      <a:lnTo>
                        <a:pt x="398" y="328"/>
                      </a:lnTo>
                      <a:lnTo>
                        <a:pt x="446" y="305"/>
                      </a:lnTo>
                      <a:lnTo>
                        <a:pt x="448" y="338"/>
                      </a:lnTo>
                      <a:lnTo>
                        <a:pt x="477" y="310"/>
                      </a:lnTo>
                      <a:lnTo>
                        <a:pt x="496" y="310"/>
                      </a:lnTo>
                      <a:lnTo>
                        <a:pt x="474" y="367"/>
                      </a:lnTo>
                      <a:lnTo>
                        <a:pt x="517" y="376"/>
                      </a:lnTo>
                      <a:lnTo>
                        <a:pt x="530" y="407"/>
                      </a:lnTo>
                      <a:lnTo>
                        <a:pt x="511" y="417"/>
                      </a:lnTo>
                      <a:lnTo>
                        <a:pt x="483" y="397"/>
                      </a:lnTo>
                      <a:lnTo>
                        <a:pt x="432" y="383"/>
                      </a:lnTo>
                      <a:lnTo>
                        <a:pt x="443" y="420"/>
                      </a:lnTo>
                      <a:lnTo>
                        <a:pt x="417" y="425"/>
                      </a:lnTo>
                      <a:lnTo>
                        <a:pt x="396" y="391"/>
                      </a:lnTo>
                      <a:lnTo>
                        <a:pt x="383" y="412"/>
                      </a:lnTo>
                      <a:lnTo>
                        <a:pt x="306" y="412"/>
                      </a:lnTo>
                      <a:lnTo>
                        <a:pt x="306" y="391"/>
                      </a:lnTo>
                      <a:lnTo>
                        <a:pt x="277" y="367"/>
                      </a:lnTo>
                      <a:lnTo>
                        <a:pt x="218" y="363"/>
                      </a:lnTo>
                      <a:lnTo>
                        <a:pt x="267" y="391"/>
                      </a:lnTo>
                      <a:lnTo>
                        <a:pt x="199" y="405"/>
                      </a:lnTo>
                      <a:lnTo>
                        <a:pt x="93" y="386"/>
                      </a:lnTo>
                      <a:lnTo>
                        <a:pt x="52" y="391"/>
                      </a:lnTo>
                      <a:lnTo>
                        <a:pt x="67" y="249"/>
                      </a:lnTo>
                      <a:lnTo>
                        <a:pt x="2" y="136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6" name="Freeform 85"/>
                <p:cNvSpPr>
                  <a:spLocks/>
                </p:cNvSpPr>
                <p:nvPr/>
              </p:nvSpPr>
              <p:spPr bwMode="auto">
                <a:xfrm>
                  <a:off x="5875949" y="2833292"/>
                  <a:ext cx="697874" cy="867504"/>
                </a:xfrm>
                <a:custGeom>
                  <a:avLst/>
                  <a:gdLst>
                    <a:gd name="T0" fmla="*/ 0 w 591"/>
                    <a:gd name="T1" fmla="*/ 2147483647 h 665"/>
                    <a:gd name="T2" fmla="*/ 2147483647 w 591"/>
                    <a:gd name="T3" fmla="*/ 2147483647 h 665"/>
                    <a:gd name="T4" fmla="*/ 2147483647 w 591"/>
                    <a:gd name="T5" fmla="*/ 0 h 665"/>
                    <a:gd name="T6" fmla="*/ 2147483647 w 591"/>
                    <a:gd name="T7" fmla="*/ 2147483647 h 665"/>
                    <a:gd name="T8" fmla="*/ 2147483647 w 591"/>
                    <a:gd name="T9" fmla="*/ 2147483647 h 665"/>
                    <a:gd name="T10" fmla="*/ 2147483647 w 591"/>
                    <a:gd name="T11" fmla="*/ 2147483647 h 665"/>
                    <a:gd name="T12" fmla="*/ 2147483647 w 591"/>
                    <a:gd name="T13" fmla="*/ 2147483647 h 665"/>
                    <a:gd name="T14" fmla="*/ 2147483647 w 591"/>
                    <a:gd name="T15" fmla="*/ 2147483647 h 665"/>
                    <a:gd name="T16" fmla="*/ 2147483647 w 591"/>
                    <a:gd name="T17" fmla="*/ 2147483647 h 665"/>
                    <a:gd name="T18" fmla="*/ 2147483647 w 591"/>
                    <a:gd name="T19" fmla="*/ 2147483647 h 665"/>
                    <a:gd name="T20" fmla="*/ 2147483647 w 591"/>
                    <a:gd name="T21" fmla="*/ 2147483647 h 665"/>
                    <a:gd name="T22" fmla="*/ 2147483647 w 591"/>
                    <a:gd name="T23" fmla="*/ 2147483647 h 665"/>
                    <a:gd name="T24" fmla="*/ 2147483647 w 591"/>
                    <a:gd name="T25" fmla="*/ 2147483647 h 665"/>
                    <a:gd name="T26" fmla="*/ 2147483647 w 591"/>
                    <a:gd name="T27" fmla="*/ 2147483647 h 665"/>
                    <a:gd name="T28" fmla="*/ 2147483647 w 591"/>
                    <a:gd name="T29" fmla="*/ 2147483647 h 665"/>
                    <a:gd name="T30" fmla="*/ 2147483647 w 591"/>
                    <a:gd name="T31" fmla="*/ 2147483647 h 665"/>
                    <a:gd name="T32" fmla="*/ 2147483647 w 591"/>
                    <a:gd name="T33" fmla="*/ 2147483647 h 665"/>
                    <a:gd name="T34" fmla="*/ 2147483647 w 591"/>
                    <a:gd name="T35" fmla="*/ 2147483647 h 665"/>
                    <a:gd name="T36" fmla="*/ 2147483647 w 591"/>
                    <a:gd name="T37" fmla="*/ 2147483647 h 665"/>
                    <a:gd name="T38" fmla="*/ 2147483647 w 591"/>
                    <a:gd name="T39" fmla="*/ 2147483647 h 665"/>
                    <a:gd name="T40" fmla="*/ 2147483647 w 591"/>
                    <a:gd name="T41" fmla="*/ 2147483647 h 665"/>
                    <a:gd name="T42" fmla="*/ 2147483647 w 591"/>
                    <a:gd name="T43" fmla="*/ 2147483647 h 665"/>
                    <a:gd name="T44" fmla="*/ 2147483647 w 591"/>
                    <a:gd name="T45" fmla="*/ 2147483647 h 665"/>
                    <a:gd name="T46" fmla="*/ 2147483647 w 591"/>
                    <a:gd name="T47" fmla="*/ 2147483647 h 665"/>
                    <a:gd name="T48" fmla="*/ 2147483647 w 591"/>
                    <a:gd name="T49" fmla="*/ 2147483647 h 665"/>
                    <a:gd name="T50" fmla="*/ 2147483647 w 591"/>
                    <a:gd name="T51" fmla="*/ 2147483647 h 665"/>
                    <a:gd name="T52" fmla="*/ 2147483647 w 591"/>
                    <a:gd name="T53" fmla="*/ 2147483647 h 665"/>
                    <a:gd name="T54" fmla="*/ 2147483647 w 591"/>
                    <a:gd name="T55" fmla="*/ 2147483647 h 665"/>
                    <a:gd name="T56" fmla="*/ 2147483647 w 591"/>
                    <a:gd name="T57" fmla="*/ 2147483647 h 665"/>
                    <a:gd name="T58" fmla="*/ 2147483647 w 591"/>
                    <a:gd name="T59" fmla="*/ 2147483647 h 665"/>
                    <a:gd name="T60" fmla="*/ 0 w 591"/>
                    <a:gd name="T61" fmla="*/ 2147483647 h 66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1"/>
                    <a:gd name="T94" fmla="*/ 0 h 665"/>
                    <a:gd name="T95" fmla="*/ 591 w 591"/>
                    <a:gd name="T96" fmla="*/ 665 h 665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1" h="665">
                      <a:moveTo>
                        <a:pt x="0" y="52"/>
                      </a:moveTo>
                      <a:lnTo>
                        <a:pt x="155" y="52"/>
                      </a:lnTo>
                      <a:lnTo>
                        <a:pt x="154" y="0"/>
                      </a:lnTo>
                      <a:lnTo>
                        <a:pt x="188" y="15"/>
                      </a:lnTo>
                      <a:lnTo>
                        <a:pt x="194" y="55"/>
                      </a:lnTo>
                      <a:lnTo>
                        <a:pt x="268" y="99"/>
                      </a:lnTo>
                      <a:lnTo>
                        <a:pt x="291" y="79"/>
                      </a:lnTo>
                      <a:lnTo>
                        <a:pt x="334" y="79"/>
                      </a:lnTo>
                      <a:lnTo>
                        <a:pt x="368" y="118"/>
                      </a:lnTo>
                      <a:lnTo>
                        <a:pt x="391" y="104"/>
                      </a:lnTo>
                      <a:lnTo>
                        <a:pt x="456" y="120"/>
                      </a:lnTo>
                      <a:lnTo>
                        <a:pt x="478" y="91"/>
                      </a:lnTo>
                      <a:lnTo>
                        <a:pt x="518" y="113"/>
                      </a:lnTo>
                      <a:lnTo>
                        <a:pt x="591" y="110"/>
                      </a:lnTo>
                      <a:lnTo>
                        <a:pt x="473" y="192"/>
                      </a:lnTo>
                      <a:lnTo>
                        <a:pt x="415" y="265"/>
                      </a:lnTo>
                      <a:lnTo>
                        <a:pt x="426" y="370"/>
                      </a:lnTo>
                      <a:lnTo>
                        <a:pt x="386" y="414"/>
                      </a:lnTo>
                      <a:lnTo>
                        <a:pt x="402" y="444"/>
                      </a:lnTo>
                      <a:lnTo>
                        <a:pt x="402" y="522"/>
                      </a:lnTo>
                      <a:lnTo>
                        <a:pt x="443" y="522"/>
                      </a:lnTo>
                      <a:lnTo>
                        <a:pt x="502" y="578"/>
                      </a:lnTo>
                      <a:lnTo>
                        <a:pt x="527" y="646"/>
                      </a:lnTo>
                      <a:lnTo>
                        <a:pt x="108" y="665"/>
                      </a:lnTo>
                      <a:lnTo>
                        <a:pt x="110" y="481"/>
                      </a:lnTo>
                      <a:lnTo>
                        <a:pt x="73" y="441"/>
                      </a:lnTo>
                      <a:lnTo>
                        <a:pt x="86" y="393"/>
                      </a:lnTo>
                      <a:lnTo>
                        <a:pt x="99" y="365"/>
                      </a:lnTo>
                      <a:lnTo>
                        <a:pt x="73" y="238"/>
                      </a:lnTo>
                      <a:lnTo>
                        <a:pt x="37" y="154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7" name="Freeform 86"/>
                <p:cNvSpPr>
                  <a:spLocks/>
                </p:cNvSpPr>
                <p:nvPr/>
              </p:nvSpPr>
              <p:spPr bwMode="auto">
                <a:xfrm>
                  <a:off x="6329055" y="3133844"/>
                  <a:ext cx="529382" cy="684212"/>
                </a:xfrm>
                <a:custGeom>
                  <a:avLst/>
                  <a:gdLst>
                    <a:gd name="T0" fmla="*/ 2147483647 w 449"/>
                    <a:gd name="T1" fmla="*/ 2147483647 h 524"/>
                    <a:gd name="T2" fmla="*/ 2147483647 w 449"/>
                    <a:gd name="T3" fmla="*/ 2147483647 h 524"/>
                    <a:gd name="T4" fmla="*/ 2147483647 w 449"/>
                    <a:gd name="T5" fmla="*/ 2147483647 h 524"/>
                    <a:gd name="T6" fmla="*/ 2147483647 w 449"/>
                    <a:gd name="T7" fmla="*/ 0 h 524"/>
                    <a:gd name="T8" fmla="*/ 2147483647 w 449"/>
                    <a:gd name="T9" fmla="*/ 2147483647 h 524"/>
                    <a:gd name="T10" fmla="*/ 2147483647 w 449"/>
                    <a:gd name="T11" fmla="*/ 2147483647 h 524"/>
                    <a:gd name="T12" fmla="*/ 2147483647 w 449"/>
                    <a:gd name="T13" fmla="*/ 2147483647 h 524"/>
                    <a:gd name="T14" fmla="*/ 2147483647 w 449"/>
                    <a:gd name="T15" fmla="*/ 2147483647 h 524"/>
                    <a:gd name="T16" fmla="*/ 2147483647 w 449"/>
                    <a:gd name="T17" fmla="*/ 2147483647 h 524"/>
                    <a:gd name="T18" fmla="*/ 2147483647 w 449"/>
                    <a:gd name="T19" fmla="*/ 2147483647 h 524"/>
                    <a:gd name="T20" fmla="*/ 2147483647 w 449"/>
                    <a:gd name="T21" fmla="*/ 2147483647 h 524"/>
                    <a:gd name="T22" fmla="*/ 2147483647 w 449"/>
                    <a:gd name="T23" fmla="*/ 2147483647 h 524"/>
                    <a:gd name="T24" fmla="*/ 2147483647 w 449"/>
                    <a:gd name="T25" fmla="*/ 2147483647 h 524"/>
                    <a:gd name="T26" fmla="*/ 2147483647 w 449"/>
                    <a:gd name="T27" fmla="*/ 2147483647 h 524"/>
                    <a:gd name="T28" fmla="*/ 2147483647 w 449"/>
                    <a:gd name="T29" fmla="*/ 2147483647 h 524"/>
                    <a:gd name="T30" fmla="*/ 2147483647 w 449"/>
                    <a:gd name="T31" fmla="*/ 2147483647 h 524"/>
                    <a:gd name="T32" fmla="*/ 2147483647 w 449"/>
                    <a:gd name="T33" fmla="*/ 2147483647 h 524"/>
                    <a:gd name="T34" fmla="*/ 2147483647 w 449"/>
                    <a:gd name="T35" fmla="*/ 2147483647 h 524"/>
                    <a:gd name="T36" fmla="*/ 2147483647 w 449"/>
                    <a:gd name="T37" fmla="*/ 2147483647 h 524"/>
                    <a:gd name="T38" fmla="*/ 2147483647 w 449"/>
                    <a:gd name="T39" fmla="*/ 2147483647 h 524"/>
                    <a:gd name="T40" fmla="*/ 2147483647 w 449"/>
                    <a:gd name="T41" fmla="*/ 2147483647 h 524"/>
                    <a:gd name="T42" fmla="*/ 2147483647 w 449"/>
                    <a:gd name="T43" fmla="*/ 2147483647 h 524"/>
                    <a:gd name="T44" fmla="*/ 2147483647 w 449"/>
                    <a:gd name="T45" fmla="*/ 2147483647 h 524"/>
                    <a:gd name="T46" fmla="*/ 2147483647 w 449"/>
                    <a:gd name="T47" fmla="*/ 2147483647 h 524"/>
                    <a:gd name="T48" fmla="*/ 2147483647 w 449"/>
                    <a:gd name="T49" fmla="*/ 2147483647 h 524"/>
                    <a:gd name="T50" fmla="*/ 2147483647 w 449"/>
                    <a:gd name="T51" fmla="*/ 2147483647 h 524"/>
                    <a:gd name="T52" fmla="*/ 2147483647 w 449"/>
                    <a:gd name="T53" fmla="*/ 2147483647 h 524"/>
                    <a:gd name="T54" fmla="*/ 2147483647 w 449"/>
                    <a:gd name="T55" fmla="*/ 2147483647 h 524"/>
                    <a:gd name="T56" fmla="*/ 2147483647 w 449"/>
                    <a:gd name="T57" fmla="*/ 2147483647 h 524"/>
                    <a:gd name="T58" fmla="*/ 2147483647 w 449"/>
                    <a:gd name="T59" fmla="*/ 2147483647 h 524"/>
                    <a:gd name="T60" fmla="*/ 2147483647 w 449"/>
                    <a:gd name="T61" fmla="*/ 2147483647 h 524"/>
                    <a:gd name="T62" fmla="*/ 2147483647 w 449"/>
                    <a:gd name="T63" fmla="*/ 2147483647 h 524"/>
                    <a:gd name="T64" fmla="*/ 2147483647 w 449"/>
                    <a:gd name="T65" fmla="*/ 2147483647 h 524"/>
                    <a:gd name="T66" fmla="*/ 0 w 449"/>
                    <a:gd name="T67" fmla="*/ 2147483647 h 524"/>
                    <a:gd name="T68" fmla="*/ 2147483647 w 449"/>
                    <a:gd name="T69" fmla="*/ 2147483647 h 524"/>
                    <a:gd name="T70" fmla="*/ 2147483647 w 449"/>
                    <a:gd name="T71" fmla="*/ 2147483647 h 524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49"/>
                    <a:gd name="T109" fmla="*/ 0 h 524"/>
                    <a:gd name="T110" fmla="*/ 449 w 449"/>
                    <a:gd name="T111" fmla="*/ 524 h 524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49" h="524">
                      <a:moveTo>
                        <a:pt x="32" y="35"/>
                      </a:moveTo>
                      <a:lnTo>
                        <a:pt x="66" y="30"/>
                      </a:lnTo>
                      <a:lnTo>
                        <a:pt x="97" y="30"/>
                      </a:lnTo>
                      <a:lnTo>
                        <a:pt x="116" y="0"/>
                      </a:lnTo>
                      <a:lnTo>
                        <a:pt x="131" y="38"/>
                      </a:lnTo>
                      <a:lnTo>
                        <a:pt x="179" y="38"/>
                      </a:lnTo>
                      <a:lnTo>
                        <a:pt x="205" y="74"/>
                      </a:lnTo>
                      <a:lnTo>
                        <a:pt x="255" y="64"/>
                      </a:lnTo>
                      <a:lnTo>
                        <a:pt x="289" y="87"/>
                      </a:lnTo>
                      <a:lnTo>
                        <a:pt x="352" y="103"/>
                      </a:lnTo>
                      <a:lnTo>
                        <a:pt x="363" y="130"/>
                      </a:lnTo>
                      <a:lnTo>
                        <a:pt x="395" y="132"/>
                      </a:lnTo>
                      <a:lnTo>
                        <a:pt x="386" y="159"/>
                      </a:lnTo>
                      <a:lnTo>
                        <a:pt x="397" y="190"/>
                      </a:lnTo>
                      <a:lnTo>
                        <a:pt x="376" y="229"/>
                      </a:lnTo>
                      <a:lnTo>
                        <a:pt x="391" y="237"/>
                      </a:lnTo>
                      <a:lnTo>
                        <a:pt x="426" y="195"/>
                      </a:lnTo>
                      <a:lnTo>
                        <a:pt x="424" y="180"/>
                      </a:lnTo>
                      <a:lnTo>
                        <a:pt x="439" y="174"/>
                      </a:lnTo>
                      <a:lnTo>
                        <a:pt x="449" y="195"/>
                      </a:lnTo>
                      <a:lnTo>
                        <a:pt x="421" y="224"/>
                      </a:lnTo>
                      <a:lnTo>
                        <a:pt x="410" y="290"/>
                      </a:lnTo>
                      <a:lnTo>
                        <a:pt x="410" y="402"/>
                      </a:lnTo>
                      <a:lnTo>
                        <a:pt x="426" y="421"/>
                      </a:lnTo>
                      <a:lnTo>
                        <a:pt x="420" y="490"/>
                      </a:lnTo>
                      <a:lnTo>
                        <a:pt x="206" y="524"/>
                      </a:lnTo>
                      <a:lnTo>
                        <a:pt x="153" y="492"/>
                      </a:lnTo>
                      <a:lnTo>
                        <a:pt x="165" y="450"/>
                      </a:lnTo>
                      <a:lnTo>
                        <a:pt x="139" y="405"/>
                      </a:lnTo>
                      <a:lnTo>
                        <a:pt x="116" y="348"/>
                      </a:lnTo>
                      <a:lnTo>
                        <a:pt x="56" y="292"/>
                      </a:lnTo>
                      <a:lnTo>
                        <a:pt x="19" y="292"/>
                      </a:lnTo>
                      <a:lnTo>
                        <a:pt x="19" y="214"/>
                      </a:lnTo>
                      <a:lnTo>
                        <a:pt x="0" y="185"/>
                      </a:lnTo>
                      <a:lnTo>
                        <a:pt x="42" y="140"/>
                      </a:lnTo>
                      <a:lnTo>
                        <a:pt x="32" y="35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8" name="Freeform 87"/>
                <p:cNvSpPr>
                  <a:spLocks/>
                </p:cNvSpPr>
                <p:nvPr/>
              </p:nvSpPr>
              <p:spPr bwMode="auto">
                <a:xfrm>
                  <a:off x="5993210" y="3673473"/>
                  <a:ext cx="615906" cy="445136"/>
                </a:xfrm>
                <a:custGeom>
                  <a:avLst/>
                  <a:gdLst>
                    <a:gd name="T0" fmla="*/ 2147483647 w 521"/>
                    <a:gd name="T1" fmla="*/ 2147483647 h 339"/>
                    <a:gd name="T2" fmla="*/ 0 w 521"/>
                    <a:gd name="T3" fmla="*/ 2147483647 h 339"/>
                    <a:gd name="T4" fmla="*/ 2147483647 w 521"/>
                    <a:gd name="T5" fmla="*/ 2147483647 h 339"/>
                    <a:gd name="T6" fmla="*/ 2147483647 w 521"/>
                    <a:gd name="T7" fmla="*/ 2147483647 h 339"/>
                    <a:gd name="T8" fmla="*/ 2147483647 w 521"/>
                    <a:gd name="T9" fmla="*/ 2147483647 h 339"/>
                    <a:gd name="T10" fmla="*/ 2147483647 w 521"/>
                    <a:gd name="T11" fmla="*/ 2147483647 h 339"/>
                    <a:gd name="T12" fmla="*/ 2147483647 w 521"/>
                    <a:gd name="T13" fmla="*/ 2147483647 h 339"/>
                    <a:gd name="T14" fmla="*/ 2147483647 w 521"/>
                    <a:gd name="T15" fmla="*/ 2147483647 h 339"/>
                    <a:gd name="T16" fmla="*/ 2147483647 w 521"/>
                    <a:gd name="T17" fmla="*/ 2147483647 h 339"/>
                    <a:gd name="T18" fmla="*/ 2147483647 w 521"/>
                    <a:gd name="T19" fmla="*/ 2147483647 h 339"/>
                    <a:gd name="T20" fmla="*/ 2147483647 w 521"/>
                    <a:gd name="T21" fmla="*/ 2147483647 h 339"/>
                    <a:gd name="T22" fmla="*/ 2147483647 w 521"/>
                    <a:gd name="T23" fmla="*/ 2147483647 h 339"/>
                    <a:gd name="T24" fmla="*/ 2147483647 w 521"/>
                    <a:gd name="T25" fmla="*/ 2147483647 h 339"/>
                    <a:gd name="T26" fmla="*/ 2147483647 w 521"/>
                    <a:gd name="T27" fmla="*/ 2147483647 h 339"/>
                    <a:gd name="T28" fmla="*/ 2147483647 w 521"/>
                    <a:gd name="T29" fmla="*/ 0 h 339"/>
                    <a:gd name="T30" fmla="*/ 2147483647 w 521"/>
                    <a:gd name="T31" fmla="*/ 2147483647 h 339"/>
                    <a:gd name="T32" fmla="*/ 2147483647 w 521"/>
                    <a:gd name="T33" fmla="*/ 2147483647 h 339"/>
                    <a:gd name="T34" fmla="*/ 2147483647 w 521"/>
                    <a:gd name="T35" fmla="*/ 2147483647 h 33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21"/>
                    <a:gd name="T55" fmla="*/ 0 h 339"/>
                    <a:gd name="T56" fmla="*/ 521 w 521"/>
                    <a:gd name="T57" fmla="*/ 339 h 33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21" h="339">
                      <a:moveTo>
                        <a:pt x="8" y="18"/>
                      </a:moveTo>
                      <a:lnTo>
                        <a:pt x="0" y="78"/>
                      </a:lnTo>
                      <a:lnTo>
                        <a:pt x="11" y="141"/>
                      </a:lnTo>
                      <a:lnTo>
                        <a:pt x="59" y="270"/>
                      </a:lnTo>
                      <a:lnTo>
                        <a:pt x="87" y="339"/>
                      </a:lnTo>
                      <a:lnTo>
                        <a:pt x="394" y="323"/>
                      </a:lnTo>
                      <a:lnTo>
                        <a:pt x="444" y="339"/>
                      </a:lnTo>
                      <a:lnTo>
                        <a:pt x="474" y="273"/>
                      </a:lnTo>
                      <a:lnTo>
                        <a:pt x="463" y="226"/>
                      </a:lnTo>
                      <a:lnTo>
                        <a:pt x="515" y="217"/>
                      </a:lnTo>
                      <a:lnTo>
                        <a:pt x="521" y="142"/>
                      </a:lnTo>
                      <a:lnTo>
                        <a:pt x="490" y="110"/>
                      </a:lnTo>
                      <a:lnTo>
                        <a:pt x="437" y="78"/>
                      </a:lnTo>
                      <a:lnTo>
                        <a:pt x="449" y="33"/>
                      </a:lnTo>
                      <a:lnTo>
                        <a:pt x="426" y="0"/>
                      </a:lnTo>
                      <a:lnTo>
                        <a:pt x="311" y="5"/>
                      </a:lnTo>
                      <a:lnTo>
                        <a:pt x="195" y="10"/>
                      </a:lnTo>
                      <a:lnTo>
                        <a:pt x="8" y="18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9" name="Freeform 88"/>
                <p:cNvSpPr>
                  <a:spLocks/>
                </p:cNvSpPr>
                <p:nvPr/>
              </p:nvSpPr>
              <p:spPr bwMode="auto">
                <a:xfrm>
                  <a:off x="6537393" y="3034798"/>
                  <a:ext cx="569229" cy="273230"/>
                </a:xfrm>
                <a:custGeom>
                  <a:avLst/>
                  <a:gdLst>
                    <a:gd name="T0" fmla="*/ 0 w 483"/>
                    <a:gd name="T1" fmla="*/ 2147483647 h 209"/>
                    <a:gd name="T2" fmla="*/ 2147483647 w 483"/>
                    <a:gd name="T3" fmla="*/ 0 h 209"/>
                    <a:gd name="T4" fmla="*/ 2147483647 w 483"/>
                    <a:gd name="T5" fmla="*/ 2147483647 h 209"/>
                    <a:gd name="T6" fmla="*/ 2147483647 w 483"/>
                    <a:gd name="T7" fmla="*/ 2147483647 h 209"/>
                    <a:gd name="T8" fmla="*/ 2147483647 w 483"/>
                    <a:gd name="T9" fmla="*/ 2147483647 h 209"/>
                    <a:gd name="T10" fmla="*/ 2147483647 w 483"/>
                    <a:gd name="T11" fmla="*/ 2147483647 h 209"/>
                    <a:gd name="T12" fmla="*/ 2147483647 w 483"/>
                    <a:gd name="T13" fmla="*/ 2147483647 h 209"/>
                    <a:gd name="T14" fmla="*/ 2147483647 w 483"/>
                    <a:gd name="T15" fmla="*/ 2147483647 h 209"/>
                    <a:gd name="T16" fmla="*/ 2147483647 w 483"/>
                    <a:gd name="T17" fmla="*/ 2147483647 h 209"/>
                    <a:gd name="T18" fmla="*/ 2147483647 w 483"/>
                    <a:gd name="T19" fmla="*/ 2147483647 h 209"/>
                    <a:gd name="T20" fmla="*/ 2147483647 w 483"/>
                    <a:gd name="T21" fmla="*/ 2147483647 h 209"/>
                    <a:gd name="T22" fmla="*/ 2147483647 w 483"/>
                    <a:gd name="T23" fmla="*/ 2147483647 h 209"/>
                    <a:gd name="T24" fmla="*/ 2147483647 w 483"/>
                    <a:gd name="T25" fmla="*/ 2147483647 h 209"/>
                    <a:gd name="T26" fmla="*/ 2147483647 w 483"/>
                    <a:gd name="T27" fmla="*/ 2147483647 h 209"/>
                    <a:gd name="T28" fmla="*/ 2147483647 w 483"/>
                    <a:gd name="T29" fmla="*/ 2147483647 h 209"/>
                    <a:gd name="T30" fmla="*/ 2147483647 w 483"/>
                    <a:gd name="T31" fmla="*/ 2147483647 h 209"/>
                    <a:gd name="T32" fmla="*/ 2147483647 w 483"/>
                    <a:gd name="T33" fmla="*/ 2147483647 h 209"/>
                    <a:gd name="T34" fmla="*/ 2147483647 w 483"/>
                    <a:gd name="T35" fmla="*/ 2147483647 h 209"/>
                    <a:gd name="T36" fmla="*/ 2147483647 w 483"/>
                    <a:gd name="T37" fmla="*/ 2147483647 h 209"/>
                    <a:gd name="T38" fmla="*/ 2147483647 w 483"/>
                    <a:gd name="T39" fmla="*/ 2147483647 h 209"/>
                    <a:gd name="T40" fmla="*/ 2147483647 w 483"/>
                    <a:gd name="T41" fmla="*/ 2147483647 h 209"/>
                    <a:gd name="T42" fmla="*/ 2147483647 w 483"/>
                    <a:gd name="T43" fmla="*/ 2147483647 h 209"/>
                    <a:gd name="T44" fmla="*/ 2147483647 w 483"/>
                    <a:gd name="T45" fmla="*/ 2147483647 h 209"/>
                    <a:gd name="T46" fmla="*/ 2147483647 w 483"/>
                    <a:gd name="T47" fmla="*/ 2147483647 h 209"/>
                    <a:gd name="T48" fmla="*/ 0 w 483"/>
                    <a:gd name="T49" fmla="*/ 2147483647 h 20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483"/>
                    <a:gd name="T76" fmla="*/ 0 h 209"/>
                    <a:gd name="T77" fmla="*/ 483 w 483"/>
                    <a:gd name="T78" fmla="*/ 209 h 20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483" h="209">
                      <a:moveTo>
                        <a:pt x="0" y="115"/>
                      </a:moveTo>
                      <a:lnTo>
                        <a:pt x="108" y="0"/>
                      </a:lnTo>
                      <a:lnTo>
                        <a:pt x="89" y="47"/>
                      </a:lnTo>
                      <a:lnTo>
                        <a:pt x="103" y="62"/>
                      </a:lnTo>
                      <a:lnTo>
                        <a:pt x="137" y="42"/>
                      </a:lnTo>
                      <a:lnTo>
                        <a:pt x="211" y="71"/>
                      </a:lnTo>
                      <a:lnTo>
                        <a:pt x="244" y="47"/>
                      </a:lnTo>
                      <a:lnTo>
                        <a:pt x="344" y="34"/>
                      </a:lnTo>
                      <a:lnTo>
                        <a:pt x="363" y="63"/>
                      </a:lnTo>
                      <a:lnTo>
                        <a:pt x="402" y="57"/>
                      </a:lnTo>
                      <a:lnTo>
                        <a:pt x="478" y="87"/>
                      </a:lnTo>
                      <a:lnTo>
                        <a:pt x="483" y="110"/>
                      </a:lnTo>
                      <a:lnTo>
                        <a:pt x="400" y="129"/>
                      </a:lnTo>
                      <a:lnTo>
                        <a:pt x="376" y="115"/>
                      </a:lnTo>
                      <a:lnTo>
                        <a:pt x="334" y="120"/>
                      </a:lnTo>
                      <a:lnTo>
                        <a:pt x="286" y="149"/>
                      </a:lnTo>
                      <a:lnTo>
                        <a:pt x="263" y="150"/>
                      </a:lnTo>
                      <a:lnTo>
                        <a:pt x="245" y="129"/>
                      </a:lnTo>
                      <a:lnTo>
                        <a:pt x="218" y="207"/>
                      </a:lnTo>
                      <a:lnTo>
                        <a:pt x="187" y="209"/>
                      </a:lnTo>
                      <a:lnTo>
                        <a:pt x="174" y="178"/>
                      </a:lnTo>
                      <a:lnTo>
                        <a:pt x="110" y="163"/>
                      </a:lnTo>
                      <a:lnTo>
                        <a:pt x="79" y="141"/>
                      </a:lnTo>
                      <a:lnTo>
                        <a:pt x="26" y="149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0" name="Freeform 89"/>
                <p:cNvSpPr>
                  <a:spLocks/>
                </p:cNvSpPr>
                <p:nvPr/>
              </p:nvSpPr>
              <p:spPr bwMode="auto">
                <a:xfrm>
                  <a:off x="6931299" y="3227198"/>
                  <a:ext cx="408707" cy="611351"/>
                </a:xfrm>
                <a:custGeom>
                  <a:avLst/>
                  <a:gdLst>
                    <a:gd name="T0" fmla="*/ 2147483647 w 345"/>
                    <a:gd name="T1" fmla="*/ 2147483647 h 468"/>
                    <a:gd name="T2" fmla="*/ 2147483647 w 345"/>
                    <a:gd name="T3" fmla="*/ 2147483647 h 468"/>
                    <a:gd name="T4" fmla="*/ 2147483647 w 345"/>
                    <a:gd name="T5" fmla="*/ 2147483647 h 468"/>
                    <a:gd name="T6" fmla="*/ 2147483647 w 345"/>
                    <a:gd name="T7" fmla="*/ 2147483647 h 468"/>
                    <a:gd name="T8" fmla="*/ 2147483647 w 345"/>
                    <a:gd name="T9" fmla="*/ 2147483647 h 468"/>
                    <a:gd name="T10" fmla="*/ 2147483647 w 345"/>
                    <a:gd name="T11" fmla="*/ 2147483647 h 468"/>
                    <a:gd name="T12" fmla="*/ 0 w 345"/>
                    <a:gd name="T13" fmla="*/ 2147483647 h 468"/>
                    <a:gd name="T14" fmla="*/ 2147483647 w 345"/>
                    <a:gd name="T15" fmla="*/ 2147483647 h 468"/>
                    <a:gd name="T16" fmla="*/ 2147483647 w 345"/>
                    <a:gd name="T17" fmla="*/ 2147483647 h 468"/>
                    <a:gd name="T18" fmla="*/ 2147483647 w 345"/>
                    <a:gd name="T19" fmla="*/ 2147483647 h 468"/>
                    <a:gd name="T20" fmla="*/ 2147483647 w 345"/>
                    <a:gd name="T21" fmla="*/ 2147483647 h 468"/>
                    <a:gd name="T22" fmla="*/ 2147483647 w 345"/>
                    <a:gd name="T23" fmla="*/ 2147483647 h 468"/>
                    <a:gd name="T24" fmla="*/ 2147483647 w 345"/>
                    <a:gd name="T25" fmla="*/ 2147483647 h 468"/>
                    <a:gd name="T26" fmla="*/ 2147483647 w 345"/>
                    <a:gd name="T27" fmla="*/ 2147483647 h 468"/>
                    <a:gd name="T28" fmla="*/ 2147483647 w 345"/>
                    <a:gd name="T29" fmla="*/ 2147483647 h 468"/>
                    <a:gd name="T30" fmla="*/ 2147483647 w 345"/>
                    <a:gd name="T31" fmla="*/ 2147483647 h 468"/>
                    <a:gd name="T32" fmla="*/ 2147483647 w 345"/>
                    <a:gd name="T33" fmla="*/ 2147483647 h 468"/>
                    <a:gd name="T34" fmla="*/ 2147483647 w 345"/>
                    <a:gd name="T35" fmla="*/ 2147483647 h 468"/>
                    <a:gd name="T36" fmla="*/ 2147483647 w 345"/>
                    <a:gd name="T37" fmla="*/ 2147483647 h 468"/>
                    <a:gd name="T38" fmla="*/ 2147483647 w 345"/>
                    <a:gd name="T39" fmla="*/ 2147483647 h 468"/>
                    <a:gd name="T40" fmla="*/ 2147483647 w 345"/>
                    <a:gd name="T41" fmla="*/ 2147483647 h 468"/>
                    <a:gd name="T42" fmla="*/ 2147483647 w 345"/>
                    <a:gd name="T43" fmla="*/ 2147483647 h 468"/>
                    <a:gd name="T44" fmla="*/ 2147483647 w 345"/>
                    <a:gd name="T45" fmla="*/ 2147483647 h 468"/>
                    <a:gd name="T46" fmla="*/ 2147483647 w 345"/>
                    <a:gd name="T47" fmla="*/ 2147483647 h 468"/>
                    <a:gd name="T48" fmla="*/ 2147483647 w 345"/>
                    <a:gd name="T49" fmla="*/ 2147483647 h 468"/>
                    <a:gd name="T50" fmla="*/ 2147483647 w 345"/>
                    <a:gd name="T51" fmla="*/ 2147483647 h 468"/>
                    <a:gd name="T52" fmla="*/ 2147483647 w 345"/>
                    <a:gd name="T53" fmla="*/ 2147483647 h 468"/>
                    <a:gd name="T54" fmla="*/ 2147483647 w 345"/>
                    <a:gd name="T55" fmla="*/ 2147483647 h 468"/>
                    <a:gd name="T56" fmla="*/ 2147483647 w 345"/>
                    <a:gd name="T57" fmla="*/ 2147483647 h 468"/>
                    <a:gd name="T58" fmla="*/ 2147483647 w 345"/>
                    <a:gd name="T59" fmla="*/ 2147483647 h 468"/>
                    <a:gd name="T60" fmla="*/ 2147483647 w 345"/>
                    <a:gd name="T61" fmla="*/ 2147483647 h 468"/>
                    <a:gd name="T62" fmla="*/ 2147483647 w 345"/>
                    <a:gd name="T63" fmla="*/ 2147483647 h 468"/>
                    <a:gd name="T64" fmla="*/ 2147483647 w 345"/>
                    <a:gd name="T65" fmla="*/ 2147483647 h 468"/>
                    <a:gd name="T66" fmla="*/ 2147483647 w 345"/>
                    <a:gd name="T67" fmla="*/ 2147483647 h 468"/>
                    <a:gd name="T68" fmla="*/ 2147483647 w 345"/>
                    <a:gd name="T69" fmla="*/ 2147483647 h 468"/>
                    <a:gd name="T70" fmla="*/ 2147483647 w 345"/>
                    <a:gd name="T71" fmla="*/ 2147483647 h 468"/>
                    <a:gd name="T72" fmla="*/ 2147483647 w 345"/>
                    <a:gd name="T73" fmla="*/ 2147483647 h 468"/>
                    <a:gd name="T74" fmla="*/ 2147483647 w 345"/>
                    <a:gd name="T75" fmla="*/ 2147483647 h 468"/>
                    <a:gd name="T76" fmla="*/ 2147483647 w 345"/>
                    <a:gd name="T77" fmla="*/ 2147483647 h 468"/>
                    <a:gd name="T78" fmla="*/ 2147483647 w 345"/>
                    <a:gd name="T79" fmla="*/ 2147483647 h 468"/>
                    <a:gd name="T80" fmla="*/ 2147483647 w 345"/>
                    <a:gd name="T81" fmla="*/ 2147483647 h 468"/>
                    <a:gd name="T82" fmla="*/ 2147483647 w 345"/>
                    <a:gd name="T83" fmla="*/ 0 h 468"/>
                    <a:gd name="T84" fmla="*/ 2147483647 w 345"/>
                    <a:gd name="T85" fmla="*/ 2147483647 h 46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345"/>
                    <a:gd name="T130" fmla="*/ 0 h 468"/>
                    <a:gd name="T131" fmla="*/ 345 w 345"/>
                    <a:gd name="T132" fmla="*/ 468 h 468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345" h="468">
                      <a:moveTo>
                        <a:pt x="87" y="20"/>
                      </a:moveTo>
                      <a:lnTo>
                        <a:pt x="100" y="49"/>
                      </a:lnTo>
                      <a:lnTo>
                        <a:pt x="76" y="66"/>
                      </a:lnTo>
                      <a:lnTo>
                        <a:pt x="74" y="141"/>
                      </a:lnTo>
                      <a:lnTo>
                        <a:pt x="61" y="92"/>
                      </a:lnTo>
                      <a:lnTo>
                        <a:pt x="11" y="139"/>
                      </a:lnTo>
                      <a:lnTo>
                        <a:pt x="0" y="273"/>
                      </a:lnTo>
                      <a:lnTo>
                        <a:pt x="32" y="339"/>
                      </a:lnTo>
                      <a:lnTo>
                        <a:pt x="36" y="373"/>
                      </a:lnTo>
                      <a:lnTo>
                        <a:pt x="37" y="401"/>
                      </a:lnTo>
                      <a:lnTo>
                        <a:pt x="36" y="425"/>
                      </a:lnTo>
                      <a:lnTo>
                        <a:pt x="29" y="468"/>
                      </a:lnTo>
                      <a:lnTo>
                        <a:pt x="165" y="460"/>
                      </a:lnTo>
                      <a:lnTo>
                        <a:pt x="344" y="444"/>
                      </a:lnTo>
                      <a:lnTo>
                        <a:pt x="312" y="434"/>
                      </a:lnTo>
                      <a:lnTo>
                        <a:pt x="294" y="410"/>
                      </a:lnTo>
                      <a:lnTo>
                        <a:pt x="321" y="389"/>
                      </a:lnTo>
                      <a:lnTo>
                        <a:pt x="321" y="363"/>
                      </a:lnTo>
                      <a:lnTo>
                        <a:pt x="308" y="341"/>
                      </a:lnTo>
                      <a:lnTo>
                        <a:pt x="321" y="325"/>
                      </a:lnTo>
                      <a:lnTo>
                        <a:pt x="345" y="326"/>
                      </a:lnTo>
                      <a:lnTo>
                        <a:pt x="341" y="262"/>
                      </a:lnTo>
                      <a:lnTo>
                        <a:pt x="334" y="223"/>
                      </a:lnTo>
                      <a:lnTo>
                        <a:pt x="320" y="199"/>
                      </a:lnTo>
                      <a:lnTo>
                        <a:pt x="305" y="184"/>
                      </a:lnTo>
                      <a:lnTo>
                        <a:pt x="283" y="179"/>
                      </a:lnTo>
                      <a:lnTo>
                        <a:pt x="262" y="179"/>
                      </a:lnTo>
                      <a:lnTo>
                        <a:pt x="239" y="210"/>
                      </a:lnTo>
                      <a:lnTo>
                        <a:pt x="224" y="220"/>
                      </a:lnTo>
                      <a:lnTo>
                        <a:pt x="215" y="223"/>
                      </a:lnTo>
                      <a:lnTo>
                        <a:pt x="203" y="218"/>
                      </a:lnTo>
                      <a:lnTo>
                        <a:pt x="200" y="204"/>
                      </a:lnTo>
                      <a:lnTo>
                        <a:pt x="203" y="194"/>
                      </a:lnTo>
                      <a:lnTo>
                        <a:pt x="213" y="184"/>
                      </a:lnTo>
                      <a:lnTo>
                        <a:pt x="223" y="179"/>
                      </a:lnTo>
                      <a:lnTo>
                        <a:pt x="232" y="178"/>
                      </a:lnTo>
                      <a:lnTo>
                        <a:pt x="232" y="160"/>
                      </a:lnTo>
                      <a:lnTo>
                        <a:pt x="258" y="141"/>
                      </a:lnTo>
                      <a:lnTo>
                        <a:pt x="232" y="79"/>
                      </a:lnTo>
                      <a:lnTo>
                        <a:pt x="232" y="50"/>
                      </a:lnTo>
                      <a:lnTo>
                        <a:pt x="189" y="39"/>
                      </a:lnTo>
                      <a:lnTo>
                        <a:pt x="126" y="0"/>
                      </a:lnTo>
                      <a:lnTo>
                        <a:pt x="87" y="2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1" name="Freeform 90"/>
                <p:cNvSpPr>
                  <a:spLocks/>
                </p:cNvSpPr>
                <p:nvPr/>
              </p:nvSpPr>
              <p:spPr bwMode="auto">
                <a:xfrm>
                  <a:off x="6486162" y="3769104"/>
                  <a:ext cx="441721" cy="808305"/>
                </a:xfrm>
                <a:custGeom>
                  <a:avLst/>
                  <a:gdLst>
                    <a:gd name="T0" fmla="*/ 2147483647 w 374"/>
                    <a:gd name="T1" fmla="*/ 2147483647 h 618"/>
                    <a:gd name="T2" fmla="*/ 2147483647 w 374"/>
                    <a:gd name="T3" fmla="*/ 0 h 618"/>
                    <a:gd name="T4" fmla="*/ 2147483647 w 374"/>
                    <a:gd name="T5" fmla="*/ 2147483647 h 618"/>
                    <a:gd name="T6" fmla="*/ 2147483647 w 374"/>
                    <a:gd name="T7" fmla="*/ 2147483647 h 618"/>
                    <a:gd name="T8" fmla="*/ 2147483647 w 374"/>
                    <a:gd name="T9" fmla="*/ 2147483647 h 618"/>
                    <a:gd name="T10" fmla="*/ 2147483647 w 374"/>
                    <a:gd name="T11" fmla="*/ 2147483647 h 618"/>
                    <a:gd name="T12" fmla="*/ 2147483647 w 374"/>
                    <a:gd name="T13" fmla="*/ 2147483647 h 618"/>
                    <a:gd name="T14" fmla="*/ 2147483647 w 374"/>
                    <a:gd name="T15" fmla="*/ 2147483647 h 618"/>
                    <a:gd name="T16" fmla="*/ 2147483647 w 374"/>
                    <a:gd name="T17" fmla="*/ 2147483647 h 618"/>
                    <a:gd name="T18" fmla="*/ 2147483647 w 374"/>
                    <a:gd name="T19" fmla="*/ 2147483647 h 618"/>
                    <a:gd name="T20" fmla="*/ 2147483647 w 374"/>
                    <a:gd name="T21" fmla="*/ 2147483647 h 618"/>
                    <a:gd name="T22" fmla="*/ 2147483647 w 374"/>
                    <a:gd name="T23" fmla="*/ 2147483647 h 618"/>
                    <a:gd name="T24" fmla="*/ 2147483647 w 374"/>
                    <a:gd name="T25" fmla="*/ 2147483647 h 618"/>
                    <a:gd name="T26" fmla="*/ 2147483647 w 374"/>
                    <a:gd name="T27" fmla="*/ 2147483647 h 618"/>
                    <a:gd name="T28" fmla="*/ 2147483647 w 374"/>
                    <a:gd name="T29" fmla="*/ 2147483647 h 618"/>
                    <a:gd name="T30" fmla="*/ 2147483647 w 374"/>
                    <a:gd name="T31" fmla="*/ 2147483647 h 618"/>
                    <a:gd name="T32" fmla="*/ 2147483647 w 374"/>
                    <a:gd name="T33" fmla="*/ 2147483647 h 618"/>
                    <a:gd name="T34" fmla="*/ 0 w 374"/>
                    <a:gd name="T35" fmla="*/ 2147483647 h 618"/>
                    <a:gd name="T36" fmla="*/ 2147483647 w 374"/>
                    <a:gd name="T37" fmla="*/ 2147483647 h 618"/>
                    <a:gd name="T38" fmla="*/ 2147483647 w 374"/>
                    <a:gd name="T39" fmla="*/ 2147483647 h 618"/>
                    <a:gd name="T40" fmla="*/ 2147483647 w 374"/>
                    <a:gd name="T41" fmla="*/ 2147483647 h 618"/>
                    <a:gd name="T42" fmla="*/ 2147483647 w 374"/>
                    <a:gd name="T43" fmla="*/ 2147483647 h 618"/>
                    <a:gd name="T44" fmla="*/ 2147483647 w 374"/>
                    <a:gd name="T45" fmla="*/ 2147483647 h 61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74"/>
                    <a:gd name="T70" fmla="*/ 0 h 618"/>
                    <a:gd name="T71" fmla="*/ 374 w 374"/>
                    <a:gd name="T72" fmla="*/ 618 h 61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74" h="618">
                      <a:moveTo>
                        <a:pt x="69" y="36"/>
                      </a:moveTo>
                      <a:lnTo>
                        <a:pt x="284" y="0"/>
                      </a:lnTo>
                      <a:lnTo>
                        <a:pt x="318" y="76"/>
                      </a:lnTo>
                      <a:lnTo>
                        <a:pt x="361" y="392"/>
                      </a:lnTo>
                      <a:lnTo>
                        <a:pt x="374" y="434"/>
                      </a:lnTo>
                      <a:lnTo>
                        <a:pt x="340" y="518"/>
                      </a:lnTo>
                      <a:lnTo>
                        <a:pt x="340" y="576"/>
                      </a:lnTo>
                      <a:lnTo>
                        <a:pt x="302" y="570"/>
                      </a:lnTo>
                      <a:lnTo>
                        <a:pt x="303" y="618"/>
                      </a:lnTo>
                      <a:lnTo>
                        <a:pt x="263" y="599"/>
                      </a:lnTo>
                      <a:lnTo>
                        <a:pt x="242" y="605"/>
                      </a:lnTo>
                      <a:lnTo>
                        <a:pt x="211" y="601"/>
                      </a:lnTo>
                      <a:lnTo>
                        <a:pt x="189" y="526"/>
                      </a:lnTo>
                      <a:lnTo>
                        <a:pt x="145" y="504"/>
                      </a:lnTo>
                      <a:lnTo>
                        <a:pt x="145" y="425"/>
                      </a:lnTo>
                      <a:lnTo>
                        <a:pt x="102" y="434"/>
                      </a:lnTo>
                      <a:lnTo>
                        <a:pt x="77" y="376"/>
                      </a:lnTo>
                      <a:lnTo>
                        <a:pt x="0" y="308"/>
                      </a:lnTo>
                      <a:lnTo>
                        <a:pt x="56" y="202"/>
                      </a:lnTo>
                      <a:lnTo>
                        <a:pt x="40" y="152"/>
                      </a:lnTo>
                      <a:lnTo>
                        <a:pt x="97" y="142"/>
                      </a:lnTo>
                      <a:lnTo>
                        <a:pt x="102" y="73"/>
                      </a:lnTo>
                      <a:lnTo>
                        <a:pt x="69" y="36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" name="Freeform 91"/>
                <p:cNvSpPr>
                  <a:spLocks/>
                </p:cNvSpPr>
                <p:nvPr/>
              </p:nvSpPr>
              <p:spPr bwMode="auto">
                <a:xfrm>
                  <a:off x="6097948" y="4096979"/>
                  <a:ext cx="701290" cy="638674"/>
                </a:xfrm>
                <a:custGeom>
                  <a:avLst/>
                  <a:gdLst>
                    <a:gd name="T0" fmla="*/ 0 w 594"/>
                    <a:gd name="T1" fmla="*/ 2147483647 h 489"/>
                    <a:gd name="T2" fmla="*/ 2147483647 w 594"/>
                    <a:gd name="T3" fmla="*/ 0 h 489"/>
                    <a:gd name="T4" fmla="*/ 2147483647 w 594"/>
                    <a:gd name="T5" fmla="*/ 0 h 489"/>
                    <a:gd name="T6" fmla="*/ 2147483647 w 594"/>
                    <a:gd name="T7" fmla="*/ 2147483647 h 489"/>
                    <a:gd name="T8" fmla="*/ 2147483647 w 594"/>
                    <a:gd name="T9" fmla="*/ 2147483647 h 489"/>
                    <a:gd name="T10" fmla="*/ 2147483647 w 594"/>
                    <a:gd name="T11" fmla="*/ 2147483647 h 489"/>
                    <a:gd name="T12" fmla="*/ 2147483647 w 594"/>
                    <a:gd name="T13" fmla="*/ 2147483647 h 489"/>
                    <a:gd name="T14" fmla="*/ 2147483647 w 594"/>
                    <a:gd name="T15" fmla="*/ 2147483647 h 489"/>
                    <a:gd name="T16" fmla="*/ 2147483647 w 594"/>
                    <a:gd name="T17" fmla="*/ 2147483647 h 489"/>
                    <a:gd name="T18" fmla="*/ 2147483647 w 594"/>
                    <a:gd name="T19" fmla="*/ 2147483647 h 489"/>
                    <a:gd name="T20" fmla="*/ 2147483647 w 594"/>
                    <a:gd name="T21" fmla="*/ 2147483647 h 489"/>
                    <a:gd name="T22" fmla="*/ 2147483647 w 594"/>
                    <a:gd name="T23" fmla="*/ 2147483647 h 489"/>
                    <a:gd name="T24" fmla="*/ 2147483647 w 594"/>
                    <a:gd name="T25" fmla="*/ 2147483647 h 489"/>
                    <a:gd name="T26" fmla="*/ 2147483647 w 594"/>
                    <a:gd name="T27" fmla="*/ 2147483647 h 489"/>
                    <a:gd name="T28" fmla="*/ 2147483647 w 594"/>
                    <a:gd name="T29" fmla="*/ 2147483647 h 489"/>
                    <a:gd name="T30" fmla="*/ 2147483647 w 594"/>
                    <a:gd name="T31" fmla="*/ 2147483647 h 489"/>
                    <a:gd name="T32" fmla="*/ 2147483647 w 594"/>
                    <a:gd name="T33" fmla="*/ 2147483647 h 489"/>
                    <a:gd name="T34" fmla="*/ 2147483647 w 594"/>
                    <a:gd name="T35" fmla="*/ 2147483647 h 489"/>
                    <a:gd name="T36" fmla="*/ 2147483647 w 594"/>
                    <a:gd name="T37" fmla="*/ 2147483647 h 489"/>
                    <a:gd name="T38" fmla="*/ 2147483647 w 594"/>
                    <a:gd name="T39" fmla="*/ 2147483647 h 489"/>
                    <a:gd name="T40" fmla="*/ 2147483647 w 594"/>
                    <a:gd name="T41" fmla="*/ 2147483647 h 489"/>
                    <a:gd name="T42" fmla="*/ 2147483647 w 594"/>
                    <a:gd name="T43" fmla="*/ 2147483647 h 489"/>
                    <a:gd name="T44" fmla="*/ 2147483647 w 594"/>
                    <a:gd name="T45" fmla="*/ 2147483647 h 489"/>
                    <a:gd name="T46" fmla="*/ 2147483647 w 594"/>
                    <a:gd name="T47" fmla="*/ 2147483647 h 489"/>
                    <a:gd name="T48" fmla="*/ 2147483647 w 594"/>
                    <a:gd name="T49" fmla="*/ 2147483647 h 489"/>
                    <a:gd name="T50" fmla="*/ 0 w 594"/>
                    <a:gd name="T51" fmla="*/ 2147483647 h 48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594"/>
                    <a:gd name="T79" fmla="*/ 0 h 489"/>
                    <a:gd name="T80" fmla="*/ 594 w 594"/>
                    <a:gd name="T81" fmla="*/ 489 h 489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594" h="489">
                      <a:moveTo>
                        <a:pt x="0" y="16"/>
                      </a:moveTo>
                      <a:lnTo>
                        <a:pt x="260" y="0"/>
                      </a:lnTo>
                      <a:lnTo>
                        <a:pt x="315" y="0"/>
                      </a:lnTo>
                      <a:lnTo>
                        <a:pt x="357" y="15"/>
                      </a:lnTo>
                      <a:lnTo>
                        <a:pt x="334" y="57"/>
                      </a:lnTo>
                      <a:lnTo>
                        <a:pt x="410" y="126"/>
                      </a:lnTo>
                      <a:lnTo>
                        <a:pt x="435" y="184"/>
                      </a:lnTo>
                      <a:lnTo>
                        <a:pt x="480" y="170"/>
                      </a:lnTo>
                      <a:lnTo>
                        <a:pt x="478" y="252"/>
                      </a:lnTo>
                      <a:lnTo>
                        <a:pt x="523" y="276"/>
                      </a:lnTo>
                      <a:lnTo>
                        <a:pt x="544" y="349"/>
                      </a:lnTo>
                      <a:lnTo>
                        <a:pt x="577" y="355"/>
                      </a:lnTo>
                      <a:lnTo>
                        <a:pt x="594" y="386"/>
                      </a:lnTo>
                      <a:lnTo>
                        <a:pt x="554" y="428"/>
                      </a:lnTo>
                      <a:lnTo>
                        <a:pt x="541" y="476"/>
                      </a:lnTo>
                      <a:lnTo>
                        <a:pt x="485" y="489"/>
                      </a:lnTo>
                      <a:lnTo>
                        <a:pt x="499" y="436"/>
                      </a:lnTo>
                      <a:lnTo>
                        <a:pt x="276" y="455"/>
                      </a:lnTo>
                      <a:lnTo>
                        <a:pt x="117" y="475"/>
                      </a:lnTo>
                      <a:lnTo>
                        <a:pt x="107" y="423"/>
                      </a:lnTo>
                      <a:lnTo>
                        <a:pt x="96" y="267"/>
                      </a:lnTo>
                      <a:lnTo>
                        <a:pt x="94" y="181"/>
                      </a:lnTo>
                      <a:lnTo>
                        <a:pt x="41" y="142"/>
                      </a:lnTo>
                      <a:lnTo>
                        <a:pt x="60" y="107"/>
                      </a:lnTo>
                      <a:lnTo>
                        <a:pt x="34" y="87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3" name="Freeform 92"/>
                <p:cNvSpPr>
                  <a:spLocks/>
                </p:cNvSpPr>
                <p:nvPr/>
              </p:nvSpPr>
              <p:spPr bwMode="auto">
                <a:xfrm>
                  <a:off x="6862991" y="3824888"/>
                  <a:ext cx="342676" cy="625013"/>
                </a:xfrm>
                <a:custGeom>
                  <a:avLst/>
                  <a:gdLst>
                    <a:gd name="T0" fmla="*/ 0 w 290"/>
                    <a:gd name="T1" fmla="*/ 2147483647 h 477"/>
                    <a:gd name="T2" fmla="*/ 2147483647 w 290"/>
                    <a:gd name="T3" fmla="*/ 2147483647 h 477"/>
                    <a:gd name="T4" fmla="*/ 2147483647 w 290"/>
                    <a:gd name="T5" fmla="*/ 2147483647 h 477"/>
                    <a:gd name="T6" fmla="*/ 2147483647 w 290"/>
                    <a:gd name="T7" fmla="*/ 2147483647 h 477"/>
                    <a:gd name="T8" fmla="*/ 2147483647 w 290"/>
                    <a:gd name="T9" fmla="*/ 2147483647 h 477"/>
                    <a:gd name="T10" fmla="*/ 2147483647 w 290"/>
                    <a:gd name="T11" fmla="*/ 0 h 477"/>
                    <a:gd name="T12" fmla="*/ 2147483647 w 290"/>
                    <a:gd name="T13" fmla="*/ 2147483647 h 477"/>
                    <a:gd name="T14" fmla="*/ 2147483647 w 290"/>
                    <a:gd name="T15" fmla="*/ 2147483647 h 477"/>
                    <a:gd name="T16" fmla="*/ 2147483647 w 290"/>
                    <a:gd name="T17" fmla="*/ 2147483647 h 477"/>
                    <a:gd name="T18" fmla="*/ 2147483647 w 290"/>
                    <a:gd name="T19" fmla="*/ 2147483647 h 477"/>
                    <a:gd name="T20" fmla="*/ 2147483647 w 290"/>
                    <a:gd name="T21" fmla="*/ 2147483647 h 477"/>
                    <a:gd name="T22" fmla="*/ 2147483647 w 290"/>
                    <a:gd name="T23" fmla="*/ 2147483647 h 477"/>
                    <a:gd name="T24" fmla="*/ 2147483647 w 290"/>
                    <a:gd name="T25" fmla="*/ 2147483647 h 477"/>
                    <a:gd name="T26" fmla="*/ 2147483647 w 290"/>
                    <a:gd name="T27" fmla="*/ 2147483647 h 477"/>
                    <a:gd name="T28" fmla="*/ 2147483647 w 290"/>
                    <a:gd name="T29" fmla="*/ 2147483647 h 477"/>
                    <a:gd name="T30" fmla="*/ 0 w 290"/>
                    <a:gd name="T31" fmla="*/ 2147483647 h 47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90"/>
                    <a:gd name="T49" fmla="*/ 0 h 477"/>
                    <a:gd name="T50" fmla="*/ 290 w 290"/>
                    <a:gd name="T51" fmla="*/ 477 h 477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90" h="477">
                      <a:moveTo>
                        <a:pt x="0" y="34"/>
                      </a:moveTo>
                      <a:lnTo>
                        <a:pt x="34" y="51"/>
                      </a:lnTo>
                      <a:lnTo>
                        <a:pt x="66" y="48"/>
                      </a:lnTo>
                      <a:lnTo>
                        <a:pt x="77" y="38"/>
                      </a:lnTo>
                      <a:lnTo>
                        <a:pt x="85" y="9"/>
                      </a:lnTo>
                      <a:lnTo>
                        <a:pt x="226" y="0"/>
                      </a:lnTo>
                      <a:lnTo>
                        <a:pt x="290" y="337"/>
                      </a:lnTo>
                      <a:lnTo>
                        <a:pt x="286" y="334"/>
                      </a:lnTo>
                      <a:lnTo>
                        <a:pt x="237" y="353"/>
                      </a:lnTo>
                      <a:lnTo>
                        <a:pt x="203" y="444"/>
                      </a:lnTo>
                      <a:lnTo>
                        <a:pt x="153" y="431"/>
                      </a:lnTo>
                      <a:lnTo>
                        <a:pt x="95" y="465"/>
                      </a:lnTo>
                      <a:lnTo>
                        <a:pt x="19" y="477"/>
                      </a:lnTo>
                      <a:lnTo>
                        <a:pt x="53" y="389"/>
                      </a:lnTo>
                      <a:lnTo>
                        <a:pt x="39" y="339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4" name="Freeform 93"/>
                <p:cNvSpPr>
                  <a:spLocks/>
                </p:cNvSpPr>
                <p:nvPr/>
              </p:nvSpPr>
              <p:spPr bwMode="auto">
                <a:xfrm>
                  <a:off x="7130529" y="3699657"/>
                  <a:ext cx="440583" cy="562398"/>
                </a:xfrm>
                <a:custGeom>
                  <a:avLst/>
                  <a:gdLst>
                    <a:gd name="T0" fmla="*/ 0 w 432"/>
                    <a:gd name="T1" fmla="*/ 2147483647 h 499"/>
                    <a:gd name="T2" fmla="*/ 2147483647 w 432"/>
                    <a:gd name="T3" fmla="*/ 2147483647 h 499"/>
                    <a:gd name="T4" fmla="*/ 2147483647 w 432"/>
                    <a:gd name="T5" fmla="*/ 2147483647 h 499"/>
                    <a:gd name="T6" fmla="*/ 2147483647 w 432"/>
                    <a:gd name="T7" fmla="*/ 2147483647 h 499"/>
                    <a:gd name="T8" fmla="*/ 2147483647 w 432"/>
                    <a:gd name="T9" fmla="*/ 2147483647 h 499"/>
                    <a:gd name="T10" fmla="*/ 2147483647 w 432"/>
                    <a:gd name="T11" fmla="*/ 0 h 499"/>
                    <a:gd name="T12" fmla="*/ 2147483647 w 432"/>
                    <a:gd name="T13" fmla="*/ 2147483647 h 499"/>
                    <a:gd name="T14" fmla="*/ 2147483647 w 432"/>
                    <a:gd name="T15" fmla="*/ 2147483647 h 499"/>
                    <a:gd name="T16" fmla="*/ 2147483647 w 432"/>
                    <a:gd name="T17" fmla="*/ 2147483647 h 499"/>
                    <a:gd name="T18" fmla="*/ 2147483647 w 432"/>
                    <a:gd name="T19" fmla="*/ 2147483647 h 499"/>
                    <a:gd name="T20" fmla="*/ 2147483647 w 432"/>
                    <a:gd name="T21" fmla="*/ 2147483647 h 499"/>
                    <a:gd name="T22" fmla="*/ 2147483647 w 432"/>
                    <a:gd name="T23" fmla="*/ 2147483647 h 499"/>
                    <a:gd name="T24" fmla="*/ 2147483647 w 432"/>
                    <a:gd name="T25" fmla="*/ 2147483647 h 499"/>
                    <a:gd name="T26" fmla="*/ 2147483647 w 432"/>
                    <a:gd name="T27" fmla="*/ 2147483647 h 499"/>
                    <a:gd name="T28" fmla="*/ 2147483647 w 432"/>
                    <a:gd name="T29" fmla="*/ 2147483647 h 499"/>
                    <a:gd name="T30" fmla="*/ 2147483647 w 432"/>
                    <a:gd name="T31" fmla="*/ 2147483647 h 499"/>
                    <a:gd name="T32" fmla="*/ 2147483647 w 432"/>
                    <a:gd name="T33" fmla="*/ 2147483647 h 499"/>
                    <a:gd name="T34" fmla="*/ 2147483647 w 432"/>
                    <a:gd name="T35" fmla="*/ 2147483647 h 499"/>
                    <a:gd name="T36" fmla="*/ 0 w 432"/>
                    <a:gd name="T37" fmla="*/ 2147483647 h 49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32"/>
                    <a:gd name="T58" fmla="*/ 0 h 499"/>
                    <a:gd name="T59" fmla="*/ 432 w 432"/>
                    <a:gd name="T60" fmla="*/ 499 h 499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32" h="499">
                      <a:moveTo>
                        <a:pt x="0" y="112"/>
                      </a:moveTo>
                      <a:lnTo>
                        <a:pt x="195" y="94"/>
                      </a:lnTo>
                      <a:lnTo>
                        <a:pt x="235" y="101"/>
                      </a:lnTo>
                      <a:lnTo>
                        <a:pt x="327" y="58"/>
                      </a:lnTo>
                      <a:lnTo>
                        <a:pt x="347" y="19"/>
                      </a:lnTo>
                      <a:lnTo>
                        <a:pt x="402" y="0"/>
                      </a:lnTo>
                      <a:lnTo>
                        <a:pt x="432" y="189"/>
                      </a:lnTo>
                      <a:lnTo>
                        <a:pt x="409" y="210"/>
                      </a:lnTo>
                      <a:lnTo>
                        <a:pt x="415" y="340"/>
                      </a:lnTo>
                      <a:lnTo>
                        <a:pt x="372" y="351"/>
                      </a:lnTo>
                      <a:lnTo>
                        <a:pt x="347" y="424"/>
                      </a:lnTo>
                      <a:lnTo>
                        <a:pt x="314" y="414"/>
                      </a:lnTo>
                      <a:lnTo>
                        <a:pt x="302" y="499"/>
                      </a:lnTo>
                      <a:lnTo>
                        <a:pt x="254" y="463"/>
                      </a:lnTo>
                      <a:lnTo>
                        <a:pt x="159" y="485"/>
                      </a:lnTo>
                      <a:lnTo>
                        <a:pt x="115" y="452"/>
                      </a:lnTo>
                      <a:lnTo>
                        <a:pt x="64" y="452"/>
                      </a:lnTo>
                      <a:lnTo>
                        <a:pt x="36" y="311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5" name="Freeform 94"/>
                <p:cNvSpPr>
                  <a:spLocks/>
                </p:cNvSpPr>
                <p:nvPr/>
              </p:nvSpPr>
              <p:spPr bwMode="auto">
                <a:xfrm>
                  <a:off x="6735484" y="4208548"/>
                  <a:ext cx="778705" cy="477013"/>
                </a:xfrm>
                <a:custGeom>
                  <a:avLst/>
                  <a:gdLst>
                    <a:gd name="T0" fmla="*/ 0 w 761"/>
                    <a:gd name="T1" fmla="*/ 2147483647 h 422"/>
                    <a:gd name="T2" fmla="*/ 2147483647 w 761"/>
                    <a:gd name="T3" fmla="*/ 2147483647 h 422"/>
                    <a:gd name="T4" fmla="*/ 2147483647 w 761"/>
                    <a:gd name="T5" fmla="*/ 2147483647 h 422"/>
                    <a:gd name="T6" fmla="*/ 2147483647 w 761"/>
                    <a:gd name="T7" fmla="*/ 2147483647 h 422"/>
                    <a:gd name="T8" fmla="*/ 2147483647 w 761"/>
                    <a:gd name="T9" fmla="*/ 2147483647 h 422"/>
                    <a:gd name="T10" fmla="*/ 2147483647 w 761"/>
                    <a:gd name="T11" fmla="*/ 2147483647 h 422"/>
                    <a:gd name="T12" fmla="*/ 2147483647 w 761"/>
                    <a:gd name="T13" fmla="*/ 2147483647 h 422"/>
                    <a:gd name="T14" fmla="*/ 2147483647 w 761"/>
                    <a:gd name="T15" fmla="*/ 2147483647 h 422"/>
                    <a:gd name="T16" fmla="*/ 2147483647 w 761"/>
                    <a:gd name="T17" fmla="*/ 2147483647 h 422"/>
                    <a:gd name="T18" fmla="*/ 2147483647 w 761"/>
                    <a:gd name="T19" fmla="*/ 2147483647 h 422"/>
                    <a:gd name="T20" fmla="*/ 2147483647 w 761"/>
                    <a:gd name="T21" fmla="*/ 2147483647 h 422"/>
                    <a:gd name="T22" fmla="*/ 2147483647 w 761"/>
                    <a:gd name="T23" fmla="*/ 2147483647 h 422"/>
                    <a:gd name="T24" fmla="*/ 2147483647 w 761"/>
                    <a:gd name="T25" fmla="*/ 2147483647 h 422"/>
                    <a:gd name="T26" fmla="*/ 2147483647 w 761"/>
                    <a:gd name="T27" fmla="*/ 2147483647 h 422"/>
                    <a:gd name="T28" fmla="*/ 2147483647 w 761"/>
                    <a:gd name="T29" fmla="*/ 0 h 422"/>
                    <a:gd name="T30" fmla="*/ 2147483647 w 761"/>
                    <a:gd name="T31" fmla="*/ 2147483647 h 422"/>
                    <a:gd name="T32" fmla="*/ 2147483647 w 761"/>
                    <a:gd name="T33" fmla="*/ 2147483647 h 422"/>
                    <a:gd name="T34" fmla="*/ 2147483647 w 761"/>
                    <a:gd name="T35" fmla="*/ 2147483647 h 422"/>
                    <a:gd name="T36" fmla="*/ 2147483647 w 761"/>
                    <a:gd name="T37" fmla="*/ 2147483647 h 422"/>
                    <a:gd name="T38" fmla="*/ 2147483647 w 761"/>
                    <a:gd name="T39" fmla="*/ 2147483647 h 422"/>
                    <a:gd name="T40" fmla="*/ 2147483647 w 761"/>
                    <a:gd name="T41" fmla="*/ 2147483647 h 422"/>
                    <a:gd name="T42" fmla="*/ 2147483647 w 761"/>
                    <a:gd name="T43" fmla="*/ 2147483647 h 422"/>
                    <a:gd name="T44" fmla="*/ 2147483647 w 761"/>
                    <a:gd name="T45" fmla="*/ 2147483647 h 422"/>
                    <a:gd name="T46" fmla="*/ 2147483647 w 761"/>
                    <a:gd name="T47" fmla="*/ 2147483647 h 422"/>
                    <a:gd name="T48" fmla="*/ 2147483647 w 761"/>
                    <a:gd name="T49" fmla="*/ 2147483647 h 422"/>
                    <a:gd name="T50" fmla="*/ 2147483647 w 761"/>
                    <a:gd name="T51" fmla="*/ 2147483647 h 422"/>
                    <a:gd name="T52" fmla="*/ 2147483647 w 761"/>
                    <a:gd name="T53" fmla="*/ 2147483647 h 422"/>
                    <a:gd name="T54" fmla="*/ 2147483647 w 761"/>
                    <a:gd name="T55" fmla="*/ 2147483647 h 422"/>
                    <a:gd name="T56" fmla="*/ 0 w 761"/>
                    <a:gd name="T57" fmla="*/ 2147483647 h 42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761"/>
                    <a:gd name="T88" fmla="*/ 0 h 422"/>
                    <a:gd name="T89" fmla="*/ 761 w 761"/>
                    <a:gd name="T90" fmla="*/ 422 h 422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761" h="422">
                      <a:moveTo>
                        <a:pt x="0" y="422"/>
                      </a:moveTo>
                      <a:lnTo>
                        <a:pt x="185" y="395"/>
                      </a:lnTo>
                      <a:lnTo>
                        <a:pt x="185" y="377"/>
                      </a:lnTo>
                      <a:lnTo>
                        <a:pt x="632" y="316"/>
                      </a:lnTo>
                      <a:lnTo>
                        <a:pt x="639" y="283"/>
                      </a:lnTo>
                      <a:lnTo>
                        <a:pt x="705" y="259"/>
                      </a:lnTo>
                      <a:lnTo>
                        <a:pt x="712" y="225"/>
                      </a:lnTo>
                      <a:lnTo>
                        <a:pt x="741" y="214"/>
                      </a:lnTo>
                      <a:lnTo>
                        <a:pt x="761" y="164"/>
                      </a:lnTo>
                      <a:lnTo>
                        <a:pt x="700" y="113"/>
                      </a:lnTo>
                      <a:lnTo>
                        <a:pt x="688" y="46"/>
                      </a:lnTo>
                      <a:lnTo>
                        <a:pt x="639" y="13"/>
                      </a:lnTo>
                      <a:lnTo>
                        <a:pt x="541" y="31"/>
                      </a:lnTo>
                      <a:lnTo>
                        <a:pt x="501" y="3"/>
                      </a:lnTo>
                      <a:lnTo>
                        <a:pt x="449" y="0"/>
                      </a:lnTo>
                      <a:lnTo>
                        <a:pt x="459" y="46"/>
                      </a:lnTo>
                      <a:lnTo>
                        <a:pt x="397" y="71"/>
                      </a:lnTo>
                      <a:lnTo>
                        <a:pt x="356" y="176"/>
                      </a:lnTo>
                      <a:lnTo>
                        <a:pt x="300" y="158"/>
                      </a:lnTo>
                      <a:lnTo>
                        <a:pt x="233" y="198"/>
                      </a:lnTo>
                      <a:lnTo>
                        <a:pt x="146" y="213"/>
                      </a:lnTo>
                      <a:lnTo>
                        <a:pt x="146" y="273"/>
                      </a:lnTo>
                      <a:lnTo>
                        <a:pt x="103" y="271"/>
                      </a:lnTo>
                      <a:lnTo>
                        <a:pt x="105" y="323"/>
                      </a:lnTo>
                      <a:lnTo>
                        <a:pt x="60" y="302"/>
                      </a:lnTo>
                      <a:lnTo>
                        <a:pt x="34" y="311"/>
                      </a:lnTo>
                      <a:lnTo>
                        <a:pt x="57" y="347"/>
                      </a:lnTo>
                      <a:lnTo>
                        <a:pt x="9" y="393"/>
                      </a:lnTo>
                      <a:lnTo>
                        <a:pt x="0" y="42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6" name="Freeform 95"/>
                <p:cNvSpPr>
                  <a:spLocks/>
                </p:cNvSpPr>
                <p:nvPr/>
              </p:nvSpPr>
              <p:spPr bwMode="auto">
                <a:xfrm>
                  <a:off x="6685392" y="4517069"/>
                  <a:ext cx="895966" cy="360891"/>
                </a:xfrm>
                <a:custGeom>
                  <a:avLst/>
                  <a:gdLst>
                    <a:gd name="T0" fmla="*/ 2147483647 w 757"/>
                    <a:gd name="T1" fmla="*/ 2147483647 h 276"/>
                    <a:gd name="T2" fmla="*/ 2147483647 w 757"/>
                    <a:gd name="T3" fmla="*/ 2147483647 h 276"/>
                    <a:gd name="T4" fmla="*/ 2147483647 w 757"/>
                    <a:gd name="T5" fmla="*/ 2147483647 h 276"/>
                    <a:gd name="T6" fmla="*/ 2147483647 w 757"/>
                    <a:gd name="T7" fmla="*/ 2147483647 h 276"/>
                    <a:gd name="T8" fmla="*/ 0 w 757"/>
                    <a:gd name="T9" fmla="*/ 2147483647 h 276"/>
                    <a:gd name="T10" fmla="*/ 2147483647 w 757"/>
                    <a:gd name="T11" fmla="*/ 2147483647 h 276"/>
                    <a:gd name="T12" fmla="*/ 2147483647 w 757"/>
                    <a:gd name="T13" fmla="*/ 2147483647 h 276"/>
                    <a:gd name="T14" fmla="*/ 2147483647 w 757"/>
                    <a:gd name="T15" fmla="*/ 2147483647 h 276"/>
                    <a:gd name="T16" fmla="*/ 2147483647 w 757"/>
                    <a:gd name="T17" fmla="*/ 2147483647 h 276"/>
                    <a:gd name="T18" fmla="*/ 2147483647 w 757"/>
                    <a:gd name="T19" fmla="*/ 2147483647 h 276"/>
                    <a:gd name="T20" fmla="*/ 2147483647 w 757"/>
                    <a:gd name="T21" fmla="*/ 2147483647 h 276"/>
                    <a:gd name="T22" fmla="*/ 2147483647 w 757"/>
                    <a:gd name="T23" fmla="*/ 0 h 276"/>
                    <a:gd name="T24" fmla="*/ 2147483647 w 757"/>
                    <a:gd name="T25" fmla="*/ 2147483647 h 276"/>
                    <a:gd name="T26" fmla="*/ 2147483647 w 757"/>
                    <a:gd name="T27" fmla="*/ 2147483647 h 276"/>
                    <a:gd name="T28" fmla="*/ 2147483647 w 757"/>
                    <a:gd name="T29" fmla="*/ 2147483647 h 276"/>
                    <a:gd name="T30" fmla="*/ 2147483647 w 757"/>
                    <a:gd name="T31" fmla="*/ 2147483647 h 27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757"/>
                    <a:gd name="T49" fmla="*/ 0 h 276"/>
                    <a:gd name="T50" fmla="*/ 757 w 757"/>
                    <a:gd name="T51" fmla="*/ 276 h 27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757" h="276">
                      <a:moveTo>
                        <a:pt x="45" y="125"/>
                      </a:moveTo>
                      <a:lnTo>
                        <a:pt x="45" y="130"/>
                      </a:lnTo>
                      <a:lnTo>
                        <a:pt x="32" y="156"/>
                      </a:lnTo>
                      <a:lnTo>
                        <a:pt x="47" y="192"/>
                      </a:lnTo>
                      <a:lnTo>
                        <a:pt x="0" y="222"/>
                      </a:lnTo>
                      <a:lnTo>
                        <a:pt x="9" y="276"/>
                      </a:lnTo>
                      <a:lnTo>
                        <a:pt x="208" y="259"/>
                      </a:lnTo>
                      <a:lnTo>
                        <a:pt x="444" y="232"/>
                      </a:lnTo>
                      <a:lnTo>
                        <a:pt x="562" y="211"/>
                      </a:lnTo>
                      <a:lnTo>
                        <a:pt x="586" y="140"/>
                      </a:lnTo>
                      <a:lnTo>
                        <a:pt x="628" y="137"/>
                      </a:lnTo>
                      <a:lnTo>
                        <a:pt x="757" y="0"/>
                      </a:lnTo>
                      <a:lnTo>
                        <a:pt x="589" y="33"/>
                      </a:lnTo>
                      <a:lnTo>
                        <a:pt x="198" y="90"/>
                      </a:lnTo>
                      <a:lnTo>
                        <a:pt x="202" y="106"/>
                      </a:lnTo>
                      <a:lnTo>
                        <a:pt x="45" y="125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7" name="Freeform 96"/>
                <p:cNvSpPr>
                  <a:spLocks/>
                </p:cNvSpPr>
                <p:nvPr/>
              </p:nvSpPr>
              <p:spPr bwMode="auto">
                <a:xfrm>
                  <a:off x="6598869" y="4848361"/>
                  <a:ext cx="365445" cy="706982"/>
                </a:xfrm>
                <a:custGeom>
                  <a:avLst/>
                  <a:gdLst>
                    <a:gd name="T0" fmla="*/ 2147483647 w 310"/>
                    <a:gd name="T1" fmla="*/ 2147483647 h 540"/>
                    <a:gd name="T2" fmla="*/ 2147483647 w 310"/>
                    <a:gd name="T3" fmla="*/ 2147483647 h 540"/>
                    <a:gd name="T4" fmla="*/ 0 w 310"/>
                    <a:gd name="T5" fmla="*/ 2147483647 h 540"/>
                    <a:gd name="T6" fmla="*/ 2147483647 w 310"/>
                    <a:gd name="T7" fmla="*/ 2147483647 h 540"/>
                    <a:gd name="T8" fmla="*/ 2147483647 w 310"/>
                    <a:gd name="T9" fmla="*/ 2147483647 h 540"/>
                    <a:gd name="T10" fmla="*/ 2147483647 w 310"/>
                    <a:gd name="T11" fmla="*/ 2147483647 h 540"/>
                    <a:gd name="T12" fmla="*/ 2147483647 w 310"/>
                    <a:gd name="T13" fmla="*/ 2147483647 h 540"/>
                    <a:gd name="T14" fmla="*/ 2147483647 w 310"/>
                    <a:gd name="T15" fmla="*/ 2147483647 h 540"/>
                    <a:gd name="T16" fmla="*/ 2147483647 w 310"/>
                    <a:gd name="T17" fmla="*/ 2147483647 h 540"/>
                    <a:gd name="T18" fmla="*/ 2147483647 w 310"/>
                    <a:gd name="T19" fmla="*/ 2147483647 h 540"/>
                    <a:gd name="T20" fmla="*/ 2147483647 w 310"/>
                    <a:gd name="T21" fmla="*/ 2147483647 h 540"/>
                    <a:gd name="T22" fmla="*/ 2147483647 w 310"/>
                    <a:gd name="T23" fmla="*/ 2147483647 h 540"/>
                    <a:gd name="T24" fmla="*/ 2147483647 w 310"/>
                    <a:gd name="T25" fmla="*/ 2147483647 h 540"/>
                    <a:gd name="T26" fmla="*/ 2147483647 w 310"/>
                    <a:gd name="T27" fmla="*/ 0 h 540"/>
                    <a:gd name="T28" fmla="*/ 2147483647 w 310"/>
                    <a:gd name="T29" fmla="*/ 2147483647 h 54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10"/>
                    <a:gd name="T46" fmla="*/ 0 h 540"/>
                    <a:gd name="T47" fmla="*/ 310 w 310"/>
                    <a:gd name="T48" fmla="*/ 540 h 54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10" h="540">
                      <a:moveTo>
                        <a:pt x="88" y="17"/>
                      </a:moveTo>
                      <a:lnTo>
                        <a:pt x="41" y="109"/>
                      </a:lnTo>
                      <a:lnTo>
                        <a:pt x="0" y="169"/>
                      </a:lnTo>
                      <a:lnTo>
                        <a:pt x="13" y="240"/>
                      </a:lnTo>
                      <a:lnTo>
                        <a:pt x="62" y="337"/>
                      </a:lnTo>
                      <a:lnTo>
                        <a:pt x="25" y="435"/>
                      </a:lnTo>
                      <a:lnTo>
                        <a:pt x="9" y="487"/>
                      </a:lnTo>
                      <a:lnTo>
                        <a:pt x="189" y="466"/>
                      </a:lnTo>
                      <a:lnTo>
                        <a:pt x="197" y="532"/>
                      </a:lnTo>
                      <a:lnTo>
                        <a:pt x="235" y="540"/>
                      </a:lnTo>
                      <a:lnTo>
                        <a:pt x="244" y="506"/>
                      </a:lnTo>
                      <a:lnTo>
                        <a:pt x="310" y="497"/>
                      </a:lnTo>
                      <a:lnTo>
                        <a:pt x="296" y="387"/>
                      </a:lnTo>
                      <a:lnTo>
                        <a:pt x="293" y="0"/>
                      </a:lnTo>
                      <a:lnTo>
                        <a:pt x="88" y="17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8" name="Freeform 97"/>
                <p:cNvSpPr>
                  <a:spLocks/>
                </p:cNvSpPr>
                <p:nvPr/>
              </p:nvSpPr>
              <p:spPr bwMode="auto">
                <a:xfrm>
                  <a:off x="6941545" y="4815345"/>
                  <a:ext cx="412122" cy="712674"/>
                </a:xfrm>
                <a:custGeom>
                  <a:avLst/>
                  <a:gdLst>
                    <a:gd name="T0" fmla="*/ 0 w 350"/>
                    <a:gd name="T1" fmla="*/ 2147483647 h 545"/>
                    <a:gd name="T2" fmla="*/ 2147483647 w 350"/>
                    <a:gd name="T3" fmla="*/ 0 h 545"/>
                    <a:gd name="T4" fmla="*/ 2147483647 w 350"/>
                    <a:gd name="T5" fmla="*/ 2147483647 h 545"/>
                    <a:gd name="T6" fmla="*/ 2147483647 w 350"/>
                    <a:gd name="T7" fmla="*/ 2147483647 h 545"/>
                    <a:gd name="T8" fmla="*/ 2147483647 w 350"/>
                    <a:gd name="T9" fmla="*/ 2147483647 h 545"/>
                    <a:gd name="T10" fmla="*/ 2147483647 w 350"/>
                    <a:gd name="T11" fmla="*/ 2147483647 h 545"/>
                    <a:gd name="T12" fmla="*/ 2147483647 w 350"/>
                    <a:gd name="T13" fmla="*/ 2147483647 h 545"/>
                    <a:gd name="T14" fmla="*/ 2147483647 w 350"/>
                    <a:gd name="T15" fmla="*/ 2147483647 h 545"/>
                    <a:gd name="T16" fmla="*/ 2147483647 w 350"/>
                    <a:gd name="T17" fmla="*/ 2147483647 h 545"/>
                    <a:gd name="T18" fmla="*/ 2147483647 w 350"/>
                    <a:gd name="T19" fmla="*/ 2147483647 h 545"/>
                    <a:gd name="T20" fmla="*/ 2147483647 w 350"/>
                    <a:gd name="T21" fmla="*/ 2147483647 h 545"/>
                    <a:gd name="T22" fmla="*/ 2147483647 w 350"/>
                    <a:gd name="T23" fmla="*/ 2147483647 h 545"/>
                    <a:gd name="T24" fmla="*/ 2147483647 w 350"/>
                    <a:gd name="T25" fmla="*/ 2147483647 h 545"/>
                    <a:gd name="T26" fmla="*/ 2147483647 w 350"/>
                    <a:gd name="T27" fmla="*/ 2147483647 h 545"/>
                    <a:gd name="T28" fmla="*/ 0 w 350"/>
                    <a:gd name="T29" fmla="*/ 2147483647 h 545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50"/>
                    <a:gd name="T46" fmla="*/ 0 h 545"/>
                    <a:gd name="T47" fmla="*/ 350 w 350"/>
                    <a:gd name="T48" fmla="*/ 545 h 545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50" h="545">
                      <a:moveTo>
                        <a:pt x="0" y="27"/>
                      </a:moveTo>
                      <a:lnTo>
                        <a:pt x="228" y="0"/>
                      </a:lnTo>
                      <a:lnTo>
                        <a:pt x="300" y="252"/>
                      </a:lnTo>
                      <a:lnTo>
                        <a:pt x="350" y="292"/>
                      </a:lnTo>
                      <a:lnTo>
                        <a:pt x="310" y="366"/>
                      </a:lnTo>
                      <a:lnTo>
                        <a:pt x="349" y="437"/>
                      </a:lnTo>
                      <a:lnTo>
                        <a:pt x="116" y="463"/>
                      </a:lnTo>
                      <a:lnTo>
                        <a:pt x="126" y="524"/>
                      </a:lnTo>
                      <a:lnTo>
                        <a:pt x="92" y="545"/>
                      </a:lnTo>
                      <a:lnTo>
                        <a:pt x="65" y="468"/>
                      </a:lnTo>
                      <a:lnTo>
                        <a:pt x="49" y="531"/>
                      </a:lnTo>
                      <a:lnTo>
                        <a:pt x="19" y="524"/>
                      </a:lnTo>
                      <a:lnTo>
                        <a:pt x="10" y="461"/>
                      </a:lnTo>
                      <a:lnTo>
                        <a:pt x="2" y="40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9" name="Freeform 98"/>
                <p:cNvSpPr>
                  <a:spLocks/>
                </p:cNvSpPr>
                <p:nvPr/>
              </p:nvSpPr>
              <p:spPr bwMode="auto">
                <a:xfrm>
                  <a:off x="7212498" y="4778915"/>
                  <a:ext cx="569229" cy="656890"/>
                </a:xfrm>
                <a:custGeom>
                  <a:avLst/>
                  <a:gdLst>
                    <a:gd name="T0" fmla="*/ 0 w 484"/>
                    <a:gd name="T1" fmla="*/ 2147483647 h 502"/>
                    <a:gd name="T2" fmla="*/ 2147483647 w 484"/>
                    <a:gd name="T3" fmla="*/ 2147483647 h 502"/>
                    <a:gd name="T4" fmla="*/ 2147483647 w 484"/>
                    <a:gd name="T5" fmla="*/ 2147483647 h 502"/>
                    <a:gd name="T6" fmla="*/ 2147483647 w 484"/>
                    <a:gd name="T7" fmla="*/ 0 h 502"/>
                    <a:gd name="T8" fmla="*/ 2147483647 w 484"/>
                    <a:gd name="T9" fmla="*/ 2147483647 h 502"/>
                    <a:gd name="T10" fmla="*/ 2147483647 w 484"/>
                    <a:gd name="T11" fmla="*/ 2147483647 h 502"/>
                    <a:gd name="T12" fmla="*/ 2147483647 w 484"/>
                    <a:gd name="T13" fmla="*/ 2147483647 h 502"/>
                    <a:gd name="T14" fmla="*/ 2147483647 w 484"/>
                    <a:gd name="T15" fmla="*/ 2147483647 h 502"/>
                    <a:gd name="T16" fmla="*/ 2147483647 w 484"/>
                    <a:gd name="T17" fmla="*/ 2147483647 h 502"/>
                    <a:gd name="T18" fmla="*/ 2147483647 w 484"/>
                    <a:gd name="T19" fmla="*/ 2147483647 h 502"/>
                    <a:gd name="T20" fmla="*/ 2147483647 w 484"/>
                    <a:gd name="T21" fmla="*/ 2147483647 h 502"/>
                    <a:gd name="T22" fmla="*/ 2147483647 w 484"/>
                    <a:gd name="T23" fmla="*/ 2147483647 h 502"/>
                    <a:gd name="T24" fmla="*/ 2147483647 w 484"/>
                    <a:gd name="T25" fmla="*/ 2147483647 h 502"/>
                    <a:gd name="T26" fmla="*/ 2147483647 w 484"/>
                    <a:gd name="T27" fmla="*/ 2147483647 h 502"/>
                    <a:gd name="T28" fmla="*/ 2147483647 w 484"/>
                    <a:gd name="T29" fmla="*/ 2147483647 h 502"/>
                    <a:gd name="T30" fmla="*/ 2147483647 w 484"/>
                    <a:gd name="T31" fmla="*/ 2147483647 h 502"/>
                    <a:gd name="T32" fmla="*/ 2147483647 w 484"/>
                    <a:gd name="T33" fmla="*/ 2147483647 h 502"/>
                    <a:gd name="T34" fmla="*/ 2147483647 w 484"/>
                    <a:gd name="T35" fmla="*/ 2147483647 h 502"/>
                    <a:gd name="T36" fmla="*/ 0 w 484"/>
                    <a:gd name="T37" fmla="*/ 2147483647 h 50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84"/>
                    <a:gd name="T58" fmla="*/ 0 h 502"/>
                    <a:gd name="T59" fmla="*/ 484 w 484"/>
                    <a:gd name="T60" fmla="*/ 502 h 50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84" h="502">
                      <a:moveTo>
                        <a:pt x="0" y="31"/>
                      </a:moveTo>
                      <a:lnTo>
                        <a:pt x="5" y="31"/>
                      </a:lnTo>
                      <a:lnTo>
                        <a:pt x="118" y="10"/>
                      </a:lnTo>
                      <a:lnTo>
                        <a:pt x="218" y="0"/>
                      </a:lnTo>
                      <a:lnTo>
                        <a:pt x="203" y="26"/>
                      </a:lnTo>
                      <a:lnTo>
                        <a:pt x="234" y="26"/>
                      </a:lnTo>
                      <a:lnTo>
                        <a:pt x="407" y="181"/>
                      </a:lnTo>
                      <a:lnTo>
                        <a:pt x="474" y="281"/>
                      </a:lnTo>
                      <a:lnTo>
                        <a:pt x="484" y="349"/>
                      </a:lnTo>
                      <a:lnTo>
                        <a:pt x="461" y="365"/>
                      </a:lnTo>
                      <a:lnTo>
                        <a:pt x="474" y="433"/>
                      </a:lnTo>
                      <a:lnTo>
                        <a:pt x="426" y="436"/>
                      </a:lnTo>
                      <a:lnTo>
                        <a:pt x="426" y="494"/>
                      </a:lnTo>
                      <a:lnTo>
                        <a:pt x="387" y="465"/>
                      </a:lnTo>
                      <a:lnTo>
                        <a:pt x="139" y="502"/>
                      </a:lnTo>
                      <a:lnTo>
                        <a:pt x="82" y="394"/>
                      </a:lnTo>
                      <a:lnTo>
                        <a:pt x="122" y="320"/>
                      </a:lnTo>
                      <a:lnTo>
                        <a:pt x="69" y="283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0" name="Freeform 99"/>
                <p:cNvSpPr>
                  <a:spLocks/>
                </p:cNvSpPr>
                <p:nvPr/>
              </p:nvSpPr>
              <p:spPr bwMode="auto">
                <a:xfrm>
                  <a:off x="7451574" y="4691254"/>
                  <a:ext cx="522552" cy="457660"/>
                </a:xfrm>
                <a:custGeom>
                  <a:avLst/>
                  <a:gdLst>
                    <a:gd name="T0" fmla="*/ 2147483647 w 442"/>
                    <a:gd name="T1" fmla="*/ 2147483647 h 351"/>
                    <a:gd name="T2" fmla="*/ 2147483647 w 442"/>
                    <a:gd name="T3" fmla="*/ 2147483647 h 351"/>
                    <a:gd name="T4" fmla="*/ 2147483647 w 442"/>
                    <a:gd name="T5" fmla="*/ 0 h 351"/>
                    <a:gd name="T6" fmla="*/ 2147483647 w 442"/>
                    <a:gd name="T7" fmla="*/ 2147483647 h 351"/>
                    <a:gd name="T8" fmla="*/ 2147483647 w 442"/>
                    <a:gd name="T9" fmla="*/ 2147483647 h 351"/>
                    <a:gd name="T10" fmla="*/ 2147483647 w 442"/>
                    <a:gd name="T11" fmla="*/ 2147483647 h 351"/>
                    <a:gd name="T12" fmla="*/ 2147483647 w 442"/>
                    <a:gd name="T13" fmla="*/ 2147483647 h 351"/>
                    <a:gd name="T14" fmla="*/ 2147483647 w 442"/>
                    <a:gd name="T15" fmla="*/ 2147483647 h 351"/>
                    <a:gd name="T16" fmla="*/ 2147483647 w 442"/>
                    <a:gd name="T17" fmla="*/ 2147483647 h 351"/>
                    <a:gd name="T18" fmla="*/ 2147483647 w 442"/>
                    <a:gd name="T19" fmla="*/ 2147483647 h 351"/>
                    <a:gd name="T20" fmla="*/ 2147483647 w 442"/>
                    <a:gd name="T21" fmla="*/ 2147483647 h 351"/>
                    <a:gd name="T22" fmla="*/ 2147483647 w 442"/>
                    <a:gd name="T23" fmla="*/ 2147483647 h 351"/>
                    <a:gd name="T24" fmla="*/ 2147483647 w 442"/>
                    <a:gd name="T25" fmla="*/ 2147483647 h 351"/>
                    <a:gd name="T26" fmla="*/ 2147483647 w 442"/>
                    <a:gd name="T27" fmla="*/ 2147483647 h 351"/>
                    <a:gd name="T28" fmla="*/ 0 w 442"/>
                    <a:gd name="T29" fmla="*/ 2147483647 h 351"/>
                    <a:gd name="T30" fmla="*/ 2147483647 w 442"/>
                    <a:gd name="T31" fmla="*/ 2147483647 h 35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42"/>
                    <a:gd name="T49" fmla="*/ 0 h 351"/>
                    <a:gd name="T50" fmla="*/ 442 w 442"/>
                    <a:gd name="T51" fmla="*/ 351 h 351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42" h="351">
                      <a:moveTo>
                        <a:pt x="16" y="63"/>
                      </a:moveTo>
                      <a:lnTo>
                        <a:pt x="52" y="30"/>
                      </a:lnTo>
                      <a:lnTo>
                        <a:pt x="184" y="0"/>
                      </a:lnTo>
                      <a:lnTo>
                        <a:pt x="225" y="20"/>
                      </a:lnTo>
                      <a:lnTo>
                        <a:pt x="310" y="5"/>
                      </a:lnTo>
                      <a:lnTo>
                        <a:pt x="379" y="55"/>
                      </a:lnTo>
                      <a:lnTo>
                        <a:pt x="442" y="94"/>
                      </a:lnTo>
                      <a:lnTo>
                        <a:pt x="407" y="199"/>
                      </a:lnTo>
                      <a:lnTo>
                        <a:pt x="354" y="252"/>
                      </a:lnTo>
                      <a:lnTo>
                        <a:pt x="296" y="268"/>
                      </a:lnTo>
                      <a:lnTo>
                        <a:pt x="307" y="310"/>
                      </a:lnTo>
                      <a:lnTo>
                        <a:pt x="271" y="351"/>
                      </a:lnTo>
                      <a:lnTo>
                        <a:pt x="204" y="252"/>
                      </a:lnTo>
                      <a:lnTo>
                        <a:pt x="29" y="94"/>
                      </a:lnTo>
                      <a:lnTo>
                        <a:pt x="0" y="94"/>
                      </a:lnTo>
                      <a:lnTo>
                        <a:pt x="16" y="63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1587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1" name="Freeform 100"/>
                <p:cNvSpPr>
                  <a:spLocks/>
                </p:cNvSpPr>
                <p:nvPr/>
              </p:nvSpPr>
              <p:spPr bwMode="auto">
                <a:xfrm>
                  <a:off x="7079298" y="5344728"/>
                  <a:ext cx="977935" cy="733166"/>
                </a:xfrm>
                <a:custGeom>
                  <a:avLst/>
                  <a:gdLst>
                    <a:gd name="T0" fmla="*/ 0 w 828"/>
                    <a:gd name="T1" fmla="*/ 2147483647 h 562"/>
                    <a:gd name="T2" fmla="*/ 2147483647 w 828"/>
                    <a:gd name="T3" fmla="*/ 2147483647 h 562"/>
                    <a:gd name="T4" fmla="*/ 2147483647 w 828"/>
                    <a:gd name="T5" fmla="*/ 2147483647 h 562"/>
                    <a:gd name="T6" fmla="*/ 2147483647 w 828"/>
                    <a:gd name="T7" fmla="*/ 2147483647 h 562"/>
                    <a:gd name="T8" fmla="*/ 2147483647 w 828"/>
                    <a:gd name="T9" fmla="*/ 2147483647 h 562"/>
                    <a:gd name="T10" fmla="*/ 2147483647 w 828"/>
                    <a:gd name="T11" fmla="*/ 2147483647 h 562"/>
                    <a:gd name="T12" fmla="*/ 2147483647 w 828"/>
                    <a:gd name="T13" fmla="*/ 0 h 562"/>
                    <a:gd name="T14" fmla="*/ 2147483647 w 828"/>
                    <a:gd name="T15" fmla="*/ 2147483647 h 562"/>
                    <a:gd name="T16" fmla="*/ 2147483647 w 828"/>
                    <a:gd name="T17" fmla="*/ 2147483647 h 562"/>
                    <a:gd name="T18" fmla="*/ 2147483647 w 828"/>
                    <a:gd name="T19" fmla="*/ 2147483647 h 562"/>
                    <a:gd name="T20" fmla="*/ 2147483647 w 828"/>
                    <a:gd name="T21" fmla="*/ 2147483647 h 562"/>
                    <a:gd name="T22" fmla="*/ 2147483647 w 828"/>
                    <a:gd name="T23" fmla="*/ 2147483647 h 562"/>
                    <a:gd name="T24" fmla="*/ 2147483647 w 828"/>
                    <a:gd name="T25" fmla="*/ 2147483647 h 562"/>
                    <a:gd name="T26" fmla="*/ 2147483647 w 828"/>
                    <a:gd name="T27" fmla="*/ 2147483647 h 562"/>
                    <a:gd name="T28" fmla="*/ 2147483647 w 828"/>
                    <a:gd name="T29" fmla="*/ 2147483647 h 562"/>
                    <a:gd name="T30" fmla="*/ 2147483647 w 828"/>
                    <a:gd name="T31" fmla="*/ 2147483647 h 562"/>
                    <a:gd name="T32" fmla="*/ 2147483647 w 828"/>
                    <a:gd name="T33" fmla="*/ 2147483647 h 562"/>
                    <a:gd name="T34" fmla="*/ 2147483647 w 828"/>
                    <a:gd name="T35" fmla="*/ 2147483647 h 562"/>
                    <a:gd name="T36" fmla="*/ 2147483647 w 828"/>
                    <a:gd name="T37" fmla="*/ 2147483647 h 562"/>
                    <a:gd name="T38" fmla="*/ 2147483647 w 828"/>
                    <a:gd name="T39" fmla="*/ 2147483647 h 562"/>
                    <a:gd name="T40" fmla="*/ 2147483647 w 828"/>
                    <a:gd name="T41" fmla="*/ 2147483647 h 562"/>
                    <a:gd name="T42" fmla="*/ 2147483647 w 828"/>
                    <a:gd name="T43" fmla="*/ 2147483647 h 562"/>
                    <a:gd name="T44" fmla="*/ 2147483647 w 828"/>
                    <a:gd name="T45" fmla="*/ 2147483647 h 562"/>
                    <a:gd name="T46" fmla="*/ 2147483647 w 828"/>
                    <a:gd name="T47" fmla="*/ 2147483647 h 562"/>
                    <a:gd name="T48" fmla="*/ 2147483647 w 828"/>
                    <a:gd name="T49" fmla="*/ 2147483647 h 562"/>
                    <a:gd name="T50" fmla="*/ 2147483647 w 828"/>
                    <a:gd name="T51" fmla="*/ 2147483647 h 562"/>
                    <a:gd name="T52" fmla="*/ 2147483647 w 828"/>
                    <a:gd name="T53" fmla="*/ 2147483647 h 562"/>
                    <a:gd name="T54" fmla="*/ 2147483647 w 828"/>
                    <a:gd name="T55" fmla="*/ 2147483647 h 562"/>
                    <a:gd name="T56" fmla="*/ 2147483647 w 828"/>
                    <a:gd name="T57" fmla="*/ 2147483647 h 562"/>
                    <a:gd name="T58" fmla="*/ 2147483647 w 828"/>
                    <a:gd name="T59" fmla="*/ 2147483647 h 562"/>
                    <a:gd name="T60" fmla="*/ 2147483647 w 828"/>
                    <a:gd name="T61" fmla="*/ 2147483647 h 562"/>
                    <a:gd name="T62" fmla="*/ 2147483647 w 828"/>
                    <a:gd name="T63" fmla="*/ 2147483647 h 562"/>
                    <a:gd name="T64" fmla="*/ 2147483647 w 828"/>
                    <a:gd name="T65" fmla="*/ 2147483647 h 562"/>
                    <a:gd name="T66" fmla="*/ 2147483647 w 828"/>
                    <a:gd name="T67" fmla="*/ 2147483647 h 562"/>
                    <a:gd name="T68" fmla="*/ 2147483647 w 828"/>
                    <a:gd name="T69" fmla="*/ 2147483647 h 562"/>
                    <a:gd name="T70" fmla="*/ 2147483647 w 828"/>
                    <a:gd name="T71" fmla="*/ 2147483647 h 562"/>
                    <a:gd name="T72" fmla="*/ 2147483647 w 828"/>
                    <a:gd name="T73" fmla="*/ 2147483647 h 562"/>
                    <a:gd name="T74" fmla="*/ 2147483647 w 828"/>
                    <a:gd name="T75" fmla="*/ 2147483647 h 562"/>
                    <a:gd name="T76" fmla="*/ 2147483647 w 828"/>
                    <a:gd name="T77" fmla="*/ 2147483647 h 562"/>
                    <a:gd name="T78" fmla="*/ 0 w 828"/>
                    <a:gd name="T79" fmla="*/ 2147483647 h 562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828"/>
                    <a:gd name="T121" fmla="*/ 0 h 562"/>
                    <a:gd name="T122" fmla="*/ 828 w 828"/>
                    <a:gd name="T123" fmla="*/ 562 h 562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828" h="562">
                      <a:moveTo>
                        <a:pt x="0" y="55"/>
                      </a:moveTo>
                      <a:lnTo>
                        <a:pt x="228" y="32"/>
                      </a:lnTo>
                      <a:lnTo>
                        <a:pt x="252" y="69"/>
                      </a:lnTo>
                      <a:lnTo>
                        <a:pt x="496" y="32"/>
                      </a:lnTo>
                      <a:lnTo>
                        <a:pt x="538" y="63"/>
                      </a:lnTo>
                      <a:lnTo>
                        <a:pt x="538" y="5"/>
                      </a:lnTo>
                      <a:lnTo>
                        <a:pt x="535" y="0"/>
                      </a:lnTo>
                      <a:lnTo>
                        <a:pt x="583" y="3"/>
                      </a:lnTo>
                      <a:lnTo>
                        <a:pt x="635" y="90"/>
                      </a:lnTo>
                      <a:lnTo>
                        <a:pt x="717" y="208"/>
                      </a:lnTo>
                      <a:lnTo>
                        <a:pt x="757" y="310"/>
                      </a:lnTo>
                      <a:lnTo>
                        <a:pt x="819" y="381"/>
                      </a:lnTo>
                      <a:lnTo>
                        <a:pt x="828" y="484"/>
                      </a:lnTo>
                      <a:lnTo>
                        <a:pt x="809" y="546"/>
                      </a:lnTo>
                      <a:lnTo>
                        <a:pt x="722" y="562"/>
                      </a:lnTo>
                      <a:lnTo>
                        <a:pt x="707" y="536"/>
                      </a:lnTo>
                      <a:lnTo>
                        <a:pt x="646" y="499"/>
                      </a:lnTo>
                      <a:lnTo>
                        <a:pt x="627" y="460"/>
                      </a:lnTo>
                      <a:lnTo>
                        <a:pt x="611" y="445"/>
                      </a:lnTo>
                      <a:lnTo>
                        <a:pt x="601" y="410"/>
                      </a:lnTo>
                      <a:lnTo>
                        <a:pt x="586" y="420"/>
                      </a:lnTo>
                      <a:lnTo>
                        <a:pt x="538" y="373"/>
                      </a:lnTo>
                      <a:lnTo>
                        <a:pt x="549" y="329"/>
                      </a:lnTo>
                      <a:lnTo>
                        <a:pt x="538" y="305"/>
                      </a:lnTo>
                      <a:lnTo>
                        <a:pt x="523" y="313"/>
                      </a:lnTo>
                      <a:lnTo>
                        <a:pt x="525" y="339"/>
                      </a:lnTo>
                      <a:lnTo>
                        <a:pt x="509" y="305"/>
                      </a:lnTo>
                      <a:lnTo>
                        <a:pt x="510" y="226"/>
                      </a:lnTo>
                      <a:lnTo>
                        <a:pt x="480" y="179"/>
                      </a:lnTo>
                      <a:lnTo>
                        <a:pt x="402" y="140"/>
                      </a:lnTo>
                      <a:lnTo>
                        <a:pt x="364" y="97"/>
                      </a:lnTo>
                      <a:lnTo>
                        <a:pt x="320" y="92"/>
                      </a:lnTo>
                      <a:lnTo>
                        <a:pt x="302" y="119"/>
                      </a:lnTo>
                      <a:lnTo>
                        <a:pt x="238" y="139"/>
                      </a:lnTo>
                      <a:lnTo>
                        <a:pt x="200" y="119"/>
                      </a:lnTo>
                      <a:lnTo>
                        <a:pt x="181" y="90"/>
                      </a:lnTo>
                      <a:lnTo>
                        <a:pt x="60" y="116"/>
                      </a:lnTo>
                      <a:lnTo>
                        <a:pt x="34" y="95"/>
                      </a:lnTo>
                      <a:lnTo>
                        <a:pt x="7" y="118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2" name="Freeform 101"/>
                <p:cNvSpPr>
                  <a:spLocks/>
                </p:cNvSpPr>
                <p:nvPr/>
              </p:nvSpPr>
              <p:spPr bwMode="auto">
                <a:xfrm>
                  <a:off x="7347974" y="4377040"/>
                  <a:ext cx="901658" cy="436029"/>
                </a:xfrm>
                <a:custGeom>
                  <a:avLst/>
                  <a:gdLst>
                    <a:gd name="T0" fmla="*/ 2147483647 w 762"/>
                    <a:gd name="T1" fmla="*/ 2147483647 h 334"/>
                    <a:gd name="T2" fmla="*/ 0 w 762"/>
                    <a:gd name="T3" fmla="*/ 2147483647 h 334"/>
                    <a:gd name="T4" fmla="*/ 2147483647 w 762"/>
                    <a:gd name="T5" fmla="*/ 2147483647 h 334"/>
                    <a:gd name="T6" fmla="*/ 2147483647 w 762"/>
                    <a:gd name="T7" fmla="*/ 2147483647 h 334"/>
                    <a:gd name="T8" fmla="*/ 2147483647 w 762"/>
                    <a:gd name="T9" fmla="*/ 2147483647 h 334"/>
                    <a:gd name="T10" fmla="*/ 2147483647 w 762"/>
                    <a:gd name="T11" fmla="*/ 2147483647 h 334"/>
                    <a:gd name="T12" fmla="*/ 2147483647 w 762"/>
                    <a:gd name="T13" fmla="*/ 2147483647 h 334"/>
                    <a:gd name="T14" fmla="*/ 2147483647 w 762"/>
                    <a:gd name="T15" fmla="*/ 2147483647 h 334"/>
                    <a:gd name="T16" fmla="*/ 2147483647 w 762"/>
                    <a:gd name="T17" fmla="*/ 2147483647 h 334"/>
                    <a:gd name="T18" fmla="*/ 2147483647 w 762"/>
                    <a:gd name="T19" fmla="*/ 2147483647 h 334"/>
                    <a:gd name="T20" fmla="*/ 2147483647 w 762"/>
                    <a:gd name="T21" fmla="*/ 2147483647 h 334"/>
                    <a:gd name="T22" fmla="*/ 2147483647 w 762"/>
                    <a:gd name="T23" fmla="*/ 2147483647 h 334"/>
                    <a:gd name="T24" fmla="*/ 2147483647 w 762"/>
                    <a:gd name="T25" fmla="*/ 2147483647 h 334"/>
                    <a:gd name="T26" fmla="*/ 2147483647 w 762"/>
                    <a:gd name="T27" fmla="*/ 2147483647 h 334"/>
                    <a:gd name="T28" fmla="*/ 2147483647 w 762"/>
                    <a:gd name="T29" fmla="*/ 2147483647 h 334"/>
                    <a:gd name="T30" fmla="*/ 2147483647 w 762"/>
                    <a:gd name="T31" fmla="*/ 2147483647 h 334"/>
                    <a:gd name="T32" fmla="*/ 2147483647 w 762"/>
                    <a:gd name="T33" fmla="*/ 2147483647 h 334"/>
                    <a:gd name="T34" fmla="*/ 2147483647 w 762"/>
                    <a:gd name="T35" fmla="*/ 2147483647 h 334"/>
                    <a:gd name="T36" fmla="*/ 2147483647 w 762"/>
                    <a:gd name="T37" fmla="*/ 2147483647 h 334"/>
                    <a:gd name="T38" fmla="*/ 2147483647 w 762"/>
                    <a:gd name="T39" fmla="*/ 2147483647 h 334"/>
                    <a:gd name="T40" fmla="*/ 2147483647 w 762"/>
                    <a:gd name="T41" fmla="*/ 2147483647 h 334"/>
                    <a:gd name="T42" fmla="*/ 2147483647 w 762"/>
                    <a:gd name="T43" fmla="*/ 2147483647 h 334"/>
                    <a:gd name="T44" fmla="*/ 2147483647 w 762"/>
                    <a:gd name="T45" fmla="*/ 2147483647 h 334"/>
                    <a:gd name="T46" fmla="*/ 2147483647 w 762"/>
                    <a:gd name="T47" fmla="*/ 2147483647 h 334"/>
                    <a:gd name="T48" fmla="*/ 2147483647 w 762"/>
                    <a:gd name="T49" fmla="*/ 2147483647 h 334"/>
                    <a:gd name="T50" fmla="*/ 2147483647 w 762"/>
                    <a:gd name="T51" fmla="*/ 2147483647 h 334"/>
                    <a:gd name="T52" fmla="*/ 2147483647 w 762"/>
                    <a:gd name="T53" fmla="*/ 2147483647 h 334"/>
                    <a:gd name="T54" fmla="*/ 2147483647 w 762"/>
                    <a:gd name="T55" fmla="*/ 2147483647 h 334"/>
                    <a:gd name="T56" fmla="*/ 2147483647 w 762"/>
                    <a:gd name="T57" fmla="*/ 2147483647 h 334"/>
                    <a:gd name="T58" fmla="*/ 2147483647 w 762"/>
                    <a:gd name="T59" fmla="*/ 0 h 334"/>
                    <a:gd name="T60" fmla="*/ 2147483647 w 762"/>
                    <a:gd name="T61" fmla="*/ 2147483647 h 334"/>
                    <a:gd name="T62" fmla="*/ 2147483647 w 762"/>
                    <a:gd name="T63" fmla="*/ 2147483647 h 334"/>
                    <a:gd name="T64" fmla="*/ 2147483647 w 762"/>
                    <a:gd name="T65" fmla="*/ 2147483647 h 334"/>
                    <a:gd name="T66" fmla="*/ 2147483647 w 762"/>
                    <a:gd name="T67" fmla="*/ 2147483647 h 33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762"/>
                    <a:gd name="T103" fmla="*/ 0 h 334"/>
                    <a:gd name="T104" fmla="*/ 762 w 762"/>
                    <a:gd name="T105" fmla="*/ 334 h 33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762" h="334">
                      <a:moveTo>
                        <a:pt x="26" y="247"/>
                      </a:moveTo>
                      <a:lnTo>
                        <a:pt x="0" y="318"/>
                      </a:lnTo>
                      <a:lnTo>
                        <a:pt x="98" y="308"/>
                      </a:lnTo>
                      <a:lnTo>
                        <a:pt x="137" y="276"/>
                      </a:lnTo>
                      <a:lnTo>
                        <a:pt x="271" y="240"/>
                      </a:lnTo>
                      <a:lnTo>
                        <a:pt x="308" y="260"/>
                      </a:lnTo>
                      <a:lnTo>
                        <a:pt x="397" y="247"/>
                      </a:lnTo>
                      <a:lnTo>
                        <a:pt x="397" y="252"/>
                      </a:lnTo>
                      <a:lnTo>
                        <a:pt x="529" y="334"/>
                      </a:lnTo>
                      <a:lnTo>
                        <a:pt x="607" y="310"/>
                      </a:lnTo>
                      <a:lnTo>
                        <a:pt x="651" y="218"/>
                      </a:lnTo>
                      <a:lnTo>
                        <a:pt x="726" y="192"/>
                      </a:lnTo>
                      <a:lnTo>
                        <a:pt x="762" y="124"/>
                      </a:lnTo>
                      <a:lnTo>
                        <a:pt x="760" y="42"/>
                      </a:lnTo>
                      <a:lnTo>
                        <a:pt x="751" y="110"/>
                      </a:lnTo>
                      <a:lnTo>
                        <a:pt x="709" y="168"/>
                      </a:lnTo>
                      <a:lnTo>
                        <a:pt x="693" y="163"/>
                      </a:lnTo>
                      <a:lnTo>
                        <a:pt x="636" y="179"/>
                      </a:lnTo>
                      <a:lnTo>
                        <a:pt x="636" y="160"/>
                      </a:lnTo>
                      <a:lnTo>
                        <a:pt x="693" y="140"/>
                      </a:lnTo>
                      <a:lnTo>
                        <a:pt x="641" y="134"/>
                      </a:lnTo>
                      <a:lnTo>
                        <a:pt x="699" y="116"/>
                      </a:lnTo>
                      <a:lnTo>
                        <a:pt x="722" y="126"/>
                      </a:lnTo>
                      <a:lnTo>
                        <a:pt x="733" y="61"/>
                      </a:lnTo>
                      <a:lnTo>
                        <a:pt x="718" y="47"/>
                      </a:lnTo>
                      <a:lnTo>
                        <a:pt x="649" y="73"/>
                      </a:lnTo>
                      <a:lnTo>
                        <a:pt x="651" y="34"/>
                      </a:lnTo>
                      <a:lnTo>
                        <a:pt x="680" y="44"/>
                      </a:lnTo>
                      <a:lnTo>
                        <a:pt x="718" y="14"/>
                      </a:lnTo>
                      <a:lnTo>
                        <a:pt x="697" y="0"/>
                      </a:lnTo>
                      <a:lnTo>
                        <a:pt x="470" y="52"/>
                      </a:lnTo>
                      <a:lnTo>
                        <a:pt x="190" y="108"/>
                      </a:lnTo>
                      <a:lnTo>
                        <a:pt x="63" y="245"/>
                      </a:lnTo>
                      <a:lnTo>
                        <a:pt x="26" y="247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3" name="Freeform 102"/>
                <p:cNvSpPr>
                  <a:spLocks/>
                </p:cNvSpPr>
                <p:nvPr/>
              </p:nvSpPr>
              <p:spPr bwMode="auto">
                <a:xfrm>
                  <a:off x="7384405" y="4016148"/>
                  <a:ext cx="786674" cy="541906"/>
                </a:xfrm>
                <a:custGeom>
                  <a:avLst/>
                  <a:gdLst>
                    <a:gd name="T0" fmla="*/ 2147483647 w 666"/>
                    <a:gd name="T1" fmla="*/ 2147483647 h 415"/>
                    <a:gd name="T2" fmla="*/ 2147483647 w 666"/>
                    <a:gd name="T3" fmla="*/ 2147483647 h 415"/>
                    <a:gd name="T4" fmla="*/ 2147483647 w 666"/>
                    <a:gd name="T5" fmla="*/ 2147483647 h 415"/>
                    <a:gd name="T6" fmla="*/ 2147483647 w 666"/>
                    <a:gd name="T7" fmla="*/ 2147483647 h 415"/>
                    <a:gd name="T8" fmla="*/ 2147483647 w 666"/>
                    <a:gd name="T9" fmla="*/ 2147483647 h 415"/>
                    <a:gd name="T10" fmla="*/ 0 w 666"/>
                    <a:gd name="T11" fmla="*/ 2147483647 h 415"/>
                    <a:gd name="T12" fmla="*/ 2147483647 w 666"/>
                    <a:gd name="T13" fmla="*/ 2147483647 h 415"/>
                    <a:gd name="T14" fmla="*/ 2147483647 w 666"/>
                    <a:gd name="T15" fmla="*/ 2147483647 h 415"/>
                    <a:gd name="T16" fmla="*/ 2147483647 w 666"/>
                    <a:gd name="T17" fmla="*/ 2147483647 h 415"/>
                    <a:gd name="T18" fmla="*/ 2147483647 w 666"/>
                    <a:gd name="T19" fmla="*/ 2147483647 h 415"/>
                    <a:gd name="T20" fmla="*/ 2147483647 w 666"/>
                    <a:gd name="T21" fmla="*/ 2147483647 h 415"/>
                    <a:gd name="T22" fmla="*/ 2147483647 w 666"/>
                    <a:gd name="T23" fmla="*/ 2147483647 h 415"/>
                    <a:gd name="T24" fmla="*/ 2147483647 w 666"/>
                    <a:gd name="T25" fmla="*/ 2147483647 h 415"/>
                    <a:gd name="T26" fmla="*/ 2147483647 w 666"/>
                    <a:gd name="T27" fmla="*/ 2147483647 h 415"/>
                    <a:gd name="T28" fmla="*/ 2147483647 w 666"/>
                    <a:gd name="T29" fmla="*/ 2147483647 h 415"/>
                    <a:gd name="T30" fmla="*/ 2147483647 w 666"/>
                    <a:gd name="T31" fmla="*/ 2147483647 h 415"/>
                    <a:gd name="T32" fmla="*/ 2147483647 w 666"/>
                    <a:gd name="T33" fmla="*/ 2147483647 h 415"/>
                    <a:gd name="T34" fmla="*/ 2147483647 w 666"/>
                    <a:gd name="T35" fmla="*/ 0 h 415"/>
                    <a:gd name="T36" fmla="*/ 2147483647 w 666"/>
                    <a:gd name="T37" fmla="*/ 2147483647 h 415"/>
                    <a:gd name="T38" fmla="*/ 2147483647 w 666"/>
                    <a:gd name="T39" fmla="*/ 2147483647 h 415"/>
                    <a:gd name="T40" fmla="*/ 2147483647 w 666"/>
                    <a:gd name="T41" fmla="*/ 2147483647 h 415"/>
                    <a:gd name="T42" fmla="*/ 2147483647 w 666"/>
                    <a:gd name="T43" fmla="*/ 2147483647 h 415"/>
                    <a:gd name="T44" fmla="*/ 2147483647 w 666"/>
                    <a:gd name="T45" fmla="*/ 2147483647 h 415"/>
                    <a:gd name="T46" fmla="*/ 2147483647 w 666"/>
                    <a:gd name="T47" fmla="*/ 2147483647 h 415"/>
                    <a:gd name="T48" fmla="*/ 2147483647 w 666"/>
                    <a:gd name="T49" fmla="*/ 2147483647 h 4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666"/>
                    <a:gd name="T76" fmla="*/ 0 h 415"/>
                    <a:gd name="T77" fmla="*/ 666 w 666"/>
                    <a:gd name="T78" fmla="*/ 415 h 4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666" h="415">
                      <a:moveTo>
                        <a:pt x="109" y="290"/>
                      </a:moveTo>
                      <a:lnTo>
                        <a:pt x="90" y="332"/>
                      </a:lnTo>
                      <a:lnTo>
                        <a:pt x="63" y="344"/>
                      </a:lnTo>
                      <a:lnTo>
                        <a:pt x="61" y="371"/>
                      </a:lnTo>
                      <a:lnTo>
                        <a:pt x="3" y="392"/>
                      </a:lnTo>
                      <a:lnTo>
                        <a:pt x="0" y="415"/>
                      </a:lnTo>
                      <a:lnTo>
                        <a:pt x="158" y="387"/>
                      </a:lnTo>
                      <a:lnTo>
                        <a:pt x="445" y="328"/>
                      </a:lnTo>
                      <a:lnTo>
                        <a:pt x="666" y="274"/>
                      </a:lnTo>
                      <a:lnTo>
                        <a:pt x="666" y="232"/>
                      </a:lnTo>
                      <a:lnTo>
                        <a:pt x="642" y="219"/>
                      </a:lnTo>
                      <a:lnTo>
                        <a:pt x="623" y="240"/>
                      </a:lnTo>
                      <a:lnTo>
                        <a:pt x="611" y="184"/>
                      </a:lnTo>
                      <a:lnTo>
                        <a:pt x="623" y="134"/>
                      </a:lnTo>
                      <a:lnTo>
                        <a:pt x="540" y="97"/>
                      </a:lnTo>
                      <a:lnTo>
                        <a:pt x="484" y="106"/>
                      </a:lnTo>
                      <a:lnTo>
                        <a:pt x="482" y="29"/>
                      </a:lnTo>
                      <a:lnTo>
                        <a:pt x="424" y="0"/>
                      </a:lnTo>
                      <a:lnTo>
                        <a:pt x="381" y="18"/>
                      </a:lnTo>
                      <a:lnTo>
                        <a:pt x="352" y="90"/>
                      </a:lnTo>
                      <a:lnTo>
                        <a:pt x="300" y="119"/>
                      </a:lnTo>
                      <a:lnTo>
                        <a:pt x="279" y="234"/>
                      </a:lnTo>
                      <a:lnTo>
                        <a:pt x="195" y="290"/>
                      </a:lnTo>
                      <a:lnTo>
                        <a:pt x="127" y="313"/>
                      </a:lnTo>
                      <a:lnTo>
                        <a:pt x="109" y="290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4" name="Freeform 103"/>
                <p:cNvSpPr>
                  <a:spLocks/>
                </p:cNvSpPr>
                <p:nvPr/>
              </p:nvSpPr>
              <p:spPr bwMode="auto">
                <a:xfrm>
                  <a:off x="7440190" y="3907995"/>
                  <a:ext cx="447413" cy="516860"/>
                </a:xfrm>
                <a:custGeom>
                  <a:avLst/>
                  <a:gdLst>
                    <a:gd name="T0" fmla="*/ 2147483647 w 440"/>
                    <a:gd name="T1" fmla="*/ 2147483647 h 458"/>
                    <a:gd name="T2" fmla="*/ 2147483647 w 440"/>
                    <a:gd name="T3" fmla="*/ 2147483647 h 458"/>
                    <a:gd name="T4" fmla="*/ 0 w 440"/>
                    <a:gd name="T5" fmla="*/ 2147483647 h 458"/>
                    <a:gd name="T6" fmla="*/ 2147483647 w 440"/>
                    <a:gd name="T7" fmla="*/ 2147483647 h 458"/>
                    <a:gd name="T8" fmla="*/ 2147483647 w 440"/>
                    <a:gd name="T9" fmla="*/ 2147483647 h 458"/>
                    <a:gd name="T10" fmla="*/ 2147483647 w 440"/>
                    <a:gd name="T11" fmla="*/ 2147483647 h 458"/>
                    <a:gd name="T12" fmla="*/ 2147483647 w 440"/>
                    <a:gd name="T13" fmla="*/ 2147483647 h 458"/>
                    <a:gd name="T14" fmla="*/ 2147483647 w 440"/>
                    <a:gd name="T15" fmla="*/ 2147483647 h 458"/>
                    <a:gd name="T16" fmla="*/ 2147483647 w 440"/>
                    <a:gd name="T17" fmla="*/ 2147483647 h 458"/>
                    <a:gd name="T18" fmla="*/ 2147483647 w 440"/>
                    <a:gd name="T19" fmla="*/ 2147483647 h 458"/>
                    <a:gd name="T20" fmla="*/ 2147483647 w 440"/>
                    <a:gd name="T21" fmla="*/ 2147483647 h 458"/>
                    <a:gd name="T22" fmla="*/ 2147483647 w 440"/>
                    <a:gd name="T23" fmla="*/ 2147483647 h 458"/>
                    <a:gd name="T24" fmla="*/ 2147483647 w 440"/>
                    <a:gd name="T25" fmla="*/ 2147483647 h 458"/>
                    <a:gd name="T26" fmla="*/ 2147483647 w 440"/>
                    <a:gd name="T27" fmla="*/ 2147483647 h 458"/>
                    <a:gd name="T28" fmla="*/ 2147483647 w 440"/>
                    <a:gd name="T29" fmla="*/ 2147483647 h 458"/>
                    <a:gd name="T30" fmla="*/ 2147483647 w 440"/>
                    <a:gd name="T31" fmla="*/ 2147483647 h 458"/>
                    <a:gd name="T32" fmla="*/ 2147483647 w 440"/>
                    <a:gd name="T33" fmla="*/ 0 h 458"/>
                    <a:gd name="T34" fmla="*/ 2147483647 w 440"/>
                    <a:gd name="T35" fmla="*/ 2147483647 h 458"/>
                    <a:gd name="T36" fmla="*/ 2147483647 w 440"/>
                    <a:gd name="T37" fmla="*/ 2147483647 h 458"/>
                    <a:gd name="T38" fmla="*/ 2147483647 w 440"/>
                    <a:gd name="T39" fmla="*/ 2147483647 h 458"/>
                    <a:gd name="T40" fmla="*/ 2147483647 w 440"/>
                    <a:gd name="T41" fmla="*/ 2147483647 h 45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40"/>
                    <a:gd name="T64" fmla="*/ 0 h 458"/>
                    <a:gd name="T65" fmla="*/ 440 w 440"/>
                    <a:gd name="T66" fmla="*/ 458 h 45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40" h="458">
                      <a:moveTo>
                        <a:pt x="45" y="239"/>
                      </a:moveTo>
                      <a:lnTo>
                        <a:pt x="12" y="230"/>
                      </a:lnTo>
                      <a:lnTo>
                        <a:pt x="0" y="303"/>
                      </a:lnTo>
                      <a:lnTo>
                        <a:pt x="12" y="379"/>
                      </a:lnTo>
                      <a:lnTo>
                        <a:pt x="75" y="431"/>
                      </a:lnTo>
                      <a:lnTo>
                        <a:pt x="90" y="458"/>
                      </a:lnTo>
                      <a:lnTo>
                        <a:pt x="170" y="431"/>
                      </a:lnTo>
                      <a:lnTo>
                        <a:pt x="267" y="370"/>
                      </a:lnTo>
                      <a:lnTo>
                        <a:pt x="294" y="235"/>
                      </a:lnTo>
                      <a:lnTo>
                        <a:pt x="356" y="199"/>
                      </a:lnTo>
                      <a:lnTo>
                        <a:pt x="389" y="117"/>
                      </a:lnTo>
                      <a:lnTo>
                        <a:pt x="440" y="93"/>
                      </a:lnTo>
                      <a:lnTo>
                        <a:pt x="374" y="83"/>
                      </a:lnTo>
                      <a:lnTo>
                        <a:pt x="260" y="141"/>
                      </a:lnTo>
                      <a:lnTo>
                        <a:pt x="248" y="86"/>
                      </a:lnTo>
                      <a:lnTo>
                        <a:pt x="152" y="92"/>
                      </a:lnTo>
                      <a:lnTo>
                        <a:pt x="130" y="0"/>
                      </a:lnTo>
                      <a:lnTo>
                        <a:pt x="105" y="24"/>
                      </a:lnTo>
                      <a:lnTo>
                        <a:pt x="112" y="155"/>
                      </a:lnTo>
                      <a:lnTo>
                        <a:pt x="70" y="166"/>
                      </a:lnTo>
                      <a:lnTo>
                        <a:pt x="45" y="239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5" name="Freeform 104"/>
                <p:cNvSpPr>
                  <a:spLocks/>
                </p:cNvSpPr>
                <p:nvPr/>
              </p:nvSpPr>
              <p:spPr bwMode="auto">
                <a:xfrm>
                  <a:off x="8074310" y="3915964"/>
                  <a:ext cx="128646" cy="173045"/>
                </a:xfrm>
                <a:custGeom>
                  <a:avLst/>
                  <a:gdLst>
                    <a:gd name="T0" fmla="*/ 0 w 107"/>
                    <a:gd name="T1" fmla="*/ 2147483647 h 132"/>
                    <a:gd name="T2" fmla="*/ 2147483647 w 107"/>
                    <a:gd name="T3" fmla="*/ 0 h 132"/>
                    <a:gd name="T4" fmla="*/ 2147483647 w 107"/>
                    <a:gd name="T5" fmla="*/ 2147483647 h 132"/>
                    <a:gd name="T6" fmla="*/ 2147483647 w 107"/>
                    <a:gd name="T7" fmla="*/ 2147483647 h 132"/>
                    <a:gd name="T8" fmla="*/ 2147483647 w 107"/>
                    <a:gd name="T9" fmla="*/ 2147483647 h 132"/>
                    <a:gd name="T10" fmla="*/ 2147483647 w 107"/>
                    <a:gd name="T11" fmla="*/ 2147483647 h 132"/>
                    <a:gd name="T12" fmla="*/ 2147483647 w 107"/>
                    <a:gd name="T13" fmla="*/ 2147483647 h 132"/>
                    <a:gd name="T14" fmla="*/ 0 w 107"/>
                    <a:gd name="T15" fmla="*/ 2147483647 h 13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7"/>
                    <a:gd name="T25" fmla="*/ 0 h 132"/>
                    <a:gd name="T26" fmla="*/ 107 w 107"/>
                    <a:gd name="T27" fmla="*/ 132 h 13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7" h="132">
                      <a:moveTo>
                        <a:pt x="0" y="8"/>
                      </a:moveTo>
                      <a:lnTo>
                        <a:pt x="23" y="0"/>
                      </a:lnTo>
                      <a:lnTo>
                        <a:pt x="71" y="29"/>
                      </a:lnTo>
                      <a:lnTo>
                        <a:pt x="71" y="58"/>
                      </a:lnTo>
                      <a:lnTo>
                        <a:pt x="105" y="79"/>
                      </a:lnTo>
                      <a:lnTo>
                        <a:pt x="107" y="118"/>
                      </a:lnTo>
                      <a:lnTo>
                        <a:pt x="52" y="132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6" name="Freeform 105"/>
                <p:cNvSpPr>
                  <a:spLocks/>
                </p:cNvSpPr>
                <p:nvPr/>
              </p:nvSpPr>
              <p:spPr bwMode="auto">
                <a:xfrm>
                  <a:off x="7538097" y="3576704"/>
                  <a:ext cx="604520" cy="439444"/>
                </a:xfrm>
                <a:custGeom>
                  <a:avLst/>
                  <a:gdLst>
                    <a:gd name="T0" fmla="*/ 2147483647 w 512"/>
                    <a:gd name="T1" fmla="*/ 2147483647 h 336"/>
                    <a:gd name="T2" fmla="*/ 0 w 512"/>
                    <a:gd name="T3" fmla="*/ 2147483647 h 336"/>
                    <a:gd name="T4" fmla="*/ 2147483647 w 512"/>
                    <a:gd name="T5" fmla="*/ 2147483647 h 336"/>
                    <a:gd name="T6" fmla="*/ 2147483647 w 512"/>
                    <a:gd name="T7" fmla="*/ 2147483647 h 336"/>
                    <a:gd name="T8" fmla="*/ 2147483647 w 512"/>
                    <a:gd name="T9" fmla="*/ 2147483647 h 336"/>
                    <a:gd name="T10" fmla="*/ 2147483647 w 512"/>
                    <a:gd name="T11" fmla="*/ 2147483647 h 336"/>
                    <a:gd name="T12" fmla="*/ 2147483647 w 512"/>
                    <a:gd name="T13" fmla="*/ 2147483647 h 336"/>
                    <a:gd name="T14" fmla="*/ 2147483647 w 512"/>
                    <a:gd name="T15" fmla="*/ 2147483647 h 336"/>
                    <a:gd name="T16" fmla="*/ 2147483647 w 512"/>
                    <a:gd name="T17" fmla="*/ 2147483647 h 336"/>
                    <a:gd name="T18" fmla="*/ 2147483647 w 512"/>
                    <a:gd name="T19" fmla="*/ 2147483647 h 336"/>
                    <a:gd name="T20" fmla="*/ 2147483647 w 512"/>
                    <a:gd name="T21" fmla="*/ 2147483647 h 336"/>
                    <a:gd name="T22" fmla="*/ 2147483647 w 512"/>
                    <a:gd name="T23" fmla="*/ 2147483647 h 336"/>
                    <a:gd name="T24" fmla="*/ 2147483647 w 512"/>
                    <a:gd name="T25" fmla="*/ 0 h 336"/>
                    <a:gd name="T26" fmla="*/ 2147483647 w 512"/>
                    <a:gd name="T27" fmla="*/ 2147483647 h 336"/>
                    <a:gd name="T28" fmla="*/ 2147483647 w 512"/>
                    <a:gd name="T29" fmla="*/ 2147483647 h 3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12"/>
                    <a:gd name="T46" fmla="*/ 0 h 336"/>
                    <a:gd name="T47" fmla="*/ 512 w 512"/>
                    <a:gd name="T48" fmla="*/ 336 h 3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12" h="336">
                      <a:moveTo>
                        <a:pt x="47" y="49"/>
                      </a:moveTo>
                      <a:lnTo>
                        <a:pt x="0" y="94"/>
                      </a:lnTo>
                      <a:lnTo>
                        <a:pt x="26" y="257"/>
                      </a:lnTo>
                      <a:lnTo>
                        <a:pt x="47" y="336"/>
                      </a:lnTo>
                      <a:lnTo>
                        <a:pt x="134" y="329"/>
                      </a:lnTo>
                      <a:lnTo>
                        <a:pt x="457" y="268"/>
                      </a:lnTo>
                      <a:lnTo>
                        <a:pt x="480" y="258"/>
                      </a:lnTo>
                      <a:lnTo>
                        <a:pt x="512" y="183"/>
                      </a:lnTo>
                      <a:lnTo>
                        <a:pt x="464" y="141"/>
                      </a:lnTo>
                      <a:lnTo>
                        <a:pt x="490" y="44"/>
                      </a:lnTo>
                      <a:lnTo>
                        <a:pt x="452" y="34"/>
                      </a:lnTo>
                      <a:lnTo>
                        <a:pt x="452" y="10"/>
                      </a:lnTo>
                      <a:lnTo>
                        <a:pt x="436" y="0"/>
                      </a:lnTo>
                      <a:lnTo>
                        <a:pt x="62" y="70"/>
                      </a:lnTo>
                      <a:lnTo>
                        <a:pt x="47" y="49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7" name="Freeform 106"/>
                <p:cNvSpPr>
                  <a:spLocks/>
                </p:cNvSpPr>
                <p:nvPr/>
              </p:nvSpPr>
              <p:spPr bwMode="auto">
                <a:xfrm>
                  <a:off x="8086833" y="3626796"/>
                  <a:ext cx="160522" cy="352922"/>
                </a:xfrm>
                <a:custGeom>
                  <a:avLst/>
                  <a:gdLst>
                    <a:gd name="T0" fmla="*/ 2147483647 w 135"/>
                    <a:gd name="T1" fmla="*/ 2147483647 h 268"/>
                    <a:gd name="T2" fmla="*/ 2147483647 w 135"/>
                    <a:gd name="T3" fmla="*/ 0 h 268"/>
                    <a:gd name="T4" fmla="*/ 2147483647 w 135"/>
                    <a:gd name="T5" fmla="*/ 2147483647 h 268"/>
                    <a:gd name="T6" fmla="*/ 2147483647 w 135"/>
                    <a:gd name="T7" fmla="*/ 2147483647 h 268"/>
                    <a:gd name="T8" fmla="*/ 2147483647 w 135"/>
                    <a:gd name="T9" fmla="*/ 2147483647 h 268"/>
                    <a:gd name="T10" fmla="*/ 2147483647 w 135"/>
                    <a:gd name="T11" fmla="*/ 2147483647 h 268"/>
                    <a:gd name="T12" fmla="*/ 2147483647 w 135"/>
                    <a:gd name="T13" fmla="*/ 2147483647 h 268"/>
                    <a:gd name="T14" fmla="*/ 2147483647 w 135"/>
                    <a:gd name="T15" fmla="*/ 2147483647 h 268"/>
                    <a:gd name="T16" fmla="*/ 2147483647 w 135"/>
                    <a:gd name="T17" fmla="*/ 2147483647 h 268"/>
                    <a:gd name="T18" fmla="*/ 2147483647 w 135"/>
                    <a:gd name="T19" fmla="*/ 2147483647 h 268"/>
                    <a:gd name="T20" fmla="*/ 2147483647 w 135"/>
                    <a:gd name="T21" fmla="*/ 2147483647 h 268"/>
                    <a:gd name="T22" fmla="*/ 0 w 135"/>
                    <a:gd name="T23" fmla="*/ 2147483647 h 268"/>
                    <a:gd name="T24" fmla="*/ 2147483647 w 135"/>
                    <a:gd name="T25" fmla="*/ 2147483647 h 26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35"/>
                    <a:gd name="T40" fmla="*/ 0 h 268"/>
                    <a:gd name="T41" fmla="*/ 135 w 135"/>
                    <a:gd name="T42" fmla="*/ 268 h 26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35" h="268">
                      <a:moveTo>
                        <a:pt x="24" y="2"/>
                      </a:moveTo>
                      <a:lnTo>
                        <a:pt x="56" y="0"/>
                      </a:lnTo>
                      <a:lnTo>
                        <a:pt x="121" y="40"/>
                      </a:lnTo>
                      <a:lnTo>
                        <a:pt x="111" y="73"/>
                      </a:lnTo>
                      <a:lnTo>
                        <a:pt x="134" y="94"/>
                      </a:lnTo>
                      <a:lnTo>
                        <a:pt x="135" y="219"/>
                      </a:lnTo>
                      <a:lnTo>
                        <a:pt x="113" y="268"/>
                      </a:lnTo>
                      <a:lnTo>
                        <a:pt x="87" y="250"/>
                      </a:lnTo>
                      <a:lnTo>
                        <a:pt x="59" y="249"/>
                      </a:lnTo>
                      <a:lnTo>
                        <a:pt x="13" y="223"/>
                      </a:lnTo>
                      <a:lnTo>
                        <a:pt x="48" y="144"/>
                      </a:lnTo>
                      <a:lnTo>
                        <a:pt x="0" y="102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8" name="Freeform 107"/>
                <p:cNvSpPr>
                  <a:spLocks/>
                </p:cNvSpPr>
                <p:nvPr/>
              </p:nvSpPr>
              <p:spPr bwMode="auto">
                <a:xfrm>
                  <a:off x="7589327" y="3081475"/>
                  <a:ext cx="670552" cy="602243"/>
                </a:xfrm>
                <a:custGeom>
                  <a:avLst/>
                  <a:gdLst>
                    <a:gd name="T0" fmla="*/ 2147483647 w 567"/>
                    <a:gd name="T1" fmla="*/ 2147483647 h 461"/>
                    <a:gd name="T2" fmla="*/ 2147483647 w 567"/>
                    <a:gd name="T3" fmla="*/ 2147483647 h 461"/>
                    <a:gd name="T4" fmla="*/ 2147483647 w 567"/>
                    <a:gd name="T5" fmla="*/ 2147483647 h 461"/>
                    <a:gd name="T6" fmla="*/ 2147483647 w 567"/>
                    <a:gd name="T7" fmla="*/ 2147483647 h 461"/>
                    <a:gd name="T8" fmla="*/ 2147483647 w 567"/>
                    <a:gd name="T9" fmla="*/ 2147483647 h 461"/>
                    <a:gd name="T10" fmla="*/ 2147483647 w 567"/>
                    <a:gd name="T11" fmla="*/ 2147483647 h 461"/>
                    <a:gd name="T12" fmla="*/ 2147483647 w 567"/>
                    <a:gd name="T13" fmla="*/ 2147483647 h 461"/>
                    <a:gd name="T14" fmla="*/ 2147483647 w 567"/>
                    <a:gd name="T15" fmla="*/ 2147483647 h 461"/>
                    <a:gd name="T16" fmla="*/ 2147483647 w 567"/>
                    <a:gd name="T17" fmla="*/ 2147483647 h 461"/>
                    <a:gd name="T18" fmla="*/ 2147483647 w 567"/>
                    <a:gd name="T19" fmla="*/ 2147483647 h 461"/>
                    <a:gd name="T20" fmla="*/ 2147483647 w 567"/>
                    <a:gd name="T21" fmla="*/ 2147483647 h 461"/>
                    <a:gd name="T22" fmla="*/ 2147483647 w 567"/>
                    <a:gd name="T23" fmla="*/ 2147483647 h 461"/>
                    <a:gd name="T24" fmla="*/ 2147483647 w 567"/>
                    <a:gd name="T25" fmla="*/ 0 h 461"/>
                    <a:gd name="T26" fmla="*/ 2147483647 w 567"/>
                    <a:gd name="T27" fmla="*/ 2147483647 h 461"/>
                    <a:gd name="T28" fmla="*/ 2147483647 w 567"/>
                    <a:gd name="T29" fmla="*/ 2147483647 h 461"/>
                    <a:gd name="T30" fmla="*/ 2147483647 w 567"/>
                    <a:gd name="T31" fmla="*/ 2147483647 h 461"/>
                    <a:gd name="T32" fmla="*/ 2147483647 w 567"/>
                    <a:gd name="T33" fmla="*/ 2147483647 h 461"/>
                    <a:gd name="T34" fmla="*/ 2147483647 w 567"/>
                    <a:gd name="T35" fmla="*/ 2147483647 h 461"/>
                    <a:gd name="T36" fmla="*/ 2147483647 w 567"/>
                    <a:gd name="T37" fmla="*/ 2147483647 h 461"/>
                    <a:gd name="T38" fmla="*/ 2147483647 w 567"/>
                    <a:gd name="T39" fmla="*/ 2147483647 h 461"/>
                    <a:gd name="T40" fmla="*/ 2147483647 w 567"/>
                    <a:gd name="T41" fmla="*/ 2147483647 h 461"/>
                    <a:gd name="T42" fmla="*/ 2147483647 w 567"/>
                    <a:gd name="T43" fmla="*/ 2147483647 h 461"/>
                    <a:gd name="T44" fmla="*/ 2147483647 w 567"/>
                    <a:gd name="T45" fmla="*/ 2147483647 h 461"/>
                    <a:gd name="T46" fmla="*/ 2147483647 w 567"/>
                    <a:gd name="T47" fmla="*/ 2147483647 h 461"/>
                    <a:gd name="T48" fmla="*/ 2147483647 w 567"/>
                    <a:gd name="T49" fmla="*/ 2147483647 h 461"/>
                    <a:gd name="T50" fmla="*/ 2147483647 w 567"/>
                    <a:gd name="T51" fmla="*/ 2147483647 h 461"/>
                    <a:gd name="T52" fmla="*/ 2147483647 w 567"/>
                    <a:gd name="T53" fmla="*/ 2147483647 h 461"/>
                    <a:gd name="T54" fmla="*/ 2147483647 w 567"/>
                    <a:gd name="T55" fmla="*/ 2147483647 h 461"/>
                    <a:gd name="T56" fmla="*/ 0 w 567"/>
                    <a:gd name="T57" fmla="*/ 2147483647 h 461"/>
                    <a:gd name="T58" fmla="*/ 2147483647 w 567"/>
                    <a:gd name="T59" fmla="*/ 2147483647 h 461"/>
                    <a:gd name="T60" fmla="*/ 2147483647 w 567"/>
                    <a:gd name="T61" fmla="*/ 2147483647 h 46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67"/>
                    <a:gd name="T94" fmla="*/ 0 h 461"/>
                    <a:gd name="T95" fmla="*/ 567 w 567"/>
                    <a:gd name="T96" fmla="*/ 461 h 46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67" h="461">
                      <a:moveTo>
                        <a:pt x="44" y="310"/>
                      </a:moveTo>
                      <a:lnTo>
                        <a:pt x="97" y="282"/>
                      </a:lnTo>
                      <a:lnTo>
                        <a:pt x="169" y="276"/>
                      </a:lnTo>
                      <a:lnTo>
                        <a:pt x="187" y="252"/>
                      </a:lnTo>
                      <a:lnTo>
                        <a:pt x="213" y="248"/>
                      </a:lnTo>
                      <a:lnTo>
                        <a:pt x="228" y="223"/>
                      </a:lnTo>
                      <a:lnTo>
                        <a:pt x="252" y="213"/>
                      </a:lnTo>
                      <a:lnTo>
                        <a:pt x="241" y="164"/>
                      </a:lnTo>
                      <a:lnTo>
                        <a:pt x="226" y="152"/>
                      </a:lnTo>
                      <a:lnTo>
                        <a:pt x="257" y="113"/>
                      </a:lnTo>
                      <a:lnTo>
                        <a:pt x="276" y="113"/>
                      </a:lnTo>
                      <a:lnTo>
                        <a:pt x="342" y="30"/>
                      </a:lnTo>
                      <a:lnTo>
                        <a:pt x="444" y="0"/>
                      </a:lnTo>
                      <a:lnTo>
                        <a:pt x="455" y="77"/>
                      </a:lnTo>
                      <a:lnTo>
                        <a:pt x="460" y="74"/>
                      </a:lnTo>
                      <a:lnTo>
                        <a:pt x="484" y="102"/>
                      </a:lnTo>
                      <a:lnTo>
                        <a:pt x="486" y="181"/>
                      </a:lnTo>
                      <a:lnTo>
                        <a:pt x="517" y="245"/>
                      </a:lnTo>
                      <a:lnTo>
                        <a:pt x="528" y="329"/>
                      </a:lnTo>
                      <a:lnTo>
                        <a:pt x="531" y="402"/>
                      </a:lnTo>
                      <a:lnTo>
                        <a:pt x="567" y="426"/>
                      </a:lnTo>
                      <a:lnTo>
                        <a:pt x="541" y="461"/>
                      </a:lnTo>
                      <a:lnTo>
                        <a:pt x="475" y="420"/>
                      </a:lnTo>
                      <a:lnTo>
                        <a:pt x="441" y="423"/>
                      </a:lnTo>
                      <a:lnTo>
                        <a:pt x="407" y="413"/>
                      </a:lnTo>
                      <a:lnTo>
                        <a:pt x="408" y="389"/>
                      </a:lnTo>
                      <a:lnTo>
                        <a:pt x="387" y="381"/>
                      </a:lnTo>
                      <a:lnTo>
                        <a:pt x="16" y="452"/>
                      </a:lnTo>
                      <a:lnTo>
                        <a:pt x="0" y="431"/>
                      </a:lnTo>
                      <a:lnTo>
                        <a:pt x="56" y="348"/>
                      </a:lnTo>
                      <a:lnTo>
                        <a:pt x="44" y="31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9" name="Freeform 108"/>
                <p:cNvSpPr>
                  <a:spLocks/>
                </p:cNvSpPr>
                <p:nvPr/>
              </p:nvSpPr>
              <p:spPr bwMode="auto">
                <a:xfrm>
                  <a:off x="8111879" y="3048460"/>
                  <a:ext cx="176461" cy="363168"/>
                </a:xfrm>
                <a:custGeom>
                  <a:avLst/>
                  <a:gdLst>
                    <a:gd name="T0" fmla="*/ 0 w 150"/>
                    <a:gd name="T1" fmla="*/ 2147483647 h 278"/>
                    <a:gd name="T2" fmla="*/ 2147483647 w 150"/>
                    <a:gd name="T3" fmla="*/ 0 h 278"/>
                    <a:gd name="T4" fmla="*/ 2147483647 w 150"/>
                    <a:gd name="T5" fmla="*/ 2147483647 h 278"/>
                    <a:gd name="T6" fmla="*/ 2147483647 w 150"/>
                    <a:gd name="T7" fmla="*/ 2147483647 h 278"/>
                    <a:gd name="T8" fmla="*/ 2147483647 w 150"/>
                    <a:gd name="T9" fmla="*/ 2147483647 h 278"/>
                    <a:gd name="T10" fmla="*/ 2147483647 w 150"/>
                    <a:gd name="T11" fmla="*/ 2147483647 h 278"/>
                    <a:gd name="T12" fmla="*/ 2147483647 w 150"/>
                    <a:gd name="T13" fmla="*/ 2147483647 h 278"/>
                    <a:gd name="T14" fmla="*/ 2147483647 w 150"/>
                    <a:gd name="T15" fmla="*/ 2147483647 h 278"/>
                    <a:gd name="T16" fmla="*/ 2147483647 w 150"/>
                    <a:gd name="T17" fmla="*/ 2147483647 h 278"/>
                    <a:gd name="T18" fmla="*/ 0 w 150"/>
                    <a:gd name="T19" fmla="*/ 2147483647 h 27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50"/>
                    <a:gd name="T31" fmla="*/ 0 h 278"/>
                    <a:gd name="T32" fmla="*/ 150 w 150"/>
                    <a:gd name="T33" fmla="*/ 278 h 27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50" h="278">
                      <a:moveTo>
                        <a:pt x="0" y="29"/>
                      </a:moveTo>
                      <a:lnTo>
                        <a:pt x="109" y="0"/>
                      </a:lnTo>
                      <a:lnTo>
                        <a:pt x="150" y="76"/>
                      </a:lnTo>
                      <a:lnTo>
                        <a:pt x="129" y="95"/>
                      </a:lnTo>
                      <a:lnTo>
                        <a:pt x="137" y="263"/>
                      </a:lnTo>
                      <a:lnTo>
                        <a:pt x="74" y="278"/>
                      </a:lnTo>
                      <a:lnTo>
                        <a:pt x="43" y="208"/>
                      </a:lnTo>
                      <a:lnTo>
                        <a:pt x="42" y="126"/>
                      </a:lnTo>
                      <a:lnTo>
                        <a:pt x="14" y="102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10" name="Freeform 109"/>
                <p:cNvSpPr>
                  <a:spLocks/>
                </p:cNvSpPr>
                <p:nvPr/>
              </p:nvSpPr>
              <p:spPr bwMode="auto">
                <a:xfrm>
                  <a:off x="8196125" y="3330797"/>
                  <a:ext cx="379106" cy="188984"/>
                </a:xfrm>
                <a:custGeom>
                  <a:avLst/>
                  <a:gdLst>
                    <a:gd name="T0" fmla="*/ 0 w 320"/>
                    <a:gd name="T1" fmla="*/ 2147483647 h 146"/>
                    <a:gd name="T2" fmla="*/ 2147483647 w 320"/>
                    <a:gd name="T3" fmla="*/ 2147483647 h 146"/>
                    <a:gd name="T4" fmla="*/ 2147483647 w 320"/>
                    <a:gd name="T5" fmla="*/ 2147483647 h 146"/>
                    <a:gd name="T6" fmla="*/ 2147483647 w 320"/>
                    <a:gd name="T7" fmla="*/ 0 h 146"/>
                    <a:gd name="T8" fmla="*/ 2147483647 w 320"/>
                    <a:gd name="T9" fmla="*/ 2147483647 h 146"/>
                    <a:gd name="T10" fmla="*/ 2147483647 w 320"/>
                    <a:gd name="T11" fmla="*/ 2147483647 h 146"/>
                    <a:gd name="T12" fmla="*/ 2147483647 w 320"/>
                    <a:gd name="T13" fmla="*/ 2147483647 h 146"/>
                    <a:gd name="T14" fmla="*/ 2147483647 w 320"/>
                    <a:gd name="T15" fmla="*/ 2147483647 h 146"/>
                    <a:gd name="T16" fmla="*/ 2147483647 w 320"/>
                    <a:gd name="T17" fmla="*/ 2147483647 h 146"/>
                    <a:gd name="T18" fmla="*/ 2147483647 w 320"/>
                    <a:gd name="T19" fmla="*/ 2147483647 h 146"/>
                    <a:gd name="T20" fmla="*/ 2147483647 w 320"/>
                    <a:gd name="T21" fmla="*/ 2147483647 h 146"/>
                    <a:gd name="T22" fmla="*/ 2147483647 w 320"/>
                    <a:gd name="T23" fmla="*/ 2147483647 h 146"/>
                    <a:gd name="T24" fmla="*/ 2147483647 w 320"/>
                    <a:gd name="T25" fmla="*/ 2147483647 h 146"/>
                    <a:gd name="T26" fmla="*/ 2147483647 w 320"/>
                    <a:gd name="T27" fmla="*/ 2147483647 h 146"/>
                    <a:gd name="T28" fmla="*/ 2147483647 w 320"/>
                    <a:gd name="T29" fmla="*/ 2147483647 h 146"/>
                    <a:gd name="T30" fmla="*/ 2147483647 w 320"/>
                    <a:gd name="T31" fmla="*/ 2147483647 h 146"/>
                    <a:gd name="T32" fmla="*/ 2147483647 w 320"/>
                    <a:gd name="T33" fmla="*/ 2147483647 h 146"/>
                    <a:gd name="T34" fmla="*/ 2147483647 w 320"/>
                    <a:gd name="T35" fmla="*/ 2147483647 h 146"/>
                    <a:gd name="T36" fmla="*/ 2147483647 w 320"/>
                    <a:gd name="T37" fmla="*/ 2147483647 h 146"/>
                    <a:gd name="T38" fmla="*/ 0 w 320"/>
                    <a:gd name="T39" fmla="*/ 2147483647 h 14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320"/>
                    <a:gd name="T61" fmla="*/ 0 h 146"/>
                    <a:gd name="T62" fmla="*/ 320 w 320"/>
                    <a:gd name="T63" fmla="*/ 146 h 14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320" h="146">
                      <a:moveTo>
                        <a:pt x="0" y="58"/>
                      </a:moveTo>
                      <a:lnTo>
                        <a:pt x="163" y="18"/>
                      </a:lnTo>
                      <a:lnTo>
                        <a:pt x="183" y="20"/>
                      </a:lnTo>
                      <a:lnTo>
                        <a:pt x="202" y="0"/>
                      </a:lnTo>
                      <a:lnTo>
                        <a:pt x="218" y="10"/>
                      </a:lnTo>
                      <a:lnTo>
                        <a:pt x="199" y="52"/>
                      </a:lnTo>
                      <a:lnTo>
                        <a:pt x="233" y="49"/>
                      </a:lnTo>
                      <a:lnTo>
                        <a:pt x="252" y="81"/>
                      </a:lnTo>
                      <a:lnTo>
                        <a:pt x="275" y="84"/>
                      </a:lnTo>
                      <a:lnTo>
                        <a:pt x="291" y="79"/>
                      </a:lnTo>
                      <a:lnTo>
                        <a:pt x="291" y="62"/>
                      </a:lnTo>
                      <a:lnTo>
                        <a:pt x="263" y="39"/>
                      </a:lnTo>
                      <a:lnTo>
                        <a:pt x="284" y="37"/>
                      </a:lnTo>
                      <a:lnTo>
                        <a:pt x="320" y="86"/>
                      </a:lnTo>
                      <a:lnTo>
                        <a:pt x="286" y="115"/>
                      </a:lnTo>
                      <a:lnTo>
                        <a:pt x="247" y="100"/>
                      </a:lnTo>
                      <a:lnTo>
                        <a:pt x="223" y="136"/>
                      </a:lnTo>
                      <a:lnTo>
                        <a:pt x="175" y="100"/>
                      </a:lnTo>
                      <a:lnTo>
                        <a:pt x="13" y="146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11" name="Freeform 110"/>
                <p:cNvSpPr>
                  <a:spLocks/>
                </p:cNvSpPr>
                <p:nvPr/>
              </p:nvSpPr>
              <p:spPr bwMode="auto">
                <a:xfrm>
                  <a:off x="8209787" y="3473105"/>
                  <a:ext cx="199230" cy="169630"/>
                </a:xfrm>
                <a:custGeom>
                  <a:avLst/>
                  <a:gdLst>
                    <a:gd name="T0" fmla="*/ 0 w 166"/>
                    <a:gd name="T1" fmla="*/ 2147483647 h 128"/>
                    <a:gd name="T2" fmla="*/ 2147483647 w 166"/>
                    <a:gd name="T3" fmla="*/ 0 h 128"/>
                    <a:gd name="T4" fmla="*/ 2147483647 w 166"/>
                    <a:gd name="T5" fmla="*/ 2147483647 h 128"/>
                    <a:gd name="T6" fmla="*/ 2147483647 w 166"/>
                    <a:gd name="T7" fmla="*/ 2147483647 h 128"/>
                    <a:gd name="T8" fmla="*/ 2147483647 w 166"/>
                    <a:gd name="T9" fmla="*/ 2147483647 h 128"/>
                    <a:gd name="T10" fmla="*/ 2147483647 w 166"/>
                    <a:gd name="T11" fmla="*/ 2147483647 h 128"/>
                    <a:gd name="T12" fmla="*/ 2147483647 w 166"/>
                    <a:gd name="T13" fmla="*/ 2147483647 h 128"/>
                    <a:gd name="T14" fmla="*/ 0 w 166"/>
                    <a:gd name="T15" fmla="*/ 2147483647 h 12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66"/>
                    <a:gd name="T25" fmla="*/ 0 h 128"/>
                    <a:gd name="T26" fmla="*/ 166 w 166"/>
                    <a:gd name="T27" fmla="*/ 128 h 12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66" h="128">
                      <a:moveTo>
                        <a:pt x="0" y="32"/>
                      </a:moveTo>
                      <a:lnTo>
                        <a:pt x="127" y="0"/>
                      </a:lnTo>
                      <a:lnTo>
                        <a:pt x="166" y="58"/>
                      </a:lnTo>
                      <a:lnTo>
                        <a:pt x="143" y="84"/>
                      </a:lnTo>
                      <a:lnTo>
                        <a:pt x="103" y="74"/>
                      </a:lnTo>
                      <a:lnTo>
                        <a:pt x="40" y="128"/>
                      </a:lnTo>
                      <a:lnTo>
                        <a:pt x="6" y="10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12" name="Freeform 111"/>
                <p:cNvSpPr>
                  <a:spLocks/>
                </p:cNvSpPr>
                <p:nvPr/>
              </p:nvSpPr>
              <p:spPr bwMode="auto">
                <a:xfrm>
                  <a:off x="8241664" y="3588088"/>
                  <a:ext cx="195815" cy="128646"/>
                </a:xfrm>
                <a:custGeom>
                  <a:avLst/>
                  <a:gdLst>
                    <a:gd name="T0" fmla="*/ 0 w 165"/>
                    <a:gd name="T1" fmla="*/ 2147483647 h 99"/>
                    <a:gd name="T2" fmla="*/ 2147483647 w 165"/>
                    <a:gd name="T3" fmla="*/ 2147483647 h 99"/>
                    <a:gd name="T4" fmla="*/ 2147483647 w 165"/>
                    <a:gd name="T5" fmla="*/ 0 h 99"/>
                    <a:gd name="T6" fmla="*/ 2147483647 w 165"/>
                    <a:gd name="T7" fmla="*/ 2147483647 h 99"/>
                    <a:gd name="T8" fmla="*/ 2147483647 w 165"/>
                    <a:gd name="T9" fmla="*/ 2147483647 h 99"/>
                    <a:gd name="T10" fmla="*/ 2147483647 w 165"/>
                    <a:gd name="T11" fmla="*/ 2147483647 h 99"/>
                    <a:gd name="T12" fmla="*/ 2147483647 w 165"/>
                    <a:gd name="T13" fmla="*/ 2147483647 h 99"/>
                    <a:gd name="T14" fmla="*/ 0 w 165"/>
                    <a:gd name="T15" fmla="*/ 2147483647 h 9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65"/>
                    <a:gd name="T25" fmla="*/ 0 h 99"/>
                    <a:gd name="T26" fmla="*/ 165 w 165"/>
                    <a:gd name="T27" fmla="*/ 99 h 9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65" h="99">
                      <a:moveTo>
                        <a:pt x="0" y="73"/>
                      </a:moveTo>
                      <a:lnTo>
                        <a:pt x="68" y="41"/>
                      </a:lnTo>
                      <a:lnTo>
                        <a:pt x="134" y="0"/>
                      </a:lnTo>
                      <a:lnTo>
                        <a:pt x="145" y="2"/>
                      </a:lnTo>
                      <a:lnTo>
                        <a:pt x="165" y="3"/>
                      </a:lnTo>
                      <a:lnTo>
                        <a:pt x="100" y="55"/>
                      </a:lnTo>
                      <a:lnTo>
                        <a:pt x="19" y="99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13" name="Freeform 112"/>
                <p:cNvSpPr>
                  <a:spLocks/>
                </p:cNvSpPr>
                <p:nvPr/>
              </p:nvSpPr>
              <p:spPr bwMode="auto">
                <a:xfrm>
                  <a:off x="8240525" y="2979014"/>
                  <a:ext cx="207199" cy="406429"/>
                </a:xfrm>
                <a:custGeom>
                  <a:avLst/>
                  <a:gdLst>
                    <a:gd name="T0" fmla="*/ 2147483647 w 176"/>
                    <a:gd name="T1" fmla="*/ 0 h 313"/>
                    <a:gd name="T2" fmla="*/ 0 w 176"/>
                    <a:gd name="T3" fmla="*/ 2147483647 h 313"/>
                    <a:gd name="T4" fmla="*/ 2147483647 w 176"/>
                    <a:gd name="T5" fmla="*/ 2147483647 h 313"/>
                    <a:gd name="T6" fmla="*/ 2147483647 w 176"/>
                    <a:gd name="T7" fmla="*/ 2147483647 h 313"/>
                    <a:gd name="T8" fmla="*/ 2147483647 w 176"/>
                    <a:gd name="T9" fmla="*/ 2147483647 h 313"/>
                    <a:gd name="T10" fmla="*/ 2147483647 w 176"/>
                    <a:gd name="T11" fmla="*/ 2147483647 h 313"/>
                    <a:gd name="T12" fmla="*/ 2147483647 w 176"/>
                    <a:gd name="T13" fmla="*/ 2147483647 h 313"/>
                    <a:gd name="T14" fmla="*/ 2147483647 w 176"/>
                    <a:gd name="T15" fmla="*/ 2147483647 h 313"/>
                    <a:gd name="T16" fmla="*/ 2147483647 w 176"/>
                    <a:gd name="T17" fmla="*/ 2147483647 h 313"/>
                    <a:gd name="T18" fmla="*/ 2147483647 w 176"/>
                    <a:gd name="T19" fmla="*/ 2147483647 h 313"/>
                    <a:gd name="T20" fmla="*/ 2147483647 w 176"/>
                    <a:gd name="T21" fmla="*/ 2147483647 h 313"/>
                    <a:gd name="T22" fmla="*/ 2147483647 w 176"/>
                    <a:gd name="T23" fmla="*/ 2147483647 h 313"/>
                    <a:gd name="T24" fmla="*/ 2147483647 w 176"/>
                    <a:gd name="T25" fmla="*/ 0 h 31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76"/>
                    <a:gd name="T40" fmla="*/ 0 h 313"/>
                    <a:gd name="T41" fmla="*/ 176 w 176"/>
                    <a:gd name="T42" fmla="*/ 313 h 31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76" h="313">
                      <a:moveTo>
                        <a:pt x="38" y="0"/>
                      </a:moveTo>
                      <a:lnTo>
                        <a:pt x="0" y="55"/>
                      </a:lnTo>
                      <a:lnTo>
                        <a:pt x="41" y="127"/>
                      </a:lnTo>
                      <a:lnTo>
                        <a:pt x="17" y="147"/>
                      </a:lnTo>
                      <a:lnTo>
                        <a:pt x="26" y="313"/>
                      </a:lnTo>
                      <a:lnTo>
                        <a:pt x="125" y="289"/>
                      </a:lnTo>
                      <a:lnTo>
                        <a:pt x="151" y="289"/>
                      </a:lnTo>
                      <a:lnTo>
                        <a:pt x="165" y="271"/>
                      </a:lnTo>
                      <a:lnTo>
                        <a:pt x="165" y="240"/>
                      </a:lnTo>
                      <a:lnTo>
                        <a:pt x="176" y="221"/>
                      </a:lnTo>
                      <a:lnTo>
                        <a:pt x="122" y="197"/>
                      </a:lnTo>
                      <a:lnTo>
                        <a:pt x="51" y="14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14" name="Freeform 113"/>
                <p:cNvSpPr>
                  <a:spLocks/>
                </p:cNvSpPr>
                <p:nvPr/>
              </p:nvSpPr>
              <p:spPr bwMode="auto">
                <a:xfrm>
                  <a:off x="8361201" y="3458304"/>
                  <a:ext cx="99046" cy="91077"/>
                </a:xfrm>
                <a:custGeom>
                  <a:avLst/>
                  <a:gdLst>
                    <a:gd name="T0" fmla="*/ 0 w 84"/>
                    <a:gd name="T1" fmla="*/ 2147483647 h 69"/>
                    <a:gd name="T2" fmla="*/ 2147483647 w 84"/>
                    <a:gd name="T3" fmla="*/ 0 h 69"/>
                    <a:gd name="T4" fmla="*/ 2147483647 w 84"/>
                    <a:gd name="T5" fmla="*/ 2147483647 h 69"/>
                    <a:gd name="T6" fmla="*/ 2147483647 w 84"/>
                    <a:gd name="T7" fmla="*/ 2147483647 h 69"/>
                    <a:gd name="T8" fmla="*/ 2147483647 w 84"/>
                    <a:gd name="T9" fmla="*/ 2147483647 h 69"/>
                    <a:gd name="T10" fmla="*/ 2147483647 w 84"/>
                    <a:gd name="T11" fmla="*/ 2147483647 h 69"/>
                    <a:gd name="T12" fmla="*/ 0 w 84"/>
                    <a:gd name="T13" fmla="*/ 2147483647 h 6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4"/>
                    <a:gd name="T22" fmla="*/ 0 h 69"/>
                    <a:gd name="T23" fmla="*/ 84 w 84"/>
                    <a:gd name="T24" fmla="*/ 69 h 6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4" h="69">
                      <a:moveTo>
                        <a:pt x="0" y="11"/>
                      </a:moveTo>
                      <a:lnTo>
                        <a:pt x="36" y="0"/>
                      </a:lnTo>
                      <a:lnTo>
                        <a:pt x="84" y="35"/>
                      </a:lnTo>
                      <a:lnTo>
                        <a:pt x="74" y="45"/>
                      </a:lnTo>
                      <a:lnTo>
                        <a:pt x="50" y="45"/>
                      </a:lnTo>
                      <a:lnTo>
                        <a:pt x="39" y="6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grpSp>
              <p:nvGrpSpPr>
                <p:cNvPr id="115" name="Group 69"/>
                <p:cNvGrpSpPr/>
                <p:nvPr/>
              </p:nvGrpSpPr>
              <p:grpSpPr>
                <a:xfrm>
                  <a:off x="3915522" y="5844480"/>
                  <a:ext cx="872105" cy="459932"/>
                  <a:chOff x="466725" y="3965575"/>
                  <a:chExt cx="1216101" cy="641350"/>
                </a:xfrm>
                <a:grpFill/>
              </p:grpSpPr>
              <p:sp>
                <p:nvSpPr>
                  <p:cNvPr id="118" name="Freeform 105"/>
                  <p:cNvSpPr>
                    <a:spLocks/>
                  </p:cNvSpPr>
                  <p:nvPr/>
                </p:nvSpPr>
                <p:spPr bwMode="auto">
                  <a:xfrm>
                    <a:off x="466725" y="4048125"/>
                    <a:ext cx="52388" cy="90488"/>
                  </a:xfrm>
                  <a:custGeom>
                    <a:avLst/>
                    <a:gdLst>
                      <a:gd name="T0" fmla="*/ 0 w 71"/>
                      <a:gd name="T1" fmla="*/ 2147483647 h 103"/>
                      <a:gd name="T2" fmla="*/ 0 w 71"/>
                      <a:gd name="T3" fmla="*/ 2147483647 h 103"/>
                      <a:gd name="T4" fmla="*/ 2147483647 w 71"/>
                      <a:gd name="T5" fmla="*/ 0 h 103"/>
                      <a:gd name="T6" fmla="*/ 2147483647 w 71"/>
                      <a:gd name="T7" fmla="*/ 2147483647 h 103"/>
                      <a:gd name="T8" fmla="*/ 2147483647 w 71"/>
                      <a:gd name="T9" fmla="*/ 2147483647 h 103"/>
                      <a:gd name="T10" fmla="*/ 0 w 71"/>
                      <a:gd name="T11" fmla="*/ 2147483647 h 10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71"/>
                      <a:gd name="T19" fmla="*/ 0 h 103"/>
                      <a:gd name="T20" fmla="*/ 71 w 71"/>
                      <a:gd name="T21" fmla="*/ 103 h 10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71" h="103">
                        <a:moveTo>
                          <a:pt x="0" y="103"/>
                        </a:moveTo>
                        <a:lnTo>
                          <a:pt x="0" y="73"/>
                        </a:lnTo>
                        <a:lnTo>
                          <a:pt x="41" y="0"/>
                        </a:lnTo>
                        <a:lnTo>
                          <a:pt x="71" y="21"/>
                        </a:lnTo>
                        <a:lnTo>
                          <a:pt x="37" y="103"/>
                        </a:lnTo>
                        <a:lnTo>
                          <a:pt x="0" y="103"/>
                        </a:lnTo>
                        <a:close/>
                      </a:path>
                    </a:pathLst>
                  </a:custGeom>
                  <a:solidFill>
                    <a:srgbClr val="F6BC1C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119" name="Freeform 106"/>
                  <p:cNvSpPr>
                    <a:spLocks/>
                  </p:cNvSpPr>
                  <p:nvPr/>
                </p:nvSpPr>
                <p:spPr bwMode="auto">
                  <a:xfrm>
                    <a:off x="541338" y="3965575"/>
                    <a:ext cx="100012" cy="117475"/>
                  </a:xfrm>
                  <a:custGeom>
                    <a:avLst/>
                    <a:gdLst>
                      <a:gd name="T0" fmla="*/ 2147483647 w 134"/>
                      <a:gd name="T1" fmla="*/ 2147483647 h 130"/>
                      <a:gd name="T2" fmla="*/ 0 w 134"/>
                      <a:gd name="T3" fmla="*/ 2147483647 h 130"/>
                      <a:gd name="T4" fmla="*/ 2147483647 w 134"/>
                      <a:gd name="T5" fmla="*/ 2147483647 h 130"/>
                      <a:gd name="T6" fmla="*/ 2147483647 w 134"/>
                      <a:gd name="T7" fmla="*/ 2147483647 h 130"/>
                      <a:gd name="T8" fmla="*/ 2147483647 w 134"/>
                      <a:gd name="T9" fmla="*/ 2147483647 h 130"/>
                      <a:gd name="T10" fmla="*/ 2147483647 w 134"/>
                      <a:gd name="T11" fmla="*/ 0 h 130"/>
                      <a:gd name="T12" fmla="*/ 2147483647 w 134"/>
                      <a:gd name="T13" fmla="*/ 2147483647 h 13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34"/>
                      <a:gd name="T22" fmla="*/ 0 h 130"/>
                      <a:gd name="T23" fmla="*/ 134 w 134"/>
                      <a:gd name="T24" fmla="*/ 130 h 13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34" h="130">
                        <a:moveTo>
                          <a:pt x="29" y="14"/>
                        </a:moveTo>
                        <a:lnTo>
                          <a:pt x="0" y="77"/>
                        </a:lnTo>
                        <a:lnTo>
                          <a:pt x="52" y="119"/>
                        </a:lnTo>
                        <a:lnTo>
                          <a:pt x="111" y="130"/>
                        </a:lnTo>
                        <a:lnTo>
                          <a:pt x="134" y="79"/>
                        </a:lnTo>
                        <a:lnTo>
                          <a:pt x="119" y="0"/>
                        </a:lnTo>
                        <a:lnTo>
                          <a:pt x="29" y="14"/>
                        </a:lnTo>
                        <a:close/>
                      </a:path>
                    </a:pathLst>
                  </a:custGeom>
                  <a:solidFill>
                    <a:srgbClr val="F6BC1C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120" name="Freeform 107"/>
                  <p:cNvSpPr>
                    <a:spLocks/>
                  </p:cNvSpPr>
                  <p:nvPr/>
                </p:nvSpPr>
                <p:spPr bwMode="auto">
                  <a:xfrm>
                    <a:off x="635000" y="4048125"/>
                    <a:ext cx="146050" cy="130175"/>
                  </a:xfrm>
                  <a:custGeom>
                    <a:avLst/>
                    <a:gdLst>
                      <a:gd name="T0" fmla="*/ 0 w 198"/>
                      <a:gd name="T1" fmla="*/ 2147483647 h 147"/>
                      <a:gd name="T2" fmla="*/ 2147483647 w 198"/>
                      <a:gd name="T3" fmla="*/ 0 h 147"/>
                      <a:gd name="T4" fmla="*/ 2147483647 w 198"/>
                      <a:gd name="T5" fmla="*/ 2147483647 h 147"/>
                      <a:gd name="T6" fmla="*/ 2147483647 w 198"/>
                      <a:gd name="T7" fmla="*/ 2147483647 h 147"/>
                      <a:gd name="T8" fmla="*/ 2147483647 w 198"/>
                      <a:gd name="T9" fmla="*/ 2147483647 h 147"/>
                      <a:gd name="T10" fmla="*/ 2147483647 w 198"/>
                      <a:gd name="T11" fmla="*/ 2147483647 h 147"/>
                      <a:gd name="T12" fmla="*/ 2147483647 w 198"/>
                      <a:gd name="T13" fmla="*/ 2147483647 h 147"/>
                      <a:gd name="T14" fmla="*/ 0 w 198"/>
                      <a:gd name="T15" fmla="*/ 2147483647 h 14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98"/>
                      <a:gd name="T25" fmla="*/ 0 h 147"/>
                      <a:gd name="T26" fmla="*/ 198 w 198"/>
                      <a:gd name="T27" fmla="*/ 147 h 14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98" h="147">
                        <a:moveTo>
                          <a:pt x="0" y="52"/>
                        </a:moveTo>
                        <a:lnTo>
                          <a:pt x="135" y="0"/>
                        </a:lnTo>
                        <a:lnTo>
                          <a:pt x="161" y="63"/>
                        </a:lnTo>
                        <a:lnTo>
                          <a:pt x="187" y="77"/>
                        </a:lnTo>
                        <a:lnTo>
                          <a:pt x="198" y="129"/>
                        </a:lnTo>
                        <a:lnTo>
                          <a:pt x="131" y="137"/>
                        </a:lnTo>
                        <a:lnTo>
                          <a:pt x="82" y="147"/>
                        </a:lnTo>
                        <a:lnTo>
                          <a:pt x="0" y="52"/>
                        </a:lnTo>
                        <a:close/>
                      </a:path>
                    </a:pathLst>
                  </a:custGeom>
                  <a:solidFill>
                    <a:srgbClr val="F6BC1C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121" name="Freeform 108"/>
                  <p:cNvSpPr>
                    <a:spLocks/>
                  </p:cNvSpPr>
                  <p:nvPr/>
                </p:nvSpPr>
                <p:spPr bwMode="auto">
                  <a:xfrm>
                    <a:off x="785813" y="4148138"/>
                    <a:ext cx="117475" cy="68262"/>
                  </a:xfrm>
                  <a:custGeom>
                    <a:avLst/>
                    <a:gdLst>
                      <a:gd name="T0" fmla="*/ 2147483647 w 158"/>
                      <a:gd name="T1" fmla="*/ 2147483647 h 78"/>
                      <a:gd name="T2" fmla="*/ 0 w 158"/>
                      <a:gd name="T3" fmla="*/ 2147483647 h 78"/>
                      <a:gd name="T4" fmla="*/ 2147483647 w 158"/>
                      <a:gd name="T5" fmla="*/ 2147483647 h 78"/>
                      <a:gd name="T6" fmla="*/ 2147483647 w 158"/>
                      <a:gd name="T7" fmla="*/ 2147483647 h 78"/>
                      <a:gd name="T8" fmla="*/ 2147483647 w 158"/>
                      <a:gd name="T9" fmla="*/ 2147483647 h 78"/>
                      <a:gd name="T10" fmla="*/ 2147483647 w 158"/>
                      <a:gd name="T11" fmla="*/ 2147483647 h 78"/>
                      <a:gd name="T12" fmla="*/ 2147483647 w 158"/>
                      <a:gd name="T13" fmla="*/ 2147483647 h 78"/>
                      <a:gd name="T14" fmla="*/ 2147483647 w 158"/>
                      <a:gd name="T15" fmla="*/ 0 h 78"/>
                      <a:gd name="T16" fmla="*/ 2147483647 w 158"/>
                      <a:gd name="T17" fmla="*/ 2147483647 h 7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58"/>
                      <a:gd name="T28" fmla="*/ 0 h 78"/>
                      <a:gd name="T29" fmla="*/ 158 w 158"/>
                      <a:gd name="T30" fmla="*/ 78 h 7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58" h="78">
                        <a:moveTo>
                          <a:pt x="24" y="4"/>
                        </a:moveTo>
                        <a:lnTo>
                          <a:pt x="0" y="73"/>
                        </a:lnTo>
                        <a:lnTo>
                          <a:pt x="42" y="78"/>
                        </a:lnTo>
                        <a:lnTo>
                          <a:pt x="68" y="62"/>
                        </a:lnTo>
                        <a:lnTo>
                          <a:pt x="116" y="63"/>
                        </a:lnTo>
                        <a:lnTo>
                          <a:pt x="158" y="33"/>
                        </a:lnTo>
                        <a:lnTo>
                          <a:pt x="131" y="21"/>
                        </a:lnTo>
                        <a:lnTo>
                          <a:pt x="110" y="0"/>
                        </a:lnTo>
                        <a:lnTo>
                          <a:pt x="24" y="4"/>
                        </a:lnTo>
                        <a:close/>
                      </a:path>
                    </a:pathLst>
                  </a:custGeom>
                  <a:solidFill>
                    <a:srgbClr val="F6BC1C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122" name="Freeform 109"/>
                  <p:cNvSpPr>
                    <a:spLocks/>
                  </p:cNvSpPr>
                  <p:nvPr/>
                </p:nvSpPr>
                <p:spPr bwMode="auto">
                  <a:xfrm>
                    <a:off x="820738" y="4244975"/>
                    <a:ext cx="47625" cy="50800"/>
                  </a:xfrm>
                  <a:custGeom>
                    <a:avLst/>
                    <a:gdLst>
                      <a:gd name="T0" fmla="*/ 2147483647 w 64"/>
                      <a:gd name="T1" fmla="*/ 0 h 57"/>
                      <a:gd name="T2" fmla="*/ 0 w 64"/>
                      <a:gd name="T3" fmla="*/ 2147483647 h 57"/>
                      <a:gd name="T4" fmla="*/ 2147483647 w 64"/>
                      <a:gd name="T5" fmla="*/ 2147483647 h 57"/>
                      <a:gd name="T6" fmla="*/ 2147483647 w 64"/>
                      <a:gd name="T7" fmla="*/ 2147483647 h 57"/>
                      <a:gd name="T8" fmla="*/ 2147483647 w 6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4"/>
                      <a:gd name="T16" fmla="*/ 0 h 57"/>
                      <a:gd name="T17" fmla="*/ 64 w 6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4" h="57">
                        <a:moveTo>
                          <a:pt x="56" y="0"/>
                        </a:moveTo>
                        <a:lnTo>
                          <a:pt x="0" y="5"/>
                        </a:lnTo>
                        <a:lnTo>
                          <a:pt x="9" y="57"/>
                        </a:lnTo>
                        <a:lnTo>
                          <a:pt x="64" y="44"/>
                        </a:ln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F6BC1C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123" name="Freeform 110"/>
                  <p:cNvSpPr>
                    <a:spLocks/>
                  </p:cNvSpPr>
                  <p:nvPr/>
                </p:nvSpPr>
                <p:spPr bwMode="auto">
                  <a:xfrm>
                    <a:off x="873125" y="4297363"/>
                    <a:ext cx="33338" cy="52387"/>
                  </a:xfrm>
                  <a:custGeom>
                    <a:avLst/>
                    <a:gdLst>
                      <a:gd name="T0" fmla="*/ 0 w 43"/>
                      <a:gd name="T1" fmla="*/ 2147483647 h 55"/>
                      <a:gd name="T2" fmla="*/ 2147483647 w 43"/>
                      <a:gd name="T3" fmla="*/ 0 h 55"/>
                      <a:gd name="T4" fmla="*/ 2147483647 w 43"/>
                      <a:gd name="T5" fmla="*/ 2147483647 h 55"/>
                      <a:gd name="T6" fmla="*/ 2147483647 w 43"/>
                      <a:gd name="T7" fmla="*/ 2147483647 h 55"/>
                      <a:gd name="T8" fmla="*/ 0 w 43"/>
                      <a:gd name="T9" fmla="*/ 2147483647 h 5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"/>
                      <a:gd name="T16" fmla="*/ 0 h 55"/>
                      <a:gd name="T17" fmla="*/ 43 w 43"/>
                      <a:gd name="T18" fmla="*/ 55 h 5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" h="55">
                        <a:moveTo>
                          <a:pt x="0" y="21"/>
                        </a:moveTo>
                        <a:lnTo>
                          <a:pt x="43" y="0"/>
                        </a:lnTo>
                        <a:lnTo>
                          <a:pt x="43" y="49"/>
                        </a:lnTo>
                        <a:lnTo>
                          <a:pt x="14" y="55"/>
                        </a:lnTo>
                        <a:lnTo>
                          <a:pt x="0" y="21"/>
                        </a:lnTo>
                        <a:close/>
                      </a:path>
                    </a:pathLst>
                  </a:custGeom>
                  <a:solidFill>
                    <a:srgbClr val="F6BC1C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124" name="Freeform 111"/>
                  <p:cNvSpPr>
                    <a:spLocks/>
                  </p:cNvSpPr>
                  <p:nvPr/>
                </p:nvSpPr>
                <p:spPr bwMode="auto">
                  <a:xfrm>
                    <a:off x="955675" y="4322763"/>
                    <a:ext cx="200025" cy="284162"/>
                  </a:xfrm>
                  <a:custGeom>
                    <a:avLst/>
                    <a:gdLst>
                      <a:gd name="T0" fmla="*/ 2147483647 w 270"/>
                      <a:gd name="T1" fmla="*/ 0 h 318"/>
                      <a:gd name="T2" fmla="*/ 0 w 270"/>
                      <a:gd name="T3" fmla="*/ 2147483647 h 318"/>
                      <a:gd name="T4" fmla="*/ 2147483647 w 270"/>
                      <a:gd name="T5" fmla="*/ 2147483647 h 318"/>
                      <a:gd name="T6" fmla="*/ 2147483647 w 270"/>
                      <a:gd name="T7" fmla="*/ 2147483647 h 318"/>
                      <a:gd name="T8" fmla="*/ 2147483647 w 270"/>
                      <a:gd name="T9" fmla="*/ 2147483647 h 318"/>
                      <a:gd name="T10" fmla="*/ 2147483647 w 270"/>
                      <a:gd name="T11" fmla="*/ 2147483647 h 318"/>
                      <a:gd name="T12" fmla="*/ 2147483647 w 270"/>
                      <a:gd name="T13" fmla="*/ 2147483647 h 318"/>
                      <a:gd name="T14" fmla="*/ 2147483647 w 270"/>
                      <a:gd name="T15" fmla="*/ 2147483647 h 318"/>
                      <a:gd name="T16" fmla="*/ 2147483647 w 270"/>
                      <a:gd name="T17" fmla="*/ 2147483647 h 318"/>
                      <a:gd name="T18" fmla="*/ 2147483647 w 270"/>
                      <a:gd name="T19" fmla="*/ 0 h 31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70"/>
                      <a:gd name="T31" fmla="*/ 0 h 318"/>
                      <a:gd name="T32" fmla="*/ 270 w 270"/>
                      <a:gd name="T33" fmla="*/ 318 h 31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70" h="318">
                        <a:moveTo>
                          <a:pt x="45" y="0"/>
                        </a:moveTo>
                        <a:lnTo>
                          <a:pt x="0" y="121"/>
                        </a:lnTo>
                        <a:lnTo>
                          <a:pt x="32" y="181"/>
                        </a:lnTo>
                        <a:lnTo>
                          <a:pt x="32" y="289"/>
                        </a:lnTo>
                        <a:lnTo>
                          <a:pt x="97" y="318"/>
                        </a:lnTo>
                        <a:lnTo>
                          <a:pt x="126" y="255"/>
                        </a:lnTo>
                        <a:lnTo>
                          <a:pt x="208" y="241"/>
                        </a:lnTo>
                        <a:lnTo>
                          <a:pt x="270" y="171"/>
                        </a:lnTo>
                        <a:lnTo>
                          <a:pt x="205" y="63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6BC1C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125" name="Freeform 112"/>
                  <p:cNvSpPr>
                    <a:spLocks/>
                  </p:cNvSpPr>
                  <p:nvPr/>
                </p:nvSpPr>
                <p:spPr bwMode="auto">
                  <a:xfrm>
                    <a:off x="885825" y="4191000"/>
                    <a:ext cx="109538" cy="111125"/>
                  </a:xfrm>
                  <a:custGeom>
                    <a:avLst/>
                    <a:gdLst>
                      <a:gd name="T0" fmla="*/ 2147483647 w 148"/>
                      <a:gd name="T1" fmla="*/ 0 h 124"/>
                      <a:gd name="T2" fmla="*/ 0 w 148"/>
                      <a:gd name="T3" fmla="*/ 2147483647 h 124"/>
                      <a:gd name="T4" fmla="*/ 2147483647 w 148"/>
                      <a:gd name="T5" fmla="*/ 2147483647 h 124"/>
                      <a:gd name="T6" fmla="*/ 2147483647 w 148"/>
                      <a:gd name="T7" fmla="*/ 2147483647 h 124"/>
                      <a:gd name="T8" fmla="*/ 2147483647 w 148"/>
                      <a:gd name="T9" fmla="*/ 2147483647 h 124"/>
                      <a:gd name="T10" fmla="*/ 2147483647 w 148"/>
                      <a:gd name="T11" fmla="*/ 2147483647 h 124"/>
                      <a:gd name="T12" fmla="*/ 2147483647 w 148"/>
                      <a:gd name="T13" fmla="*/ 2147483647 h 124"/>
                      <a:gd name="T14" fmla="*/ 2147483647 w 148"/>
                      <a:gd name="T15" fmla="*/ 2147483647 h 124"/>
                      <a:gd name="T16" fmla="*/ 2147483647 w 148"/>
                      <a:gd name="T17" fmla="*/ 0 h 1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48"/>
                      <a:gd name="T28" fmla="*/ 0 h 124"/>
                      <a:gd name="T29" fmla="*/ 148 w 148"/>
                      <a:gd name="T30" fmla="*/ 124 h 1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48" h="124">
                        <a:moveTo>
                          <a:pt x="30" y="0"/>
                        </a:moveTo>
                        <a:lnTo>
                          <a:pt x="0" y="37"/>
                        </a:lnTo>
                        <a:lnTo>
                          <a:pt x="13" y="66"/>
                        </a:lnTo>
                        <a:lnTo>
                          <a:pt x="40" y="76"/>
                        </a:lnTo>
                        <a:lnTo>
                          <a:pt x="69" y="124"/>
                        </a:lnTo>
                        <a:lnTo>
                          <a:pt x="147" y="105"/>
                        </a:lnTo>
                        <a:lnTo>
                          <a:pt x="148" y="53"/>
                        </a:lnTo>
                        <a:lnTo>
                          <a:pt x="92" y="9"/>
                        </a:lnTo>
                        <a:lnTo>
                          <a:pt x="30" y="0"/>
                        </a:lnTo>
                        <a:close/>
                      </a:path>
                    </a:pathLst>
                  </a:custGeom>
                  <a:solidFill>
                    <a:srgbClr val="F6BC1C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126" name="Freeform 107"/>
                  <p:cNvSpPr>
                    <a:spLocks/>
                  </p:cNvSpPr>
                  <p:nvPr/>
                </p:nvSpPr>
                <p:spPr bwMode="auto">
                  <a:xfrm rot="20868727">
                    <a:off x="1496280" y="4266853"/>
                    <a:ext cx="186546" cy="94557"/>
                  </a:xfrm>
                  <a:custGeom>
                    <a:avLst/>
                    <a:gdLst>
                      <a:gd name="T0" fmla="*/ 0 w 198"/>
                      <a:gd name="T1" fmla="*/ 2147483647 h 147"/>
                      <a:gd name="T2" fmla="*/ 2147483647 w 198"/>
                      <a:gd name="T3" fmla="*/ 0 h 147"/>
                      <a:gd name="T4" fmla="*/ 2147483647 w 198"/>
                      <a:gd name="T5" fmla="*/ 2147483647 h 147"/>
                      <a:gd name="T6" fmla="*/ 2147483647 w 198"/>
                      <a:gd name="T7" fmla="*/ 2147483647 h 147"/>
                      <a:gd name="T8" fmla="*/ 2147483647 w 198"/>
                      <a:gd name="T9" fmla="*/ 2147483647 h 147"/>
                      <a:gd name="T10" fmla="*/ 2147483647 w 198"/>
                      <a:gd name="T11" fmla="*/ 2147483647 h 147"/>
                      <a:gd name="T12" fmla="*/ 2147483647 w 198"/>
                      <a:gd name="T13" fmla="*/ 2147483647 h 147"/>
                      <a:gd name="T14" fmla="*/ 0 w 198"/>
                      <a:gd name="T15" fmla="*/ 2147483647 h 14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98"/>
                      <a:gd name="T25" fmla="*/ 0 h 147"/>
                      <a:gd name="T26" fmla="*/ 198 w 198"/>
                      <a:gd name="T27" fmla="*/ 147 h 14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98" h="147">
                        <a:moveTo>
                          <a:pt x="0" y="52"/>
                        </a:moveTo>
                        <a:lnTo>
                          <a:pt x="135" y="0"/>
                        </a:lnTo>
                        <a:lnTo>
                          <a:pt x="161" y="63"/>
                        </a:lnTo>
                        <a:lnTo>
                          <a:pt x="187" y="77"/>
                        </a:lnTo>
                        <a:lnTo>
                          <a:pt x="198" y="129"/>
                        </a:lnTo>
                        <a:lnTo>
                          <a:pt x="131" y="137"/>
                        </a:lnTo>
                        <a:lnTo>
                          <a:pt x="82" y="147"/>
                        </a:lnTo>
                        <a:lnTo>
                          <a:pt x="0" y="52"/>
                        </a:lnTo>
                        <a:close/>
                      </a:path>
                    </a:pathLst>
                  </a:custGeom>
                  <a:solidFill>
                    <a:srgbClr val="F6BC1C"/>
                  </a:solidFill>
                  <a:ln w="9525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</p:grpSp>
            <p:sp>
              <p:nvSpPr>
                <p:cNvPr id="116" name="Freeform 113"/>
                <p:cNvSpPr>
                  <a:spLocks/>
                </p:cNvSpPr>
                <p:nvPr/>
              </p:nvSpPr>
              <p:spPr bwMode="auto">
                <a:xfrm>
                  <a:off x="2797320" y="5268451"/>
                  <a:ext cx="1037376" cy="1067873"/>
                </a:xfrm>
                <a:custGeom>
                  <a:avLst/>
                  <a:gdLst>
                    <a:gd name="T0" fmla="*/ 2147483647 w 1702"/>
                    <a:gd name="T1" fmla="*/ 2147483647 h 1661"/>
                    <a:gd name="T2" fmla="*/ 2147483647 w 1702"/>
                    <a:gd name="T3" fmla="*/ 0 h 1661"/>
                    <a:gd name="T4" fmla="*/ 2147483647 w 1702"/>
                    <a:gd name="T5" fmla="*/ 2147483647 h 1661"/>
                    <a:gd name="T6" fmla="*/ 2147483647 w 1702"/>
                    <a:gd name="T7" fmla="*/ 2147483647 h 1661"/>
                    <a:gd name="T8" fmla="*/ 2147483647 w 1702"/>
                    <a:gd name="T9" fmla="*/ 2147483647 h 1661"/>
                    <a:gd name="T10" fmla="*/ 2147483647 w 1702"/>
                    <a:gd name="T11" fmla="*/ 2147483647 h 1661"/>
                    <a:gd name="T12" fmla="*/ 2147483647 w 1702"/>
                    <a:gd name="T13" fmla="*/ 2147483647 h 1661"/>
                    <a:gd name="T14" fmla="*/ 2147483647 w 1702"/>
                    <a:gd name="T15" fmla="*/ 2147483647 h 1661"/>
                    <a:gd name="T16" fmla="*/ 2147483647 w 1702"/>
                    <a:gd name="T17" fmla="*/ 2147483647 h 1661"/>
                    <a:gd name="T18" fmla="*/ 2147483647 w 1702"/>
                    <a:gd name="T19" fmla="*/ 2147483647 h 1661"/>
                    <a:gd name="T20" fmla="*/ 2147483647 w 1702"/>
                    <a:gd name="T21" fmla="*/ 2147483647 h 1661"/>
                    <a:gd name="T22" fmla="*/ 2147483647 w 1702"/>
                    <a:gd name="T23" fmla="*/ 2147483647 h 1661"/>
                    <a:gd name="T24" fmla="*/ 2147483647 w 1702"/>
                    <a:gd name="T25" fmla="*/ 2147483647 h 1661"/>
                    <a:gd name="T26" fmla="*/ 2147483647 w 1702"/>
                    <a:gd name="T27" fmla="*/ 2147483647 h 1661"/>
                    <a:gd name="T28" fmla="*/ 2147483647 w 1702"/>
                    <a:gd name="T29" fmla="*/ 2147483647 h 1661"/>
                    <a:gd name="T30" fmla="*/ 2147483647 w 1702"/>
                    <a:gd name="T31" fmla="*/ 2147483647 h 1661"/>
                    <a:gd name="T32" fmla="*/ 2147483647 w 1702"/>
                    <a:gd name="T33" fmla="*/ 2147483647 h 1661"/>
                    <a:gd name="T34" fmla="*/ 2147483647 w 1702"/>
                    <a:gd name="T35" fmla="*/ 2147483647 h 1661"/>
                    <a:gd name="T36" fmla="*/ 2147483647 w 1702"/>
                    <a:gd name="T37" fmla="*/ 2147483647 h 1661"/>
                    <a:gd name="T38" fmla="*/ 2147483647 w 1702"/>
                    <a:gd name="T39" fmla="*/ 2147483647 h 1661"/>
                    <a:gd name="T40" fmla="*/ 2147483647 w 1702"/>
                    <a:gd name="T41" fmla="*/ 2147483647 h 1661"/>
                    <a:gd name="T42" fmla="*/ 2147483647 w 1702"/>
                    <a:gd name="T43" fmla="*/ 2147483647 h 1661"/>
                    <a:gd name="T44" fmla="*/ 0 w 1702"/>
                    <a:gd name="T45" fmla="*/ 2147483647 h 1661"/>
                    <a:gd name="T46" fmla="*/ 2147483647 w 1702"/>
                    <a:gd name="T47" fmla="*/ 2147483647 h 1661"/>
                    <a:gd name="T48" fmla="*/ 2147483647 w 1702"/>
                    <a:gd name="T49" fmla="*/ 2147483647 h 1661"/>
                    <a:gd name="T50" fmla="*/ 2147483647 w 1702"/>
                    <a:gd name="T51" fmla="*/ 2147483647 h 1661"/>
                    <a:gd name="T52" fmla="*/ 2147483647 w 1702"/>
                    <a:gd name="T53" fmla="*/ 2147483647 h 1661"/>
                    <a:gd name="T54" fmla="*/ 2147483647 w 1702"/>
                    <a:gd name="T55" fmla="*/ 2147483647 h 1661"/>
                    <a:gd name="T56" fmla="*/ 2147483647 w 1702"/>
                    <a:gd name="T57" fmla="*/ 2147483647 h 1661"/>
                    <a:gd name="T58" fmla="*/ 2147483647 w 1702"/>
                    <a:gd name="T59" fmla="*/ 2147483647 h 1661"/>
                    <a:gd name="T60" fmla="*/ 2147483647 w 1702"/>
                    <a:gd name="T61" fmla="*/ 2147483647 h 1661"/>
                    <a:gd name="T62" fmla="*/ 2147483647 w 1702"/>
                    <a:gd name="T63" fmla="*/ 2147483647 h 1661"/>
                    <a:gd name="T64" fmla="*/ 2147483647 w 1702"/>
                    <a:gd name="T65" fmla="*/ 2147483647 h 1661"/>
                    <a:gd name="T66" fmla="*/ 2147483647 w 1702"/>
                    <a:gd name="T67" fmla="*/ 2147483647 h 1661"/>
                    <a:gd name="T68" fmla="*/ 2147483647 w 1702"/>
                    <a:gd name="T69" fmla="*/ 2147483647 h 1661"/>
                    <a:gd name="T70" fmla="*/ 2147483647 w 1702"/>
                    <a:gd name="T71" fmla="*/ 2147483647 h 1661"/>
                    <a:gd name="T72" fmla="*/ 2147483647 w 1702"/>
                    <a:gd name="T73" fmla="*/ 2147483647 h 1661"/>
                    <a:gd name="T74" fmla="*/ 2147483647 w 1702"/>
                    <a:gd name="T75" fmla="*/ 2147483647 h 1661"/>
                    <a:gd name="T76" fmla="*/ 2147483647 w 1702"/>
                    <a:gd name="T77" fmla="*/ 2147483647 h 1661"/>
                    <a:gd name="T78" fmla="*/ 2147483647 w 1702"/>
                    <a:gd name="T79" fmla="*/ 2147483647 h 1661"/>
                    <a:gd name="T80" fmla="*/ 2147483647 w 1702"/>
                    <a:gd name="T81" fmla="*/ 2147483647 h 1661"/>
                    <a:gd name="T82" fmla="*/ 2147483647 w 1702"/>
                    <a:gd name="T83" fmla="*/ 2147483647 h 166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702"/>
                    <a:gd name="T127" fmla="*/ 0 h 1661"/>
                    <a:gd name="T128" fmla="*/ 1702 w 1702"/>
                    <a:gd name="T129" fmla="*/ 1661 h 1661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702" h="1661">
                      <a:moveTo>
                        <a:pt x="272" y="247"/>
                      </a:moveTo>
                      <a:lnTo>
                        <a:pt x="614" y="0"/>
                      </a:lnTo>
                      <a:lnTo>
                        <a:pt x="777" y="43"/>
                      </a:lnTo>
                      <a:lnTo>
                        <a:pt x="856" y="122"/>
                      </a:lnTo>
                      <a:lnTo>
                        <a:pt x="1177" y="153"/>
                      </a:lnTo>
                      <a:lnTo>
                        <a:pt x="1187" y="975"/>
                      </a:lnTo>
                      <a:lnTo>
                        <a:pt x="1292" y="999"/>
                      </a:lnTo>
                      <a:lnTo>
                        <a:pt x="1340" y="1097"/>
                      </a:lnTo>
                      <a:lnTo>
                        <a:pt x="1415" y="1064"/>
                      </a:lnTo>
                      <a:lnTo>
                        <a:pt x="1569" y="1286"/>
                      </a:lnTo>
                      <a:lnTo>
                        <a:pt x="1702" y="1390"/>
                      </a:lnTo>
                      <a:lnTo>
                        <a:pt x="1697" y="1478"/>
                      </a:lnTo>
                      <a:lnTo>
                        <a:pt x="1529" y="1490"/>
                      </a:lnTo>
                      <a:lnTo>
                        <a:pt x="1455" y="1217"/>
                      </a:lnTo>
                      <a:lnTo>
                        <a:pt x="925" y="949"/>
                      </a:lnTo>
                      <a:lnTo>
                        <a:pt x="940" y="1033"/>
                      </a:lnTo>
                      <a:lnTo>
                        <a:pt x="820" y="1143"/>
                      </a:lnTo>
                      <a:lnTo>
                        <a:pt x="801" y="1102"/>
                      </a:lnTo>
                      <a:lnTo>
                        <a:pt x="767" y="1102"/>
                      </a:lnTo>
                      <a:lnTo>
                        <a:pt x="672" y="1330"/>
                      </a:lnTo>
                      <a:lnTo>
                        <a:pt x="376" y="1554"/>
                      </a:lnTo>
                      <a:lnTo>
                        <a:pt x="84" y="1661"/>
                      </a:lnTo>
                      <a:lnTo>
                        <a:pt x="0" y="1646"/>
                      </a:lnTo>
                      <a:lnTo>
                        <a:pt x="336" y="1454"/>
                      </a:lnTo>
                      <a:lnTo>
                        <a:pt x="376" y="1454"/>
                      </a:lnTo>
                      <a:lnTo>
                        <a:pt x="499" y="1306"/>
                      </a:lnTo>
                      <a:lnTo>
                        <a:pt x="554" y="1301"/>
                      </a:lnTo>
                      <a:lnTo>
                        <a:pt x="638" y="1188"/>
                      </a:lnTo>
                      <a:lnTo>
                        <a:pt x="609" y="1138"/>
                      </a:lnTo>
                      <a:lnTo>
                        <a:pt x="430" y="1162"/>
                      </a:lnTo>
                      <a:lnTo>
                        <a:pt x="307" y="880"/>
                      </a:lnTo>
                      <a:lnTo>
                        <a:pt x="376" y="752"/>
                      </a:lnTo>
                      <a:lnTo>
                        <a:pt x="489" y="707"/>
                      </a:lnTo>
                      <a:lnTo>
                        <a:pt x="449" y="594"/>
                      </a:lnTo>
                      <a:lnTo>
                        <a:pt x="331" y="647"/>
                      </a:lnTo>
                      <a:lnTo>
                        <a:pt x="242" y="484"/>
                      </a:lnTo>
                      <a:lnTo>
                        <a:pt x="341" y="445"/>
                      </a:lnTo>
                      <a:lnTo>
                        <a:pt x="430" y="489"/>
                      </a:lnTo>
                      <a:lnTo>
                        <a:pt x="470" y="465"/>
                      </a:lnTo>
                      <a:lnTo>
                        <a:pt x="396" y="326"/>
                      </a:lnTo>
                      <a:lnTo>
                        <a:pt x="267" y="316"/>
                      </a:lnTo>
                      <a:lnTo>
                        <a:pt x="272" y="247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17" name="Freeform 15"/>
                <p:cNvSpPr>
                  <a:spLocks/>
                </p:cNvSpPr>
                <p:nvPr/>
              </p:nvSpPr>
              <p:spPr bwMode="auto">
                <a:xfrm>
                  <a:off x="4224048" y="2771815"/>
                  <a:ext cx="1061042" cy="729751"/>
                </a:xfrm>
                <a:custGeom>
                  <a:avLst/>
                  <a:gdLst>
                    <a:gd name="T0" fmla="*/ 2147483647 w 896"/>
                    <a:gd name="T1" fmla="*/ 0 h 558"/>
                    <a:gd name="T2" fmla="*/ 2147483647 w 896"/>
                    <a:gd name="T3" fmla="*/ 2147483647 h 558"/>
                    <a:gd name="T4" fmla="*/ 2147483647 w 896"/>
                    <a:gd name="T5" fmla="*/ 2147483647 h 558"/>
                    <a:gd name="T6" fmla="*/ 2147483647 w 896"/>
                    <a:gd name="T7" fmla="*/ 2147483647 h 558"/>
                    <a:gd name="T8" fmla="*/ 2147483647 w 896"/>
                    <a:gd name="T9" fmla="*/ 2147483647 h 558"/>
                    <a:gd name="T10" fmla="*/ 2147483647 w 896"/>
                    <a:gd name="T11" fmla="*/ 2147483647 h 558"/>
                    <a:gd name="T12" fmla="*/ 2147483647 w 896"/>
                    <a:gd name="T13" fmla="*/ 2147483647 h 558"/>
                    <a:gd name="T14" fmla="*/ 2147483647 w 896"/>
                    <a:gd name="T15" fmla="*/ 2147483647 h 558"/>
                    <a:gd name="T16" fmla="*/ 2147483647 w 896"/>
                    <a:gd name="T17" fmla="*/ 2147483647 h 558"/>
                    <a:gd name="T18" fmla="*/ 2147483647 w 896"/>
                    <a:gd name="T19" fmla="*/ 2147483647 h 558"/>
                    <a:gd name="T20" fmla="*/ 2147483647 w 896"/>
                    <a:gd name="T21" fmla="*/ 2147483647 h 558"/>
                    <a:gd name="T22" fmla="*/ 2147483647 w 896"/>
                    <a:gd name="T23" fmla="*/ 2147483647 h 558"/>
                    <a:gd name="T24" fmla="*/ 2147483647 w 896"/>
                    <a:gd name="T25" fmla="*/ 2147483647 h 558"/>
                    <a:gd name="T26" fmla="*/ 2147483647 w 896"/>
                    <a:gd name="T27" fmla="*/ 2147483647 h 558"/>
                    <a:gd name="T28" fmla="*/ 2147483647 w 896"/>
                    <a:gd name="T29" fmla="*/ 2147483647 h 558"/>
                    <a:gd name="T30" fmla="*/ 2147483647 w 896"/>
                    <a:gd name="T31" fmla="*/ 2147483647 h 558"/>
                    <a:gd name="T32" fmla="*/ 2147483647 w 896"/>
                    <a:gd name="T33" fmla="*/ 2147483647 h 558"/>
                    <a:gd name="T34" fmla="*/ 0 w 896"/>
                    <a:gd name="T35" fmla="*/ 2147483647 h 558"/>
                    <a:gd name="T36" fmla="*/ 2147483647 w 896"/>
                    <a:gd name="T37" fmla="*/ 0 h 55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896"/>
                    <a:gd name="T58" fmla="*/ 0 h 558"/>
                    <a:gd name="T59" fmla="*/ 896 w 896"/>
                    <a:gd name="T60" fmla="*/ 558 h 558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896" h="558">
                      <a:moveTo>
                        <a:pt x="14" y="0"/>
                      </a:moveTo>
                      <a:lnTo>
                        <a:pt x="190" y="22"/>
                      </a:lnTo>
                      <a:lnTo>
                        <a:pt x="297" y="37"/>
                      </a:lnTo>
                      <a:lnTo>
                        <a:pt x="437" y="51"/>
                      </a:lnTo>
                      <a:lnTo>
                        <a:pt x="566" y="64"/>
                      </a:lnTo>
                      <a:lnTo>
                        <a:pt x="791" y="80"/>
                      </a:lnTo>
                      <a:lnTo>
                        <a:pt x="896" y="88"/>
                      </a:lnTo>
                      <a:lnTo>
                        <a:pt x="893" y="544"/>
                      </a:lnTo>
                      <a:lnTo>
                        <a:pt x="344" y="497"/>
                      </a:lnTo>
                      <a:lnTo>
                        <a:pt x="332" y="558"/>
                      </a:lnTo>
                      <a:lnTo>
                        <a:pt x="311" y="529"/>
                      </a:lnTo>
                      <a:lnTo>
                        <a:pt x="261" y="534"/>
                      </a:lnTo>
                      <a:lnTo>
                        <a:pt x="189" y="545"/>
                      </a:lnTo>
                      <a:lnTo>
                        <a:pt x="176" y="466"/>
                      </a:lnTo>
                      <a:lnTo>
                        <a:pt x="90" y="403"/>
                      </a:lnTo>
                      <a:lnTo>
                        <a:pt x="103" y="343"/>
                      </a:lnTo>
                      <a:lnTo>
                        <a:pt x="111" y="295"/>
                      </a:lnTo>
                      <a:lnTo>
                        <a:pt x="0" y="138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6826591" y="1808857"/>
                <a:ext cx="5273385" cy="3362976"/>
                <a:chOff x="6976647" y="1966239"/>
                <a:chExt cx="5273385" cy="3362976"/>
              </a:xfrm>
              <a:grpFill/>
            </p:grpSpPr>
            <p:sp>
              <p:nvSpPr>
                <p:cNvPr id="15" name="Freeform 6"/>
                <p:cNvSpPr>
                  <a:spLocks/>
                </p:cNvSpPr>
                <p:nvPr/>
              </p:nvSpPr>
              <p:spPr bwMode="auto">
                <a:xfrm>
                  <a:off x="8580198" y="3930958"/>
                  <a:ext cx="1430164" cy="1398257"/>
                </a:xfrm>
                <a:custGeom>
                  <a:avLst/>
                  <a:gdLst>
                    <a:gd name="T0" fmla="*/ 2147483647 w 1248"/>
                    <a:gd name="T1" fmla="*/ 0 h 1156"/>
                    <a:gd name="T2" fmla="*/ 2147483647 w 1248"/>
                    <a:gd name="T3" fmla="*/ 2147483647 h 1156"/>
                    <a:gd name="T4" fmla="*/ 2147483647 w 1248"/>
                    <a:gd name="T5" fmla="*/ 2147483647 h 1156"/>
                    <a:gd name="T6" fmla="*/ 2147483647 w 1248"/>
                    <a:gd name="T7" fmla="*/ 2147483647 h 1156"/>
                    <a:gd name="T8" fmla="*/ 2147483647 w 1248"/>
                    <a:gd name="T9" fmla="*/ 2147483647 h 1156"/>
                    <a:gd name="T10" fmla="*/ 2147483647 w 1248"/>
                    <a:gd name="T11" fmla="*/ 2147483647 h 1156"/>
                    <a:gd name="T12" fmla="*/ 2147483647 w 1248"/>
                    <a:gd name="T13" fmla="*/ 2147483647 h 1156"/>
                    <a:gd name="T14" fmla="*/ 2147483647 w 1248"/>
                    <a:gd name="T15" fmla="*/ 2147483647 h 1156"/>
                    <a:gd name="T16" fmla="*/ 2147483647 w 1248"/>
                    <a:gd name="T17" fmla="*/ 2147483647 h 1156"/>
                    <a:gd name="T18" fmla="*/ 2147483647 w 1248"/>
                    <a:gd name="T19" fmla="*/ 2147483647 h 1156"/>
                    <a:gd name="T20" fmla="*/ 2147483647 w 1248"/>
                    <a:gd name="T21" fmla="*/ 2147483647 h 1156"/>
                    <a:gd name="T22" fmla="*/ 2147483647 w 1248"/>
                    <a:gd name="T23" fmla="*/ 2147483647 h 1156"/>
                    <a:gd name="T24" fmla="*/ 2147483647 w 1248"/>
                    <a:gd name="T25" fmla="*/ 2147483647 h 1156"/>
                    <a:gd name="T26" fmla="*/ 2147483647 w 1248"/>
                    <a:gd name="T27" fmla="*/ 2147483647 h 1156"/>
                    <a:gd name="T28" fmla="*/ 2147483647 w 1248"/>
                    <a:gd name="T29" fmla="*/ 2147483647 h 1156"/>
                    <a:gd name="T30" fmla="*/ 2147483647 w 1248"/>
                    <a:gd name="T31" fmla="*/ 2147483647 h 1156"/>
                    <a:gd name="T32" fmla="*/ 2147483647 w 1248"/>
                    <a:gd name="T33" fmla="*/ 2147483647 h 1156"/>
                    <a:gd name="T34" fmla="*/ 2147483647 w 1248"/>
                    <a:gd name="T35" fmla="*/ 2147483647 h 1156"/>
                    <a:gd name="T36" fmla="*/ 2147483647 w 1248"/>
                    <a:gd name="T37" fmla="*/ 2147483647 h 1156"/>
                    <a:gd name="T38" fmla="*/ 2147483647 w 1248"/>
                    <a:gd name="T39" fmla="*/ 2147483647 h 1156"/>
                    <a:gd name="T40" fmla="*/ 2147483647 w 1248"/>
                    <a:gd name="T41" fmla="*/ 2147483647 h 1156"/>
                    <a:gd name="T42" fmla="*/ 2147483647 w 1248"/>
                    <a:gd name="T43" fmla="*/ 2147483647 h 1156"/>
                    <a:gd name="T44" fmla="*/ 2147483647 w 1248"/>
                    <a:gd name="T45" fmla="*/ 2147483647 h 1156"/>
                    <a:gd name="T46" fmla="*/ 2147483647 w 1248"/>
                    <a:gd name="T47" fmla="*/ 2147483647 h 1156"/>
                    <a:gd name="T48" fmla="*/ 2147483647 w 1248"/>
                    <a:gd name="T49" fmla="*/ 2147483647 h 1156"/>
                    <a:gd name="T50" fmla="*/ 2147483647 w 1248"/>
                    <a:gd name="T51" fmla="*/ 2147483647 h 1156"/>
                    <a:gd name="T52" fmla="*/ 2147483647 w 1248"/>
                    <a:gd name="T53" fmla="*/ 2147483647 h 1156"/>
                    <a:gd name="T54" fmla="*/ 2147483647 w 1248"/>
                    <a:gd name="T55" fmla="*/ 2147483647 h 1156"/>
                    <a:gd name="T56" fmla="*/ 2147483647 w 1248"/>
                    <a:gd name="T57" fmla="*/ 2147483647 h 1156"/>
                    <a:gd name="T58" fmla="*/ 2147483647 w 1248"/>
                    <a:gd name="T59" fmla="*/ 2147483647 h 1156"/>
                    <a:gd name="T60" fmla="*/ 2147483647 w 1248"/>
                    <a:gd name="T61" fmla="*/ 2147483647 h 1156"/>
                    <a:gd name="T62" fmla="*/ 2147483647 w 1248"/>
                    <a:gd name="T63" fmla="*/ 2147483647 h 1156"/>
                    <a:gd name="T64" fmla="*/ 2147483647 w 1248"/>
                    <a:gd name="T65" fmla="*/ 2147483647 h 1156"/>
                    <a:gd name="T66" fmla="*/ 2147483647 w 1248"/>
                    <a:gd name="T67" fmla="*/ 2147483647 h 1156"/>
                    <a:gd name="T68" fmla="*/ 2147483647 w 1248"/>
                    <a:gd name="T69" fmla="*/ 2147483647 h 1156"/>
                    <a:gd name="T70" fmla="*/ 2147483647 w 1248"/>
                    <a:gd name="T71" fmla="*/ 2147483647 h 1156"/>
                    <a:gd name="T72" fmla="*/ 2147483647 w 1248"/>
                    <a:gd name="T73" fmla="*/ 2147483647 h 1156"/>
                    <a:gd name="T74" fmla="*/ 2147483647 w 1248"/>
                    <a:gd name="T75" fmla="*/ 2147483647 h 1156"/>
                    <a:gd name="T76" fmla="*/ 2147483647 w 1248"/>
                    <a:gd name="T77" fmla="*/ 2147483647 h 1156"/>
                    <a:gd name="T78" fmla="*/ 2147483647 w 1248"/>
                    <a:gd name="T79" fmla="*/ 2147483647 h 1156"/>
                    <a:gd name="T80" fmla="*/ 2147483647 w 1248"/>
                    <a:gd name="T81" fmla="*/ 2147483647 h 1156"/>
                    <a:gd name="T82" fmla="*/ 2147483647 w 1248"/>
                    <a:gd name="T83" fmla="*/ 2147483647 h 1156"/>
                    <a:gd name="T84" fmla="*/ 2147483647 w 1248"/>
                    <a:gd name="T85" fmla="*/ 2147483647 h 1156"/>
                    <a:gd name="T86" fmla="*/ 2147483647 w 1248"/>
                    <a:gd name="T87" fmla="*/ 2147483647 h 1156"/>
                    <a:gd name="T88" fmla="*/ 2147483647 w 1248"/>
                    <a:gd name="T89" fmla="*/ 2147483647 h 1156"/>
                    <a:gd name="T90" fmla="*/ 2147483647 w 1248"/>
                    <a:gd name="T91" fmla="*/ 2147483647 h 1156"/>
                    <a:gd name="T92" fmla="*/ 0 w 1248"/>
                    <a:gd name="T93" fmla="*/ 2147483647 h 1156"/>
                    <a:gd name="T94" fmla="*/ 0 w 1248"/>
                    <a:gd name="T95" fmla="*/ 2147483647 h 1156"/>
                    <a:gd name="T96" fmla="*/ 2147483647 w 1248"/>
                    <a:gd name="T97" fmla="*/ 2147483647 h 1156"/>
                    <a:gd name="T98" fmla="*/ 2147483647 w 1248"/>
                    <a:gd name="T99" fmla="*/ 2147483647 h 1156"/>
                    <a:gd name="T100" fmla="*/ 2147483647 w 1248"/>
                    <a:gd name="T101" fmla="*/ 0 h 115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248"/>
                    <a:gd name="T154" fmla="*/ 0 h 1156"/>
                    <a:gd name="T155" fmla="*/ 1248 w 1248"/>
                    <a:gd name="T156" fmla="*/ 1156 h 115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248" h="1156">
                      <a:moveTo>
                        <a:pt x="361" y="0"/>
                      </a:moveTo>
                      <a:lnTo>
                        <a:pt x="637" y="10"/>
                      </a:lnTo>
                      <a:lnTo>
                        <a:pt x="637" y="219"/>
                      </a:lnTo>
                      <a:lnTo>
                        <a:pt x="778" y="278"/>
                      </a:lnTo>
                      <a:lnTo>
                        <a:pt x="817" y="258"/>
                      </a:lnTo>
                      <a:lnTo>
                        <a:pt x="909" y="303"/>
                      </a:lnTo>
                      <a:lnTo>
                        <a:pt x="964" y="300"/>
                      </a:lnTo>
                      <a:lnTo>
                        <a:pt x="1070" y="255"/>
                      </a:lnTo>
                      <a:lnTo>
                        <a:pt x="1131" y="299"/>
                      </a:lnTo>
                      <a:lnTo>
                        <a:pt x="1185" y="310"/>
                      </a:lnTo>
                      <a:lnTo>
                        <a:pt x="1185" y="481"/>
                      </a:lnTo>
                      <a:lnTo>
                        <a:pt x="1248" y="588"/>
                      </a:lnTo>
                      <a:lnTo>
                        <a:pt x="1233" y="733"/>
                      </a:lnTo>
                      <a:lnTo>
                        <a:pt x="1165" y="791"/>
                      </a:lnTo>
                      <a:lnTo>
                        <a:pt x="1151" y="738"/>
                      </a:lnTo>
                      <a:lnTo>
                        <a:pt x="1131" y="762"/>
                      </a:lnTo>
                      <a:lnTo>
                        <a:pt x="1146" y="796"/>
                      </a:lnTo>
                      <a:lnTo>
                        <a:pt x="1025" y="883"/>
                      </a:lnTo>
                      <a:lnTo>
                        <a:pt x="996" y="888"/>
                      </a:lnTo>
                      <a:lnTo>
                        <a:pt x="933" y="931"/>
                      </a:lnTo>
                      <a:lnTo>
                        <a:pt x="933" y="956"/>
                      </a:lnTo>
                      <a:lnTo>
                        <a:pt x="913" y="960"/>
                      </a:lnTo>
                      <a:lnTo>
                        <a:pt x="928" y="989"/>
                      </a:lnTo>
                      <a:lnTo>
                        <a:pt x="894" y="1033"/>
                      </a:lnTo>
                      <a:lnTo>
                        <a:pt x="913" y="1096"/>
                      </a:lnTo>
                      <a:lnTo>
                        <a:pt x="933" y="1117"/>
                      </a:lnTo>
                      <a:lnTo>
                        <a:pt x="928" y="1156"/>
                      </a:lnTo>
                      <a:lnTo>
                        <a:pt x="880" y="1156"/>
                      </a:lnTo>
                      <a:lnTo>
                        <a:pt x="836" y="1136"/>
                      </a:lnTo>
                      <a:lnTo>
                        <a:pt x="807" y="1141"/>
                      </a:lnTo>
                      <a:lnTo>
                        <a:pt x="710" y="1107"/>
                      </a:lnTo>
                      <a:lnTo>
                        <a:pt x="666" y="975"/>
                      </a:lnTo>
                      <a:lnTo>
                        <a:pt x="599" y="912"/>
                      </a:lnTo>
                      <a:lnTo>
                        <a:pt x="539" y="796"/>
                      </a:lnTo>
                      <a:lnTo>
                        <a:pt x="512" y="784"/>
                      </a:lnTo>
                      <a:lnTo>
                        <a:pt x="479" y="755"/>
                      </a:lnTo>
                      <a:lnTo>
                        <a:pt x="449" y="755"/>
                      </a:lnTo>
                      <a:lnTo>
                        <a:pt x="402" y="746"/>
                      </a:lnTo>
                      <a:lnTo>
                        <a:pt x="366" y="755"/>
                      </a:lnTo>
                      <a:lnTo>
                        <a:pt x="342" y="814"/>
                      </a:lnTo>
                      <a:lnTo>
                        <a:pt x="305" y="823"/>
                      </a:lnTo>
                      <a:lnTo>
                        <a:pt x="226" y="778"/>
                      </a:lnTo>
                      <a:lnTo>
                        <a:pt x="179" y="723"/>
                      </a:lnTo>
                      <a:lnTo>
                        <a:pt x="171" y="657"/>
                      </a:lnTo>
                      <a:lnTo>
                        <a:pt x="137" y="612"/>
                      </a:lnTo>
                      <a:lnTo>
                        <a:pt x="58" y="549"/>
                      </a:lnTo>
                      <a:lnTo>
                        <a:pt x="0" y="483"/>
                      </a:lnTo>
                      <a:lnTo>
                        <a:pt x="0" y="455"/>
                      </a:lnTo>
                      <a:lnTo>
                        <a:pt x="189" y="457"/>
                      </a:lnTo>
                      <a:lnTo>
                        <a:pt x="342" y="470"/>
                      </a:lnTo>
                      <a:lnTo>
                        <a:pt x="361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7" name="Freeform 7"/>
                <p:cNvSpPr>
                  <a:spLocks/>
                </p:cNvSpPr>
                <p:nvPr/>
              </p:nvSpPr>
              <p:spPr bwMode="auto">
                <a:xfrm>
                  <a:off x="11860188" y="1966239"/>
                  <a:ext cx="389844" cy="626478"/>
                </a:xfrm>
                <a:custGeom>
                  <a:avLst/>
                  <a:gdLst>
                    <a:gd name="T0" fmla="*/ 2147483647 w 339"/>
                    <a:gd name="T1" fmla="*/ 2147483647 h 518"/>
                    <a:gd name="T2" fmla="*/ 2147483647 w 339"/>
                    <a:gd name="T3" fmla="*/ 2147483647 h 518"/>
                    <a:gd name="T4" fmla="*/ 2147483647 w 339"/>
                    <a:gd name="T5" fmla="*/ 2147483647 h 518"/>
                    <a:gd name="T6" fmla="*/ 2147483647 w 339"/>
                    <a:gd name="T7" fmla="*/ 2147483647 h 518"/>
                    <a:gd name="T8" fmla="*/ 2147483647 w 339"/>
                    <a:gd name="T9" fmla="*/ 2147483647 h 518"/>
                    <a:gd name="T10" fmla="*/ 2147483647 w 339"/>
                    <a:gd name="T11" fmla="*/ 2147483647 h 518"/>
                    <a:gd name="T12" fmla="*/ 2147483647 w 339"/>
                    <a:gd name="T13" fmla="*/ 2147483647 h 518"/>
                    <a:gd name="T14" fmla="*/ 0 w 339"/>
                    <a:gd name="T15" fmla="*/ 2147483647 h 518"/>
                    <a:gd name="T16" fmla="*/ 2147483647 w 339"/>
                    <a:gd name="T17" fmla="*/ 2147483647 h 518"/>
                    <a:gd name="T18" fmla="*/ 2147483647 w 339"/>
                    <a:gd name="T19" fmla="*/ 2147483647 h 518"/>
                    <a:gd name="T20" fmla="*/ 2147483647 w 339"/>
                    <a:gd name="T21" fmla="*/ 2147483647 h 518"/>
                    <a:gd name="T22" fmla="*/ 2147483647 w 339"/>
                    <a:gd name="T23" fmla="*/ 2147483647 h 518"/>
                    <a:gd name="T24" fmla="*/ 2147483647 w 339"/>
                    <a:gd name="T25" fmla="*/ 2147483647 h 518"/>
                    <a:gd name="T26" fmla="*/ 2147483647 w 339"/>
                    <a:gd name="T27" fmla="*/ 2147483647 h 518"/>
                    <a:gd name="T28" fmla="*/ 2147483647 w 339"/>
                    <a:gd name="T29" fmla="*/ 2147483647 h 518"/>
                    <a:gd name="T30" fmla="*/ 2147483647 w 339"/>
                    <a:gd name="T31" fmla="*/ 2147483647 h 518"/>
                    <a:gd name="T32" fmla="*/ 2147483647 w 339"/>
                    <a:gd name="T33" fmla="*/ 2147483647 h 518"/>
                    <a:gd name="T34" fmla="*/ 2147483647 w 339"/>
                    <a:gd name="T35" fmla="*/ 2147483647 h 518"/>
                    <a:gd name="T36" fmla="*/ 2147483647 w 339"/>
                    <a:gd name="T37" fmla="*/ 2147483647 h 518"/>
                    <a:gd name="T38" fmla="*/ 2147483647 w 339"/>
                    <a:gd name="T39" fmla="*/ 2147483647 h 518"/>
                    <a:gd name="T40" fmla="*/ 2147483647 w 339"/>
                    <a:gd name="T41" fmla="*/ 2147483647 h 518"/>
                    <a:gd name="T42" fmla="*/ 2147483647 w 339"/>
                    <a:gd name="T43" fmla="*/ 2147483647 h 518"/>
                    <a:gd name="T44" fmla="*/ 2147483647 w 339"/>
                    <a:gd name="T45" fmla="*/ 2147483647 h 518"/>
                    <a:gd name="T46" fmla="*/ 2147483647 w 339"/>
                    <a:gd name="T47" fmla="*/ 2147483647 h 518"/>
                    <a:gd name="T48" fmla="*/ 2147483647 w 339"/>
                    <a:gd name="T49" fmla="*/ 0 h 518"/>
                    <a:gd name="T50" fmla="*/ 2147483647 w 339"/>
                    <a:gd name="T51" fmla="*/ 2147483647 h 518"/>
                    <a:gd name="T52" fmla="*/ 2147483647 w 339"/>
                    <a:gd name="T53" fmla="*/ 2147483647 h 518"/>
                    <a:gd name="T54" fmla="*/ 2147483647 w 339"/>
                    <a:gd name="T55" fmla="*/ 2147483647 h 51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339"/>
                    <a:gd name="T85" fmla="*/ 0 h 518"/>
                    <a:gd name="T86" fmla="*/ 339 w 339"/>
                    <a:gd name="T87" fmla="*/ 518 h 518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339" h="518">
                      <a:moveTo>
                        <a:pt x="79" y="16"/>
                      </a:moveTo>
                      <a:lnTo>
                        <a:pt x="29" y="111"/>
                      </a:lnTo>
                      <a:lnTo>
                        <a:pt x="53" y="147"/>
                      </a:lnTo>
                      <a:lnTo>
                        <a:pt x="29" y="190"/>
                      </a:lnTo>
                      <a:lnTo>
                        <a:pt x="43" y="205"/>
                      </a:lnTo>
                      <a:lnTo>
                        <a:pt x="34" y="234"/>
                      </a:lnTo>
                      <a:lnTo>
                        <a:pt x="34" y="282"/>
                      </a:lnTo>
                      <a:lnTo>
                        <a:pt x="0" y="300"/>
                      </a:lnTo>
                      <a:lnTo>
                        <a:pt x="13" y="314"/>
                      </a:lnTo>
                      <a:lnTo>
                        <a:pt x="84" y="495"/>
                      </a:lnTo>
                      <a:lnTo>
                        <a:pt x="140" y="518"/>
                      </a:lnTo>
                      <a:lnTo>
                        <a:pt x="137" y="481"/>
                      </a:lnTo>
                      <a:lnTo>
                        <a:pt x="164" y="452"/>
                      </a:lnTo>
                      <a:lnTo>
                        <a:pt x="155" y="421"/>
                      </a:lnTo>
                      <a:lnTo>
                        <a:pt x="224" y="384"/>
                      </a:lnTo>
                      <a:lnTo>
                        <a:pt x="227" y="334"/>
                      </a:lnTo>
                      <a:lnTo>
                        <a:pt x="268" y="331"/>
                      </a:lnTo>
                      <a:lnTo>
                        <a:pt x="300" y="292"/>
                      </a:lnTo>
                      <a:lnTo>
                        <a:pt x="339" y="266"/>
                      </a:lnTo>
                      <a:lnTo>
                        <a:pt x="339" y="234"/>
                      </a:lnTo>
                      <a:lnTo>
                        <a:pt x="285" y="224"/>
                      </a:lnTo>
                      <a:lnTo>
                        <a:pt x="276" y="189"/>
                      </a:lnTo>
                      <a:lnTo>
                        <a:pt x="222" y="184"/>
                      </a:lnTo>
                      <a:lnTo>
                        <a:pt x="179" y="30"/>
                      </a:lnTo>
                      <a:lnTo>
                        <a:pt x="159" y="0"/>
                      </a:lnTo>
                      <a:lnTo>
                        <a:pt x="106" y="13"/>
                      </a:lnTo>
                      <a:lnTo>
                        <a:pt x="96" y="27"/>
                      </a:lnTo>
                      <a:lnTo>
                        <a:pt x="79" y="16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8" name="Freeform 8"/>
                <p:cNvSpPr>
                  <a:spLocks/>
                </p:cNvSpPr>
                <p:nvPr/>
              </p:nvSpPr>
              <p:spPr bwMode="auto">
                <a:xfrm>
                  <a:off x="11283705" y="3202349"/>
                  <a:ext cx="500281" cy="216898"/>
                </a:xfrm>
                <a:custGeom>
                  <a:avLst/>
                  <a:gdLst>
                    <a:gd name="T0" fmla="*/ 0 w 505"/>
                    <a:gd name="T1" fmla="*/ 2147483647 h 208"/>
                    <a:gd name="T2" fmla="*/ 2147483647 w 505"/>
                    <a:gd name="T3" fmla="*/ 0 h 208"/>
                    <a:gd name="T4" fmla="*/ 2147483647 w 505"/>
                    <a:gd name="T5" fmla="*/ 2147483647 h 208"/>
                    <a:gd name="T6" fmla="*/ 2147483647 w 505"/>
                    <a:gd name="T7" fmla="*/ 2147483647 h 208"/>
                    <a:gd name="T8" fmla="*/ 2147483647 w 505"/>
                    <a:gd name="T9" fmla="*/ 2147483647 h 208"/>
                    <a:gd name="T10" fmla="*/ 2147483647 w 505"/>
                    <a:gd name="T11" fmla="*/ 2147483647 h 208"/>
                    <a:gd name="T12" fmla="*/ 2147483647 w 505"/>
                    <a:gd name="T13" fmla="*/ 2147483647 h 208"/>
                    <a:gd name="T14" fmla="*/ 2147483647 w 505"/>
                    <a:gd name="T15" fmla="*/ 2147483647 h 208"/>
                    <a:gd name="T16" fmla="*/ 2147483647 w 505"/>
                    <a:gd name="T17" fmla="*/ 2147483647 h 208"/>
                    <a:gd name="T18" fmla="*/ 2147483647 w 505"/>
                    <a:gd name="T19" fmla="*/ 2147483647 h 208"/>
                    <a:gd name="T20" fmla="*/ 2147483647 w 505"/>
                    <a:gd name="T21" fmla="*/ 2147483647 h 208"/>
                    <a:gd name="T22" fmla="*/ 2147483647 w 505"/>
                    <a:gd name="T23" fmla="*/ 2147483647 h 208"/>
                    <a:gd name="T24" fmla="*/ 2147483647 w 505"/>
                    <a:gd name="T25" fmla="*/ 2147483647 h 208"/>
                    <a:gd name="T26" fmla="*/ 2147483647 w 505"/>
                    <a:gd name="T27" fmla="*/ 2147483647 h 208"/>
                    <a:gd name="T28" fmla="*/ 2147483647 w 505"/>
                    <a:gd name="T29" fmla="*/ 2147483647 h 208"/>
                    <a:gd name="T30" fmla="*/ 2147483647 w 505"/>
                    <a:gd name="T31" fmla="*/ 2147483647 h 208"/>
                    <a:gd name="T32" fmla="*/ 0 w 505"/>
                    <a:gd name="T33" fmla="*/ 2147483647 h 20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05"/>
                    <a:gd name="T52" fmla="*/ 0 h 208"/>
                    <a:gd name="T53" fmla="*/ 505 w 505"/>
                    <a:gd name="T54" fmla="*/ 208 h 20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05" h="208">
                      <a:moveTo>
                        <a:pt x="0" y="72"/>
                      </a:moveTo>
                      <a:lnTo>
                        <a:pt x="381" y="0"/>
                      </a:lnTo>
                      <a:lnTo>
                        <a:pt x="440" y="144"/>
                      </a:lnTo>
                      <a:lnTo>
                        <a:pt x="504" y="128"/>
                      </a:lnTo>
                      <a:lnTo>
                        <a:pt x="505" y="199"/>
                      </a:lnTo>
                      <a:lnTo>
                        <a:pt x="453" y="208"/>
                      </a:lnTo>
                      <a:lnTo>
                        <a:pt x="407" y="162"/>
                      </a:lnTo>
                      <a:lnTo>
                        <a:pt x="376" y="106"/>
                      </a:lnTo>
                      <a:lnTo>
                        <a:pt x="371" y="28"/>
                      </a:lnTo>
                      <a:lnTo>
                        <a:pt x="349" y="67"/>
                      </a:lnTo>
                      <a:lnTo>
                        <a:pt x="374" y="184"/>
                      </a:lnTo>
                      <a:lnTo>
                        <a:pt x="264" y="201"/>
                      </a:lnTo>
                      <a:lnTo>
                        <a:pt x="261" y="115"/>
                      </a:lnTo>
                      <a:lnTo>
                        <a:pt x="193" y="77"/>
                      </a:lnTo>
                      <a:lnTo>
                        <a:pt x="136" y="68"/>
                      </a:lnTo>
                      <a:lnTo>
                        <a:pt x="15" y="128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1" name="Freeform 9"/>
                <p:cNvSpPr>
                  <a:spLocks/>
                </p:cNvSpPr>
                <p:nvPr/>
              </p:nvSpPr>
              <p:spPr bwMode="auto">
                <a:xfrm>
                  <a:off x="7198625" y="2012567"/>
                  <a:ext cx="658207" cy="510659"/>
                </a:xfrm>
                <a:custGeom>
                  <a:avLst/>
                  <a:gdLst>
                    <a:gd name="T0" fmla="*/ 2147483647 w 574"/>
                    <a:gd name="T1" fmla="*/ 0 h 422"/>
                    <a:gd name="T2" fmla="*/ 2147483647 w 574"/>
                    <a:gd name="T3" fmla="*/ 2147483647 h 422"/>
                    <a:gd name="T4" fmla="*/ 2147483647 w 574"/>
                    <a:gd name="T5" fmla="*/ 2147483647 h 422"/>
                    <a:gd name="T6" fmla="*/ 2147483647 w 574"/>
                    <a:gd name="T7" fmla="*/ 2147483647 h 422"/>
                    <a:gd name="T8" fmla="*/ 2147483647 w 574"/>
                    <a:gd name="T9" fmla="*/ 2147483647 h 422"/>
                    <a:gd name="T10" fmla="*/ 2147483647 w 574"/>
                    <a:gd name="T11" fmla="*/ 2147483647 h 422"/>
                    <a:gd name="T12" fmla="*/ 2147483647 w 574"/>
                    <a:gd name="T13" fmla="*/ 2147483647 h 422"/>
                    <a:gd name="T14" fmla="*/ 2147483647 w 574"/>
                    <a:gd name="T15" fmla="*/ 2147483647 h 422"/>
                    <a:gd name="T16" fmla="*/ 2147483647 w 574"/>
                    <a:gd name="T17" fmla="*/ 2147483647 h 422"/>
                    <a:gd name="T18" fmla="*/ 2147483647 w 574"/>
                    <a:gd name="T19" fmla="*/ 2147483647 h 422"/>
                    <a:gd name="T20" fmla="*/ 2147483647 w 574"/>
                    <a:gd name="T21" fmla="*/ 2147483647 h 422"/>
                    <a:gd name="T22" fmla="*/ 2147483647 w 574"/>
                    <a:gd name="T23" fmla="*/ 2147483647 h 422"/>
                    <a:gd name="T24" fmla="*/ 2147483647 w 574"/>
                    <a:gd name="T25" fmla="*/ 2147483647 h 422"/>
                    <a:gd name="T26" fmla="*/ 2147483647 w 574"/>
                    <a:gd name="T27" fmla="*/ 2147483647 h 422"/>
                    <a:gd name="T28" fmla="*/ 2147483647 w 574"/>
                    <a:gd name="T29" fmla="*/ 2147483647 h 422"/>
                    <a:gd name="T30" fmla="*/ 2147483647 w 574"/>
                    <a:gd name="T31" fmla="*/ 2147483647 h 422"/>
                    <a:gd name="T32" fmla="*/ 2147483647 w 574"/>
                    <a:gd name="T33" fmla="*/ 2147483647 h 422"/>
                    <a:gd name="T34" fmla="*/ 2147483647 w 574"/>
                    <a:gd name="T35" fmla="*/ 2147483647 h 422"/>
                    <a:gd name="T36" fmla="*/ 2147483647 w 574"/>
                    <a:gd name="T37" fmla="*/ 2147483647 h 422"/>
                    <a:gd name="T38" fmla="*/ 2147483647 w 574"/>
                    <a:gd name="T39" fmla="*/ 2147483647 h 422"/>
                    <a:gd name="T40" fmla="*/ 0 w 574"/>
                    <a:gd name="T41" fmla="*/ 2147483647 h 422"/>
                    <a:gd name="T42" fmla="*/ 2147483647 w 574"/>
                    <a:gd name="T43" fmla="*/ 2147483647 h 422"/>
                    <a:gd name="T44" fmla="*/ 2147483647 w 574"/>
                    <a:gd name="T45" fmla="*/ 2147483647 h 422"/>
                    <a:gd name="T46" fmla="*/ 2147483647 w 574"/>
                    <a:gd name="T47" fmla="*/ 2147483647 h 422"/>
                    <a:gd name="T48" fmla="*/ 2147483647 w 574"/>
                    <a:gd name="T49" fmla="*/ 2147483647 h 422"/>
                    <a:gd name="T50" fmla="*/ 2147483647 w 574"/>
                    <a:gd name="T51" fmla="*/ 2147483647 h 422"/>
                    <a:gd name="T52" fmla="*/ 2147483647 w 574"/>
                    <a:gd name="T53" fmla="*/ 2147483647 h 422"/>
                    <a:gd name="T54" fmla="*/ 2147483647 w 574"/>
                    <a:gd name="T55" fmla="*/ 2147483647 h 422"/>
                    <a:gd name="T56" fmla="*/ 2147483647 w 574"/>
                    <a:gd name="T57" fmla="*/ 2147483647 h 422"/>
                    <a:gd name="T58" fmla="*/ 2147483647 w 574"/>
                    <a:gd name="T59" fmla="*/ 2147483647 h 422"/>
                    <a:gd name="T60" fmla="*/ 2147483647 w 574"/>
                    <a:gd name="T61" fmla="*/ 2147483647 h 422"/>
                    <a:gd name="T62" fmla="*/ 2147483647 w 574"/>
                    <a:gd name="T63" fmla="*/ 2147483647 h 422"/>
                    <a:gd name="T64" fmla="*/ 2147483647 w 574"/>
                    <a:gd name="T65" fmla="*/ 2147483647 h 422"/>
                    <a:gd name="T66" fmla="*/ 2147483647 w 574"/>
                    <a:gd name="T67" fmla="*/ 2147483647 h 422"/>
                    <a:gd name="T68" fmla="*/ 2147483647 w 574"/>
                    <a:gd name="T69" fmla="*/ 2147483647 h 422"/>
                    <a:gd name="T70" fmla="*/ 2147483647 w 574"/>
                    <a:gd name="T71" fmla="*/ 2147483647 h 422"/>
                    <a:gd name="T72" fmla="*/ 2147483647 w 574"/>
                    <a:gd name="T73" fmla="*/ 2147483647 h 422"/>
                    <a:gd name="T74" fmla="*/ 2147483647 w 574"/>
                    <a:gd name="T75" fmla="*/ 0 h 42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74"/>
                    <a:gd name="T115" fmla="*/ 0 h 422"/>
                    <a:gd name="T116" fmla="*/ 574 w 574"/>
                    <a:gd name="T117" fmla="*/ 422 h 42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74" h="422">
                      <a:moveTo>
                        <a:pt x="145" y="0"/>
                      </a:moveTo>
                      <a:lnTo>
                        <a:pt x="263" y="33"/>
                      </a:lnTo>
                      <a:lnTo>
                        <a:pt x="353" y="54"/>
                      </a:lnTo>
                      <a:lnTo>
                        <a:pt x="397" y="63"/>
                      </a:lnTo>
                      <a:lnTo>
                        <a:pt x="442" y="70"/>
                      </a:lnTo>
                      <a:lnTo>
                        <a:pt x="502" y="81"/>
                      </a:lnTo>
                      <a:lnTo>
                        <a:pt x="574" y="94"/>
                      </a:lnTo>
                      <a:lnTo>
                        <a:pt x="527" y="422"/>
                      </a:lnTo>
                      <a:lnTo>
                        <a:pt x="305" y="375"/>
                      </a:lnTo>
                      <a:lnTo>
                        <a:pt x="274" y="396"/>
                      </a:lnTo>
                      <a:lnTo>
                        <a:pt x="234" y="364"/>
                      </a:lnTo>
                      <a:lnTo>
                        <a:pt x="198" y="396"/>
                      </a:lnTo>
                      <a:lnTo>
                        <a:pt x="166" y="368"/>
                      </a:lnTo>
                      <a:lnTo>
                        <a:pt x="74" y="364"/>
                      </a:lnTo>
                      <a:lnTo>
                        <a:pt x="87" y="310"/>
                      </a:lnTo>
                      <a:lnTo>
                        <a:pt x="21" y="306"/>
                      </a:lnTo>
                      <a:lnTo>
                        <a:pt x="14" y="275"/>
                      </a:lnTo>
                      <a:lnTo>
                        <a:pt x="27" y="243"/>
                      </a:lnTo>
                      <a:lnTo>
                        <a:pt x="11" y="214"/>
                      </a:lnTo>
                      <a:lnTo>
                        <a:pt x="12" y="131"/>
                      </a:lnTo>
                      <a:lnTo>
                        <a:pt x="0" y="68"/>
                      </a:lnTo>
                      <a:lnTo>
                        <a:pt x="8" y="44"/>
                      </a:lnTo>
                      <a:lnTo>
                        <a:pt x="37" y="54"/>
                      </a:lnTo>
                      <a:lnTo>
                        <a:pt x="67" y="91"/>
                      </a:lnTo>
                      <a:lnTo>
                        <a:pt x="124" y="99"/>
                      </a:lnTo>
                      <a:lnTo>
                        <a:pt x="138" y="130"/>
                      </a:lnTo>
                      <a:lnTo>
                        <a:pt x="111" y="130"/>
                      </a:lnTo>
                      <a:lnTo>
                        <a:pt x="108" y="155"/>
                      </a:lnTo>
                      <a:lnTo>
                        <a:pt x="124" y="159"/>
                      </a:lnTo>
                      <a:lnTo>
                        <a:pt x="130" y="184"/>
                      </a:lnTo>
                      <a:lnTo>
                        <a:pt x="96" y="204"/>
                      </a:lnTo>
                      <a:lnTo>
                        <a:pt x="96" y="222"/>
                      </a:lnTo>
                      <a:lnTo>
                        <a:pt x="135" y="222"/>
                      </a:lnTo>
                      <a:lnTo>
                        <a:pt x="145" y="176"/>
                      </a:lnTo>
                      <a:lnTo>
                        <a:pt x="174" y="149"/>
                      </a:lnTo>
                      <a:lnTo>
                        <a:pt x="138" y="78"/>
                      </a:lnTo>
                      <a:lnTo>
                        <a:pt x="161" y="55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2" name="Freeform 10"/>
                <p:cNvSpPr>
                  <a:spLocks/>
                </p:cNvSpPr>
                <p:nvPr/>
              </p:nvSpPr>
              <p:spPr bwMode="auto">
                <a:xfrm>
                  <a:off x="7042909" y="2382137"/>
                  <a:ext cx="822758" cy="660170"/>
                </a:xfrm>
                <a:custGeom>
                  <a:avLst/>
                  <a:gdLst>
                    <a:gd name="T0" fmla="*/ 2147483647 w 717"/>
                    <a:gd name="T1" fmla="*/ 0 h 547"/>
                    <a:gd name="T2" fmla="*/ 2147483647 w 717"/>
                    <a:gd name="T3" fmla="*/ 2147483647 h 547"/>
                    <a:gd name="T4" fmla="*/ 2147483647 w 717"/>
                    <a:gd name="T5" fmla="*/ 2147483647 h 547"/>
                    <a:gd name="T6" fmla="*/ 2147483647 w 717"/>
                    <a:gd name="T7" fmla="*/ 2147483647 h 547"/>
                    <a:gd name="T8" fmla="*/ 2147483647 w 717"/>
                    <a:gd name="T9" fmla="*/ 2147483647 h 547"/>
                    <a:gd name="T10" fmla="*/ 2147483647 w 717"/>
                    <a:gd name="T11" fmla="*/ 2147483647 h 547"/>
                    <a:gd name="T12" fmla="*/ 2147483647 w 717"/>
                    <a:gd name="T13" fmla="*/ 2147483647 h 547"/>
                    <a:gd name="T14" fmla="*/ 2147483647 w 717"/>
                    <a:gd name="T15" fmla="*/ 2147483647 h 547"/>
                    <a:gd name="T16" fmla="*/ 2147483647 w 717"/>
                    <a:gd name="T17" fmla="*/ 2147483647 h 547"/>
                    <a:gd name="T18" fmla="*/ 0 w 717"/>
                    <a:gd name="T19" fmla="*/ 2147483647 h 547"/>
                    <a:gd name="T20" fmla="*/ 0 w 717"/>
                    <a:gd name="T21" fmla="*/ 2147483647 h 547"/>
                    <a:gd name="T22" fmla="*/ 2147483647 w 717"/>
                    <a:gd name="T23" fmla="*/ 2147483647 h 547"/>
                    <a:gd name="T24" fmla="*/ 2147483647 w 717"/>
                    <a:gd name="T25" fmla="*/ 2147483647 h 547"/>
                    <a:gd name="T26" fmla="*/ 2147483647 w 717"/>
                    <a:gd name="T27" fmla="*/ 2147483647 h 547"/>
                    <a:gd name="T28" fmla="*/ 2147483647 w 717"/>
                    <a:gd name="T29" fmla="*/ 2147483647 h 547"/>
                    <a:gd name="T30" fmla="*/ 2147483647 w 717"/>
                    <a:gd name="T31" fmla="*/ 2147483647 h 547"/>
                    <a:gd name="T32" fmla="*/ 2147483647 w 717"/>
                    <a:gd name="T33" fmla="*/ 2147483647 h 547"/>
                    <a:gd name="T34" fmla="*/ 2147483647 w 717"/>
                    <a:gd name="T35" fmla="*/ 2147483647 h 547"/>
                    <a:gd name="T36" fmla="*/ 2147483647 w 717"/>
                    <a:gd name="T37" fmla="*/ 2147483647 h 547"/>
                    <a:gd name="T38" fmla="*/ 2147483647 w 717"/>
                    <a:gd name="T39" fmla="*/ 2147483647 h 547"/>
                    <a:gd name="T40" fmla="*/ 2147483647 w 717"/>
                    <a:gd name="T41" fmla="*/ 2147483647 h 547"/>
                    <a:gd name="T42" fmla="*/ 2147483647 w 717"/>
                    <a:gd name="T43" fmla="*/ 2147483647 h 547"/>
                    <a:gd name="T44" fmla="*/ 2147483647 w 717"/>
                    <a:gd name="T45" fmla="*/ 2147483647 h 547"/>
                    <a:gd name="T46" fmla="*/ 2147483647 w 717"/>
                    <a:gd name="T47" fmla="*/ 2147483647 h 547"/>
                    <a:gd name="T48" fmla="*/ 2147483647 w 717"/>
                    <a:gd name="T49" fmla="*/ 2147483647 h 547"/>
                    <a:gd name="T50" fmla="*/ 2147483647 w 717"/>
                    <a:gd name="T51" fmla="*/ 2147483647 h 547"/>
                    <a:gd name="T52" fmla="*/ 2147483647 w 717"/>
                    <a:gd name="T53" fmla="*/ 0 h 54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17"/>
                    <a:gd name="T82" fmla="*/ 0 h 547"/>
                    <a:gd name="T83" fmla="*/ 717 w 717"/>
                    <a:gd name="T84" fmla="*/ 547 h 54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17" h="547">
                      <a:moveTo>
                        <a:pt x="157" y="0"/>
                      </a:moveTo>
                      <a:lnTo>
                        <a:pt x="136" y="11"/>
                      </a:lnTo>
                      <a:lnTo>
                        <a:pt x="123" y="59"/>
                      </a:lnTo>
                      <a:lnTo>
                        <a:pt x="110" y="100"/>
                      </a:lnTo>
                      <a:lnTo>
                        <a:pt x="100" y="132"/>
                      </a:lnTo>
                      <a:lnTo>
                        <a:pt x="87" y="167"/>
                      </a:lnTo>
                      <a:lnTo>
                        <a:pt x="73" y="203"/>
                      </a:lnTo>
                      <a:lnTo>
                        <a:pt x="53" y="242"/>
                      </a:lnTo>
                      <a:lnTo>
                        <a:pt x="27" y="287"/>
                      </a:lnTo>
                      <a:lnTo>
                        <a:pt x="0" y="330"/>
                      </a:lnTo>
                      <a:lnTo>
                        <a:pt x="0" y="426"/>
                      </a:lnTo>
                      <a:lnTo>
                        <a:pt x="402" y="508"/>
                      </a:lnTo>
                      <a:lnTo>
                        <a:pt x="588" y="547"/>
                      </a:lnTo>
                      <a:lnTo>
                        <a:pt x="626" y="356"/>
                      </a:lnTo>
                      <a:lnTo>
                        <a:pt x="651" y="340"/>
                      </a:lnTo>
                      <a:lnTo>
                        <a:pt x="628" y="298"/>
                      </a:lnTo>
                      <a:lnTo>
                        <a:pt x="639" y="255"/>
                      </a:lnTo>
                      <a:lnTo>
                        <a:pt x="717" y="182"/>
                      </a:lnTo>
                      <a:lnTo>
                        <a:pt x="663" y="116"/>
                      </a:lnTo>
                      <a:lnTo>
                        <a:pt x="441" y="69"/>
                      </a:lnTo>
                      <a:lnTo>
                        <a:pt x="410" y="88"/>
                      </a:lnTo>
                      <a:lnTo>
                        <a:pt x="370" y="56"/>
                      </a:lnTo>
                      <a:lnTo>
                        <a:pt x="334" y="90"/>
                      </a:lnTo>
                      <a:lnTo>
                        <a:pt x="300" y="56"/>
                      </a:lnTo>
                      <a:lnTo>
                        <a:pt x="211" y="58"/>
                      </a:lnTo>
                      <a:lnTo>
                        <a:pt x="223" y="4"/>
                      </a:lnTo>
                      <a:lnTo>
                        <a:pt x="157" y="0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3" name="Freeform 11"/>
                <p:cNvSpPr>
                  <a:spLocks/>
                </p:cNvSpPr>
                <p:nvPr/>
              </p:nvSpPr>
              <p:spPr bwMode="auto">
                <a:xfrm>
                  <a:off x="6976647" y="2891742"/>
                  <a:ext cx="865829" cy="1412997"/>
                </a:xfrm>
                <a:custGeom>
                  <a:avLst/>
                  <a:gdLst>
                    <a:gd name="T0" fmla="*/ 2147483647 w 755"/>
                    <a:gd name="T1" fmla="*/ 0 h 1168"/>
                    <a:gd name="T2" fmla="*/ 2147483647 w 755"/>
                    <a:gd name="T3" fmla="*/ 2147483647 h 1168"/>
                    <a:gd name="T4" fmla="*/ 2147483647 w 755"/>
                    <a:gd name="T5" fmla="*/ 2147483647 h 1168"/>
                    <a:gd name="T6" fmla="*/ 2147483647 w 755"/>
                    <a:gd name="T7" fmla="*/ 2147483647 h 1168"/>
                    <a:gd name="T8" fmla="*/ 2147483647 w 755"/>
                    <a:gd name="T9" fmla="*/ 2147483647 h 1168"/>
                    <a:gd name="T10" fmla="*/ 2147483647 w 755"/>
                    <a:gd name="T11" fmla="*/ 2147483647 h 1168"/>
                    <a:gd name="T12" fmla="*/ 2147483647 w 755"/>
                    <a:gd name="T13" fmla="*/ 2147483647 h 1168"/>
                    <a:gd name="T14" fmla="*/ 2147483647 w 755"/>
                    <a:gd name="T15" fmla="*/ 2147483647 h 1168"/>
                    <a:gd name="T16" fmla="*/ 2147483647 w 755"/>
                    <a:gd name="T17" fmla="*/ 2147483647 h 1168"/>
                    <a:gd name="T18" fmla="*/ 2147483647 w 755"/>
                    <a:gd name="T19" fmla="*/ 2147483647 h 1168"/>
                    <a:gd name="T20" fmla="*/ 2147483647 w 755"/>
                    <a:gd name="T21" fmla="*/ 2147483647 h 1168"/>
                    <a:gd name="T22" fmla="*/ 2147483647 w 755"/>
                    <a:gd name="T23" fmla="*/ 2147483647 h 1168"/>
                    <a:gd name="T24" fmla="*/ 2147483647 w 755"/>
                    <a:gd name="T25" fmla="*/ 2147483647 h 1168"/>
                    <a:gd name="T26" fmla="*/ 2147483647 w 755"/>
                    <a:gd name="T27" fmla="*/ 2147483647 h 1168"/>
                    <a:gd name="T28" fmla="*/ 2147483647 w 755"/>
                    <a:gd name="T29" fmla="*/ 2147483647 h 1168"/>
                    <a:gd name="T30" fmla="*/ 2147483647 w 755"/>
                    <a:gd name="T31" fmla="*/ 2147483647 h 1168"/>
                    <a:gd name="T32" fmla="*/ 2147483647 w 755"/>
                    <a:gd name="T33" fmla="*/ 2147483647 h 1168"/>
                    <a:gd name="T34" fmla="*/ 2147483647 w 755"/>
                    <a:gd name="T35" fmla="*/ 2147483647 h 1168"/>
                    <a:gd name="T36" fmla="*/ 2147483647 w 755"/>
                    <a:gd name="T37" fmla="*/ 2147483647 h 1168"/>
                    <a:gd name="T38" fmla="*/ 2147483647 w 755"/>
                    <a:gd name="T39" fmla="*/ 2147483647 h 1168"/>
                    <a:gd name="T40" fmla="*/ 2147483647 w 755"/>
                    <a:gd name="T41" fmla="*/ 2147483647 h 1168"/>
                    <a:gd name="T42" fmla="*/ 2147483647 w 755"/>
                    <a:gd name="T43" fmla="*/ 2147483647 h 1168"/>
                    <a:gd name="T44" fmla="*/ 2147483647 w 755"/>
                    <a:gd name="T45" fmla="*/ 2147483647 h 1168"/>
                    <a:gd name="T46" fmla="*/ 2147483647 w 755"/>
                    <a:gd name="T47" fmla="*/ 2147483647 h 1168"/>
                    <a:gd name="T48" fmla="*/ 2147483647 w 755"/>
                    <a:gd name="T49" fmla="*/ 2147483647 h 1168"/>
                    <a:gd name="T50" fmla="*/ 2147483647 w 755"/>
                    <a:gd name="T51" fmla="*/ 2147483647 h 1168"/>
                    <a:gd name="T52" fmla="*/ 2147483647 w 755"/>
                    <a:gd name="T53" fmla="*/ 2147483647 h 1168"/>
                    <a:gd name="T54" fmla="*/ 2147483647 w 755"/>
                    <a:gd name="T55" fmla="*/ 2147483647 h 1168"/>
                    <a:gd name="T56" fmla="*/ 2147483647 w 755"/>
                    <a:gd name="T57" fmla="*/ 2147483647 h 1168"/>
                    <a:gd name="T58" fmla="*/ 2147483647 w 755"/>
                    <a:gd name="T59" fmla="*/ 2147483647 h 1168"/>
                    <a:gd name="T60" fmla="*/ 2147483647 w 755"/>
                    <a:gd name="T61" fmla="*/ 2147483647 h 1168"/>
                    <a:gd name="T62" fmla="*/ 2147483647 w 755"/>
                    <a:gd name="T63" fmla="*/ 2147483647 h 1168"/>
                    <a:gd name="T64" fmla="*/ 2147483647 w 755"/>
                    <a:gd name="T65" fmla="*/ 2147483647 h 1168"/>
                    <a:gd name="T66" fmla="*/ 2147483647 w 755"/>
                    <a:gd name="T67" fmla="*/ 2147483647 h 1168"/>
                    <a:gd name="T68" fmla="*/ 2147483647 w 755"/>
                    <a:gd name="T69" fmla="*/ 2147483647 h 1168"/>
                    <a:gd name="T70" fmla="*/ 2147483647 w 755"/>
                    <a:gd name="T71" fmla="*/ 2147483647 h 1168"/>
                    <a:gd name="T72" fmla="*/ 2147483647 w 755"/>
                    <a:gd name="T73" fmla="*/ 2147483647 h 1168"/>
                    <a:gd name="T74" fmla="*/ 2147483647 w 755"/>
                    <a:gd name="T75" fmla="*/ 2147483647 h 1168"/>
                    <a:gd name="T76" fmla="*/ 2147483647 w 755"/>
                    <a:gd name="T77" fmla="*/ 2147483647 h 1168"/>
                    <a:gd name="T78" fmla="*/ 2147483647 w 755"/>
                    <a:gd name="T79" fmla="*/ 2147483647 h 1168"/>
                    <a:gd name="T80" fmla="*/ 2147483647 w 755"/>
                    <a:gd name="T81" fmla="*/ 2147483647 h 1168"/>
                    <a:gd name="T82" fmla="*/ 2147483647 w 755"/>
                    <a:gd name="T83" fmla="*/ 2147483647 h 1168"/>
                    <a:gd name="T84" fmla="*/ 2147483647 w 755"/>
                    <a:gd name="T85" fmla="*/ 2147483647 h 1168"/>
                    <a:gd name="T86" fmla="*/ 0 w 755"/>
                    <a:gd name="T87" fmla="*/ 2147483647 h 1168"/>
                    <a:gd name="T88" fmla="*/ 2147483647 w 755"/>
                    <a:gd name="T89" fmla="*/ 2147483647 h 1168"/>
                    <a:gd name="T90" fmla="*/ 2147483647 w 755"/>
                    <a:gd name="T91" fmla="*/ 2147483647 h 1168"/>
                    <a:gd name="T92" fmla="*/ 2147483647 w 755"/>
                    <a:gd name="T93" fmla="*/ 2147483647 h 1168"/>
                    <a:gd name="T94" fmla="*/ 2147483647 w 755"/>
                    <a:gd name="T95" fmla="*/ 0 h 116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755"/>
                    <a:gd name="T145" fmla="*/ 0 h 1168"/>
                    <a:gd name="T146" fmla="*/ 755 w 755"/>
                    <a:gd name="T147" fmla="*/ 1168 h 116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755" h="1168">
                      <a:moveTo>
                        <a:pt x="58" y="0"/>
                      </a:moveTo>
                      <a:lnTo>
                        <a:pt x="405" y="70"/>
                      </a:lnTo>
                      <a:lnTo>
                        <a:pt x="329" y="414"/>
                      </a:lnTo>
                      <a:lnTo>
                        <a:pt x="720" y="937"/>
                      </a:lnTo>
                      <a:lnTo>
                        <a:pt x="755" y="1003"/>
                      </a:lnTo>
                      <a:lnTo>
                        <a:pt x="718" y="1035"/>
                      </a:lnTo>
                      <a:lnTo>
                        <a:pt x="694" y="1093"/>
                      </a:lnTo>
                      <a:lnTo>
                        <a:pt x="671" y="1127"/>
                      </a:lnTo>
                      <a:lnTo>
                        <a:pt x="696" y="1158"/>
                      </a:lnTo>
                      <a:lnTo>
                        <a:pt x="655" y="1168"/>
                      </a:lnTo>
                      <a:lnTo>
                        <a:pt x="426" y="1160"/>
                      </a:lnTo>
                      <a:lnTo>
                        <a:pt x="412" y="1092"/>
                      </a:lnTo>
                      <a:lnTo>
                        <a:pt x="371" y="1042"/>
                      </a:lnTo>
                      <a:lnTo>
                        <a:pt x="342" y="1024"/>
                      </a:lnTo>
                      <a:lnTo>
                        <a:pt x="334" y="988"/>
                      </a:lnTo>
                      <a:lnTo>
                        <a:pt x="310" y="969"/>
                      </a:lnTo>
                      <a:lnTo>
                        <a:pt x="286" y="945"/>
                      </a:lnTo>
                      <a:lnTo>
                        <a:pt x="278" y="917"/>
                      </a:lnTo>
                      <a:lnTo>
                        <a:pt x="255" y="900"/>
                      </a:lnTo>
                      <a:lnTo>
                        <a:pt x="219" y="909"/>
                      </a:lnTo>
                      <a:lnTo>
                        <a:pt x="179" y="895"/>
                      </a:lnTo>
                      <a:lnTo>
                        <a:pt x="179" y="880"/>
                      </a:lnTo>
                      <a:lnTo>
                        <a:pt x="177" y="848"/>
                      </a:lnTo>
                      <a:lnTo>
                        <a:pt x="161" y="812"/>
                      </a:lnTo>
                      <a:lnTo>
                        <a:pt x="160" y="783"/>
                      </a:lnTo>
                      <a:lnTo>
                        <a:pt x="142" y="758"/>
                      </a:lnTo>
                      <a:lnTo>
                        <a:pt x="147" y="733"/>
                      </a:lnTo>
                      <a:lnTo>
                        <a:pt x="97" y="674"/>
                      </a:lnTo>
                      <a:lnTo>
                        <a:pt x="97" y="640"/>
                      </a:lnTo>
                      <a:lnTo>
                        <a:pt x="123" y="627"/>
                      </a:lnTo>
                      <a:lnTo>
                        <a:pt x="123" y="606"/>
                      </a:lnTo>
                      <a:lnTo>
                        <a:pt x="97" y="599"/>
                      </a:lnTo>
                      <a:lnTo>
                        <a:pt x="85" y="567"/>
                      </a:lnTo>
                      <a:lnTo>
                        <a:pt x="72" y="511"/>
                      </a:lnTo>
                      <a:lnTo>
                        <a:pt x="110" y="541"/>
                      </a:lnTo>
                      <a:lnTo>
                        <a:pt x="95" y="501"/>
                      </a:lnTo>
                      <a:lnTo>
                        <a:pt x="123" y="501"/>
                      </a:lnTo>
                      <a:lnTo>
                        <a:pt x="123" y="472"/>
                      </a:lnTo>
                      <a:lnTo>
                        <a:pt x="95" y="452"/>
                      </a:lnTo>
                      <a:lnTo>
                        <a:pt x="82" y="480"/>
                      </a:lnTo>
                      <a:lnTo>
                        <a:pt x="58" y="470"/>
                      </a:lnTo>
                      <a:lnTo>
                        <a:pt x="10" y="339"/>
                      </a:lnTo>
                      <a:lnTo>
                        <a:pt x="22" y="246"/>
                      </a:lnTo>
                      <a:lnTo>
                        <a:pt x="0" y="193"/>
                      </a:lnTo>
                      <a:lnTo>
                        <a:pt x="11" y="152"/>
                      </a:lnTo>
                      <a:lnTo>
                        <a:pt x="35" y="144"/>
                      </a:lnTo>
                      <a:lnTo>
                        <a:pt x="58" y="8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4" name="Freeform 12"/>
                <p:cNvSpPr>
                  <a:spLocks/>
                </p:cNvSpPr>
                <p:nvPr/>
              </p:nvSpPr>
              <p:spPr bwMode="auto">
                <a:xfrm>
                  <a:off x="7354342" y="2980187"/>
                  <a:ext cx="655999" cy="1043428"/>
                </a:xfrm>
                <a:custGeom>
                  <a:avLst/>
                  <a:gdLst>
                    <a:gd name="T0" fmla="*/ 2147483647 w 572"/>
                    <a:gd name="T1" fmla="*/ 0 h 864"/>
                    <a:gd name="T2" fmla="*/ 0 w 572"/>
                    <a:gd name="T3" fmla="*/ 2147483647 h 864"/>
                    <a:gd name="T4" fmla="*/ 2147483647 w 572"/>
                    <a:gd name="T5" fmla="*/ 2147483647 h 864"/>
                    <a:gd name="T6" fmla="*/ 2147483647 w 572"/>
                    <a:gd name="T7" fmla="*/ 2147483647 h 864"/>
                    <a:gd name="T8" fmla="*/ 2147483647 w 572"/>
                    <a:gd name="T9" fmla="*/ 2147483647 h 864"/>
                    <a:gd name="T10" fmla="*/ 2147483647 w 572"/>
                    <a:gd name="T11" fmla="*/ 2147483647 h 864"/>
                    <a:gd name="T12" fmla="*/ 2147483647 w 572"/>
                    <a:gd name="T13" fmla="*/ 2147483647 h 864"/>
                    <a:gd name="T14" fmla="*/ 2147483647 w 572"/>
                    <a:gd name="T15" fmla="*/ 2147483647 h 864"/>
                    <a:gd name="T16" fmla="*/ 2147483647 w 572"/>
                    <a:gd name="T17" fmla="*/ 2147483647 h 864"/>
                    <a:gd name="T18" fmla="*/ 2147483647 w 572"/>
                    <a:gd name="T19" fmla="*/ 2147483647 h 864"/>
                    <a:gd name="T20" fmla="*/ 2147483647 w 572"/>
                    <a:gd name="T21" fmla="*/ 2147483647 h 864"/>
                    <a:gd name="T22" fmla="*/ 2147483647 w 572"/>
                    <a:gd name="T23" fmla="*/ 0 h 86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72"/>
                    <a:gd name="T37" fmla="*/ 0 h 864"/>
                    <a:gd name="T38" fmla="*/ 572 w 572"/>
                    <a:gd name="T39" fmla="*/ 864 h 86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72" h="864">
                      <a:moveTo>
                        <a:pt x="73" y="0"/>
                      </a:moveTo>
                      <a:lnTo>
                        <a:pt x="0" y="342"/>
                      </a:lnTo>
                      <a:lnTo>
                        <a:pt x="389" y="864"/>
                      </a:lnTo>
                      <a:lnTo>
                        <a:pt x="413" y="841"/>
                      </a:lnTo>
                      <a:lnTo>
                        <a:pt x="412" y="738"/>
                      </a:lnTo>
                      <a:lnTo>
                        <a:pt x="460" y="746"/>
                      </a:lnTo>
                      <a:lnTo>
                        <a:pt x="510" y="429"/>
                      </a:lnTo>
                      <a:lnTo>
                        <a:pt x="544" y="215"/>
                      </a:lnTo>
                      <a:lnTo>
                        <a:pt x="554" y="150"/>
                      </a:lnTo>
                      <a:lnTo>
                        <a:pt x="572" y="92"/>
                      </a:lnTo>
                      <a:lnTo>
                        <a:pt x="315" y="52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5" name="Freeform 24"/>
                <p:cNvSpPr>
                  <a:spLocks/>
                </p:cNvSpPr>
                <p:nvPr/>
              </p:nvSpPr>
              <p:spPr bwMode="auto">
                <a:xfrm>
                  <a:off x="8384723" y="3295004"/>
                  <a:ext cx="733305" cy="575939"/>
                </a:xfrm>
                <a:custGeom>
                  <a:avLst/>
                  <a:gdLst>
                    <a:gd name="T0" fmla="*/ 2147483647 w 640"/>
                    <a:gd name="T1" fmla="*/ 0 h 476"/>
                    <a:gd name="T2" fmla="*/ 2147483647 w 640"/>
                    <a:gd name="T3" fmla="*/ 2147483647 h 476"/>
                    <a:gd name="T4" fmla="*/ 0 w 640"/>
                    <a:gd name="T5" fmla="*/ 2147483647 h 476"/>
                    <a:gd name="T6" fmla="*/ 2147483647 w 640"/>
                    <a:gd name="T7" fmla="*/ 2147483647 h 476"/>
                    <a:gd name="T8" fmla="*/ 2147483647 w 640"/>
                    <a:gd name="T9" fmla="*/ 2147483647 h 476"/>
                    <a:gd name="T10" fmla="*/ 2147483647 w 640"/>
                    <a:gd name="T11" fmla="*/ 2147483647 h 476"/>
                    <a:gd name="T12" fmla="*/ 2147483647 w 640"/>
                    <a:gd name="T13" fmla="*/ 2147483647 h 476"/>
                    <a:gd name="T14" fmla="*/ 2147483647 w 640"/>
                    <a:gd name="T15" fmla="*/ 2147483647 h 476"/>
                    <a:gd name="T16" fmla="*/ 2147483647 w 640"/>
                    <a:gd name="T17" fmla="*/ 0 h 4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40"/>
                    <a:gd name="T28" fmla="*/ 0 h 476"/>
                    <a:gd name="T29" fmla="*/ 640 w 640"/>
                    <a:gd name="T30" fmla="*/ 476 h 47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40" h="476">
                      <a:moveTo>
                        <a:pt x="54" y="0"/>
                      </a:moveTo>
                      <a:lnTo>
                        <a:pt x="21" y="286"/>
                      </a:lnTo>
                      <a:lnTo>
                        <a:pt x="0" y="450"/>
                      </a:lnTo>
                      <a:lnTo>
                        <a:pt x="320" y="467"/>
                      </a:lnTo>
                      <a:lnTo>
                        <a:pt x="625" y="476"/>
                      </a:lnTo>
                      <a:lnTo>
                        <a:pt x="635" y="253"/>
                      </a:lnTo>
                      <a:lnTo>
                        <a:pt x="640" y="36"/>
                      </a:lnTo>
                      <a:lnTo>
                        <a:pt x="465" y="32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7" name="Freeform 26"/>
                <p:cNvSpPr>
                  <a:spLocks/>
                </p:cNvSpPr>
                <p:nvPr/>
              </p:nvSpPr>
              <p:spPr bwMode="auto">
                <a:xfrm>
                  <a:off x="7726516" y="3777234"/>
                  <a:ext cx="663729" cy="779149"/>
                </a:xfrm>
                <a:custGeom>
                  <a:avLst/>
                  <a:gdLst>
                    <a:gd name="T0" fmla="*/ 2147483647 w 579"/>
                    <a:gd name="T1" fmla="*/ 0 h 644"/>
                    <a:gd name="T2" fmla="*/ 2147483647 w 579"/>
                    <a:gd name="T3" fmla="*/ 2147483647 h 644"/>
                    <a:gd name="T4" fmla="*/ 2147483647 w 579"/>
                    <a:gd name="T5" fmla="*/ 2147483647 h 644"/>
                    <a:gd name="T6" fmla="*/ 2147483647 w 579"/>
                    <a:gd name="T7" fmla="*/ 2147483647 h 644"/>
                    <a:gd name="T8" fmla="*/ 2147483647 w 579"/>
                    <a:gd name="T9" fmla="*/ 2147483647 h 644"/>
                    <a:gd name="T10" fmla="*/ 2147483647 w 579"/>
                    <a:gd name="T11" fmla="*/ 2147483647 h 644"/>
                    <a:gd name="T12" fmla="*/ 2147483647 w 579"/>
                    <a:gd name="T13" fmla="*/ 2147483647 h 644"/>
                    <a:gd name="T14" fmla="*/ 2147483647 w 579"/>
                    <a:gd name="T15" fmla="*/ 2147483647 h 644"/>
                    <a:gd name="T16" fmla="*/ 2147483647 w 579"/>
                    <a:gd name="T17" fmla="*/ 2147483647 h 644"/>
                    <a:gd name="T18" fmla="*/ 2147483647 w 579"/>
                    <a:gd name="T19" fmla="*/ 2147483647 h 644"/>
                    <a:gd name="T20" fmla="*/ 2147483647 w 579"/>
                    <a:gd name="T21" fmla="*/ 2147483647 h 644"/>
                    <a:gd name="T22" fmla="*/ 0 w 579"/>
                    <a:gd name="T23" fmla="*/ 2147483647 h 644"/>
                    <a:gd name="T24" fmla="*/ 2147483647 w 579"/>
                    <a:gd name="T25" fmla="*/ 2147483647 h 644"/>
                    <a:gd name="T26" fmla="*/ 2147483647 w 579"/>
                    <a:gd name="T27" fmla="*/ 2147483647 h 644"/>
                    <a:gd name="T28" fmla="*/ 2147483647 w 579"/>
                    <a:gd name="T29" fmla="*/ 2147483647 h 644"/>
                    <a:gd name="T30" fmla="*/ 2147483647 w 579"/>
                    <a:gd name="T31" fmla="*/ 0 h 64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79"/>
                    <a:gd name="T49" fmla="*/ 0 h 644"/>
                    <a:gd name="T50" fmla="*/ 579 w 579"/>
                    <a:gd name="T51" fmla="*/ 644 h 64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79" h="644">
                      <a:moveTo>
                        <a:pt x="147" y="0"/>
                      </a:moveTo>
                      <a:lnTo>
                        <a:pt x="135" y="84"/>
                      </a:lnTo>
                      <a:lnTo>
                        <a:pt x="85" y="75"/>
                      </a:lnTo>
                      <a:lnTo>
                        <a:pt x="88" y="183"/>
                      </a:lnTo>
                      <a:lnTo>
                        <a:pt x="64" y="204"/>
                      </a:lnTo>
                      <a:lnTo>
                        <a:pt x="100" y="270"/>
                      </a:lnTo>
                      <a:lnTo>
                        <a:pt x="64" y="299"/>
                      </a:lnTo>
                      <a:lnTo>
                        <a:pt x="45" y="347"/>
                      </a:lnTo>
                      <a:lnTo>
                        <a:pt x="17" y="394"/>
                      </a:lnTo>
                      <a:lnTo>
                        <a:pt x="37" y="422"/>
                      </a:lnTo>
                      <a:lnTo>
                        <a:pt x="3" y="433"/>
                      </a:lnTo>
                      <a:lnTo>
                        <a:pt x="0" y="477"/>
                      </a:lnTo>
                      <a:lnTo>
                        <a:pt x="326" y="641"/>
                      </a:lnTo>
                      <a:lnTo>
                        <a:pt x="510" y="644"/>
                      </a:lnTo>
                      <a:lnTo>
                        <a:pt x="579" y="50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9" name="Freeform 28"/>
                <p:cNvSpPr>
                  <a:spLocks/>
                </p:cNvSpPr>
                <p:nvPr/>
              </p:nvSpPr>
              <p:spPr bwMode="auto">
                <a:xfrm>
                  <a:off x="8947954" y="2242100"/>
                  <a:ext cx="689129" cy="422215"/>
                </a:xfrm>
                <a:custGeom>
                  <a:avLst/>
                  <a:gdLst>
                    <a:gd name="T0" fmla="*/ 2147483647 w 601"/>
                    <a:gd name="T1" fmla="*/ 0 h 352"/>
                    <a:gd name="T2" fmla="*/ 2147483647 w 601"/>
                    <a:gd name="T3" fmla="*/ 2147483647 h 352"/>
                    <a:gd name="T4" fmla="*/ 2147483647 w 601"/>
                    <a:gd name="T5" fmla="*/ 2147483647 h 352"/>
                    <a:gd name="T6" fmla="*/ 2147483647 w 601"/>
                    <a:gd name="T7" fmla="*/ 2147483647 h 352"/>
                    <a:gd name="T8" fmla="*/ 2147483647 w 601"/>
                    <a:gd name="T9" fmla="*/ 2147483647 h 352"/>
                    <a:gd name="T10" fmla="*/ 2147483647 w 601"/>
                    <a:gd name="T11" fmla="*/ 2147483647 h 352"/>
                    <a:gd name="T12" fmla="*/ 2147483647 w 601"/>
                    <a:gd name="T13" fmla="*/ 2147483647 h 352"/>
                    <a:gd name="T14" fmla="*/ 0 w 601"/>
                    <a:gd name="T15" fmla="*/ 2147483647 h 352"/>
                    <a:gd name="T16" fmla="*/ 2147483647 w 601"/>
                    <a:gd name="T17" fmla="*/ 0 h 35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01"/>
                    <a:gd name="T28" fmla="*/ 0 h 352"/>
                    <a:gd name="T29" fmla="*/ 601 w 601"/>
                    <a:gd name="T30" fmla="*/ 352 h 35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01" h="352">
                      <a:moveTo>
                        <a:pt x="2" y="0"/>
                      </a:moveTo>
                      <a:lnTo>
                        <a:pt x="504" y="12"/>
                      </a:lnTo>
                      <a:lnTo>
                        <a:pt x="541" y="115"/>
                      </a:lnTo>
                      <a:lnTo>
                        <a:pt x="577" y="194"/>
                      </a:lnTo>
                      <a:lnTo>
                        <a:pt x="601" y="323"/>
                      </a:lnTo>
                      <a:lnTo>
                        <a:pt x="586" y="352"/>
                      </a:lnTo>
                      <a:lnTo>
                        <a:pt x="401" y="347"/>
                      </a:lnTo>
                      <a:lnTo>
                        <a:pt x="0" y="34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0" name="Freeform 29"/>
                <p:cNvSpPr>
                  <a:spLocks/>
                </p:cNvSpPr>
                <p:nvPr/>
              </p:nvSpPr>
              <p:spPr bwMode="auto">
                <a:xfrm>
                  <a:off x="8928075" y="2650627"/>
                  <a:ext cx="724469" cy="496971"/>
                </a:xfrm>
                <a:custGeom>
                  <a:avLst/>
                  <a:gdLst>
                    <a:gd name="T0" fmla="*/ 2147483647 w 631"/>
                    <a:gd name="T1" fmla="*/ 0 h 412"/>
                    <a:gd name="T2" fmla="*/ 2147483647 w 631"/>
                    <a:gd name="T3" fmla="*/ 2147483647 h 412"/>
                    <a:gd name="T4" fmla="*/ 0 w 631"/>
                    <a:gd name="T5" fmla="*/ 2147483647 h 412"/>
                    <a:gd name="T6" fmla="*/ 2147483647 w 631"/>
                    <a:gd name="T7" fmla="*/ 2147483647 h 412"/>
                    <a:gd name="T8" fmla="*/ 2147483647 w 631"/>
                    <a:gd name="T9" fmla="*/ 2147483647 h 412"/>
                    <a:gd name="T10" fmla="*/ 2147483647 w 631"/>
                    <a:gd name="T11" fmla="*/ 2147483647 h 412"/>
                    <a:gd name="T12" fmla="*/ 2147483647 w 631"/>
                    <a:gd name="T13" fmla="*/ 2147483647 h 412"/>
                    <a:gd name="T14" fmla="*/ 2147483647 w 631"/>
                    <a:gd name="T15" fmla="*/ 2147483647 h 412"/>
                    <a:gd name="T16" fmla="*/ 2147483647 w 631"/>
                    <a:gd name="T17" fmla="*/ 2147483647 h 412"/>
                    <a:gd name="T18" fmla="*/ 2147483647 w 631"/>
                    <a:gd name="T19" fmla="*/ 2147483647 h 412"/>
                    <a:gd name="T20" fmla="*/ 2147483647 w 631"/>
                    <a:gd name="T21" fmla="*/ 2147483647 h 412"/>
                    <a:gd name="T22" fmla="*/ 2147483647 w 631"/>
                    <a:gd name="T23" fmla="*/ 2147483647 h 412"/>
                    <a:gd name="T24" fmla="*/ 2147483647 w 631"/>
                    <a:gd name="T25" fmla="*/ 2147483647 h 412"/>
                    <a:gd name="T26" fmla="*/ 2147483647 w 631"/>
                    <a:gd name="T27" fmla="*/ 0 h 41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31"/>
                    <a:gd name="T43" fmla="*/ 0 h 412"/>
                    <a:gd name="T44" fmla="*/ 631 w 631"/>
                    <a:gd name="T45" fmla="*/ 412 h 41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31" h="412">
                      <a:moveTo>
                        <a:pt x="11" y="0"/>
                      </a:moveTo>
                      <a:lnTo>
                        <a:pt x="10" y="160"/>
                      </a:lnTo>
                      <a:lnTo>
                        <a:pt x="0" y="347"/>
                      </a:lnTo>
                      <a:lnTo>
                        <a:pt x="459" y="354"/>
                      </a:lnTo>
                      <a:lnTo>
                        <a:pt x="507" y="380"/>
                      </a:lnTo>
                      <a:lnTo>
                        <a:pt x="541" y="344"/>
                      </a:lnTo>
                      <a:lnTo>
                        <a:pt x="631" y="412"/>
                      </a:lnTo>
                      <a:lnTo>
                        <a:pt x="618" y="341"/>
                      </a:lnTo>
                      <a:lnTo>
                        <a:pt x="626" y="286"/>
                      </a:lnTo>
                      <a:lnTo>
                        <a:pt x="631" y="99"/>
                      </a:lnTo>
                      <a:lnTo>
                        <a:pt x="591" y="58"/>
                      </a:lnTo>
                      <a:lnTo>
                        <a:pt x="607" y="7"/>
                      </a:lnTo>
                      <a:lnTo>
                        <a:pt x="307" y="5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1" name="Freeform 30"/>
                <p:cNvSpPr>
                  <a:spLocks/>
                </p:cNvSpPr>
                <p:nvPr/>
              </p:nvSpPr>
              <p:spPr bwMode="auto">
                <a:xfrm>
                  <a:off x="8918136" y="3064418"/>
                  <a:ext cx="863621" cy="409579"/>
                </a:xfrm>
                <a:custGeom>
                  <a:avLst/>
                  <a:gdLst>
                    <a:gd name="T0" fmla="*/ 2147483647 w 753"/>
                    <a:gd name="T1" fmla="*/ 0 h 339"/>
                    <a:gd name="T2" fmla="*/ 0 w 753"/>
                    <a:gd name="T3" fmla="*/ 2147483647 h 339"/>
                    <a:gd name="T4" fmla="*/ 2147483647 w 753"/>
                    <a:gd name="T5" fmla="*/ 2147483647 h 339"/>
                    <a:gd name="T6" fmla="*/ 2147483647 w 753"/>
                    <a:gd name="T7" fmla="*/ 2147483647 h 339"/>
                    <a:gd name="T8" fmla="*/ 2147483647 w 753"/>
                    <a:gd name="T9" fmla="*/ 2147483647 h 339"/>
                    <a:gd name="T10" fmla="*/ 2147483647 w 753"/>
                    <a:gd name="T11" fmla="*/ 2147483647 h 339"/>
                    <a:gd name="T12" fmla="*/ 2147483647 w 753"/>
                    <a:gd name="T13" fmla="*/ 2147483647 h 339"/>
                    <a:gd name="T14" fmla="*/ 2147483647 w 753"/>
                    <a:gd name="T15" fmla="*/ 2147483647 h 339"/>
                    <a:gd name="T16" fmla="*/ 2147483647 w 753"/>
                    <a:gd name="T17" fmla="*/ 2147483647 h 339"/>
                    <a:gd name="T18" fmla="*/ 2147483647 w 753"/>
                    <a:gd name="T19" fmla="*/ 2147483647 h 339"/>
                    <a:gd name="T20" fmla="*/ 2147483647 w 753"/>
                    <a:gd name="T21" fmla="*/ 2147483647 h 339"/>
                    <a:gd name="T22" fmla="*/ 2147483647 w 753"/>
                    <a:gd name="T23" fmla="*/ 2147483647 h 339"/>
                    <a:gd name="T24" fmla="*/ 2147483647 w 753"/>
                    <a:gd name="T25" fmla="*/ 2147483647 h 339"/>
                    <a:gd name="T26" fmla="*/ 2147483647 w 753"/>
                    <a:gd name="T27" fmla="*/ 2147483647 h 339"/>
                    <a:gd name="T28" fmla="*/ 2147483647 w 753"/>
                    <a:gd name="T29" fmla="*/ 0 h 33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53"/>
                    <a:gd name="T46" fmla="*/ 0 h 339"/>
                    <a:gd name="T47" fmla="*/ 753 w 753"/>
                    <a:gd name="T48" fmla="*/ 339 h 339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53" h="339">
                      <a:moveTo>
                        <a:pt x="8" y="0"/>
                      </a:moveTo>
                      <a:lnTo>
                        <a:pt x="0" y="224"/>
                      </a:lnTo>
                      <a:lnTo>
                        <a:pt x="170" y="229"/>
                      </a:lnTo>
                      <a:lnTo>
                        <a:pt x="168" y="339"/>
                      </a:lnTo>
                      <a:lnTo>
                        <a:pt x="397" y="335"/>
                      </a:lnTo>
                      <a:lnTo>
                        <a:pt x="603" y="332"/>
                      </a:lnTo>
                      <a:lnTo>
                        <a:pt x="753" y="335"/>
                      </a:lnTo>
                      <a:lnTo>
                        <a:pt x="706" y="240"/>
                      </a:lnTo>
                      <a:lnTo>
                        <a:pt x="674" y="151"/>
                      </a:lnTo>
                      <a:lnTo>
                        <a:pt x="638" y="59"/>
                      </a:lnTo>
                      <a:lnTo>
                        <a:pt x="552" y="1"/>
                      </a:lnTo>
                      <a:lnTo>
                        <a:pt x="514" y="35"/>
                      </a:lnTo>
                      <a:lnTo>
                        <a:pt x="467" y="11"/>
                      </a:lnTo>
                      <a:lnTo>
                        <a:pt x="262" y="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2" name="Freeform 31"/>
                <p:cNvSpPr>
                  <a:spLocks/>
                </p:cNvSpPr>
                <p:nvPr/>
              </p:nvSpPr>
              <p:spPr bwMode="auto">
                <a:xfrm>
                  <a:off x="9100358" y="3462416"/>
                  <a:ext cx="762019" cy="409579"/>
                </a:xfrm>
                <a:custGeom>
                  <a:avLst/>
                  <a:gdLst>
                    <a:gd name="T0" fmla="*/ 2147483647 w 662"/>
                    <a:gd name="T1" fmla="*/ 2147483647 h 338"/>
                    <a:gd name="T2" fmla="*/ 2147483647 w 662"/>
                    <a:gd name="T3" fmla="*/ 2147483647 h 338"/>
                    <a:gd name="T4" fmla="*/ 0 w 662"/>
                    <a:gd name="T5" fmla="*/ 2147483647 h 338"/>
                    <a:gd name="T6" fmla="*/ 2147483647 w 662"/>
                    <a:gd name="T7" fmla="*/ 2147483647 h 338"/>
                    <a:gd name="T8" fmla="*/ 2147483647 w 662"/>
                    <a:gd name="T9" fmla="*/ 2147483647 h 338"/>
                    <a:gd name="T10" fmla="*/ 2147483647 w 662"/>
                    <a:gd name="T11" fmla="*/ 2147483647 h 338"/>
                    <a:gd name="T12" fmla="*/ 2147483647 w 662"/>
                    <a:gd name="T13" fmla="*/ 2147483647 h 338"/>
                    <a:gd name="T14" fmla="*/ 2147483647 w 662"/>
                    <a:gd name="T15" fmla="*/ 2147483647 h 338"/>
                    <a:gd name="T16" fmla="*/ 2147483647 w 662"/>
                    <a:gd name="T17" fmla="*/ 0 h 338"/>
                    <a:gd name="T18" fmla="*/ 2147483647 w 662"/>
                    <a:gd name="T19" fmla="*/ 2147483647 h 338"/>
                    <a:gd name="T20" fmla="*/ 2147483647 w 662"/>
                    <a:gd name="T21" fmla="*/ 2147483647 h 3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62"/>
                    <a:gd name="T34" fmla="*/ 0 h 338"/>
                    <a:gd name="T35" fmla="*/ 662 w 662"/>
                    <a:gd name="T36" fmla="*/ 338 h 3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62" h="338">
                      <a:moveTo>
                        <a:pt x="7" y="4"/>
                      </a:moveTo>
                      <a:lnTo>
                        <a:pt x="5" y="197"/>
                      </a:lnTo>
                      <a:lnTo>
                        <a:pt x="0" y="335"/>
                      </a:lnTo>
                      <a:lnTo>
                        <a:pt x="662" y="338"/>
                      </a:lnTo>
                      <a:lnTo>
                        <a:pt x="649" y="162"/>
                      </a:lnTo>
                      <a:lnTo>
                        <a:pt x="649" y="96"/>
                      </a:lnTo>
                      <a:lnTo>
                        <a:pt x="596" y="55"/>
                      </a:lnTo>
                      <a:lnTo>
                        <a:pt x="612" y="20"/>
                      </a:lnTo>
                      <a:lnTo>
                        <a:pt x="589" y="0"/>
                      </a:lnTo>
                      <a:lnTo>
                        <a:pt x="289" y="4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8998755" y="3861467"/>
                  <a:ext cx="885708" cy="448537"/>
                </a:xfrm>
                <a:custGeom>
                  <a:avLst/>
                  <a:gdLst>
                    <a:gd name="T0" fmla="*/ 2147483647 w 772"/>
                    <a:gd name="T1" fmla="*/ 0 h 371"/>
                    <a:gd name="T2" fmla="*/ 0 w 772"/>
                    <a:gd name="T3" fmla="*/ 2147483647 h 371"/>
                    <a:gd name="T4" fmla="*/ 2147483647 w 772"/>
                    <a:gd name="T5" fmla="*/ 2147483647 h 371"/>
                    <a:gd name="T6" fmla="*/ 2147483647 w 772"/>
                    <a:gd name="T7" fmla="*/ 2147483647 h 371"/>
                    <a:gd name="T8" fmla="*/ 2147483647 w 772"/>
                    <a:gd name="T9" fmla="*/ 2147483647 h 371"/>
                    <a:gd name="T10" fmla="*/ 2147483647 w 772"/>
                    <a:gd name="T11" fmla="*/ 2147483647 h 371"/>
                    <a:gd name="T12" fmla="*/ 2147483647 w 772"/>
                    <a:gd name="T13" fmla="*/ 2147483647 h 371"/>
                    <a:gd name="T14" fmla="*/ 2147483647 w 772"/>
                    <a:gd name="T15" fmla="*/ 2147483647 h 371"/>
                    <a:gd name="T16" fmla="*/ 2147483647 w 772"/>
                    <a:gd name="T17" fmla="*/ 2147483647 h 371"/>
                    <a:gd name="T18" fmla="*/ 2147483647 w 772"/>
                    <a:gd name="T19" fmla="*/ 2147483647 h 371"/>
                    <a:gd name="T20" fmla="*/ 2147483647 w 772"/>
                    <a:gd name="T21" fmla="*/ 2147483647 h 371"/>
                    <a:gd name="T22" fmla="*/ 2147483647 w 772"/>
                    <a:gd name="T23" fmla="*/ 2147483647 h 371"/>
                    <a:gd name="T24" fmla="*/ 2147483647 w 772"/>
                    <a:gd name="T25" fmla="*/ 0 h 37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772"/>
                    <a:gd name="T40" fmla="*/ 0 h 371"/>
                    <a:gd name="T41" fmla="*/ 772 w 772"/>
                    <a:gd name="T42" fmla="*/ 371 h 37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772" h="371">
                      <a:moveTo>
                        <a:pt x="5" y="0"/>
                      </a:moveTo>
                      <a:lnTo>
                        <a:pt x="0" y="66"/>
                      </a:lnTo>
                      <a:lnTo>
                        <a:pt x="275" y="76"/>
                      </a:lnTo>
                      <a:lnTo>
                        <a:pt x="276" y="287"/>
                      </a:lnTo>
                      <a:lnTo>
                        <a:pt x="417" y="345"/>
                      </a:lnTo>
                      <a:lnTo>
                        <a:pt x="456" y="324"/>
                      </a:lnTo>
                      <a:lnTo>
                        <a:pt x="544" y="371"/>
                      </a:lnTo>
                      <a:lnTo>
                        <a:pt x="603" y="369"/>
                      </a:lnTo>
                      <a:lnTo>
                        <a:pt x="709" y="324"/>
                      </a:lnTo>
                      <a:lnTo>
                        <a:pt x="772" y="368"/>
                      </a:lnTo>
                      <a:lnTo>
                        <a:pt x="772" y="139"/>
                      </a:lnTo>
                      <a:lnTo>
                        <a:pt x="753" y="5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6" name="Freeform 35"/>
                <p:cNvSpPr>
                  <a:spLocks/>
                </p:cNvSpPr>
                <p:nvPr/>
              </p:nvSpPr>
              <p:spPr bwMode="auto">
                <a:xfrm>
                  <a:off x="9869002" y="3884631"/>
                  <a:ext cx="495865" cy="488547"/>
                </a:xfrm>
                <a:custGeom>
                  <a:avLst/>
                  <a:gdLst>
                    <a:gd name="T0" fmla="*/ 0 w 434"/>
                    <a:gd name="T1" fmla="*/ 2147483647 h 405"/>
                    <a:gd name="T2" fmla="*/ 2147483647 w 434"/>
                    <a:gd name="T3" fmla="*/ 2147483647 h 405"/>
                    <a:gd name="T4" fmla="*/ 2147483647 w 434"/>
                    <a:gd name="T5" fmla="*/ 0 h 405"/>
                    <a:gd name="T6" fmla="*/ 2147483647 w 434"/>
                    <a:gd name="T7" fmla="*/ 2147483647 h 405"/>
                    <a:gd name="T8" fmla="*/ 2147483647 w 434"/>
                    <a:gd name="T9" fmla="*/ 2147483647 h 405"/>
                    <a:gd name="T10" fmla="*/ 2147483647 w 434"/>
                    <a:gd name="T11" fmla="*/ 2147483647 h 405"/>
                    <a:gd name="T12" fmla="*/ 2147483647 w 434"/>
                    <a:gd name="T13" fmla="*/ 2147483647 h 405"/>
                    <a:gd name="T14" fmla="*/ 2147483647 w 434"/>
                    <a:gd name="T15" fmla="*/ 2147483647 h 405"/>
                    <a:gd name="T16" fmla="*/ 2147483647 w 434"/>
                    <a:gd name="T17" fmla="*/ 2147483647 h 405"/>
                    <a:gd name="T18" fmla="*/ 2147483647 w 434"/>
                    <a:gd name="T19" fmla="*/ 2147483647 h 405"/>
                    <a:gd name="T20" fmla="*/ 2147483647 w 434"/>
                    <a:gd name="T21" fmla="*/ 2147483647 h 405"/>
                    <a:gd name="T22" fmla="*/ 2147483647 w 434"/>
                    <a:gd name="T23" fmla="*/ 2147483647 h 405"/>
                    <a:gd name="T24" fmla="*/ 2147483647 w 434"/>
                    <a:gd name="T25" fmla="*/ 2147483647 h 405"/>
                    <a:gd name="T26" fmla="*/ 2147483647 w 434"/>
                    <a:gd name="T27" fmla="*/ 2147483647 h 405"/>
                    <a:gd name="T28" fmla="*/ 2147483647 w 434"/>
                    <a:gd name="T29" fmla="*/ 2147483647 h 405"/>
                    <a:gd name="T30" fmla="*/ 0 w 434"/>
                    <a:gd name="T31" fmla="*/ 2147483647 h 40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34"/>
                    <a:gd name="T49" fmla="*/ 0 h 405"/>
                    <a:gd name="T50" fmla="*/ 434 w 434"/>
                    <a:gd name="T51" fmla="*/ 405 h 405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34" h="405">
                      <a:moveTo>
                        <a:pt x="0" y="37"/>
                      </a:moveTo>
                      <a:lnTo>
                        <a:pt x="171" y="16"/>
                      </a:lnTo>
                      <a:lnTo>
                        <a:pt x="382" y="0"/>
                      </a:lnTo>
                      <a:lnTo>
                        <a:pt x="371" y="53"/>
                      </a:lnTo>
                      <a:lnTo>
                        <a:pt x="418" y="41"/>
                      </a:lnTo>
                      <a:lnTo>
                        <a:pt x="434" y="77"/>
                      </a:lnTo>
                      <a:lnTo>
                        <a:pt x="385" y="109"/>
                      </a:lnTo>
                      <a:lnTo>
                        <a:pt x="397" y="166"/>
                      </a:lnTo>
                      <a:lnTo>
                        <a:pt x="347" y="259"/>
                      </a:lnTo>
                      <a:lnTo>
                        <a:pt x="309" y="318"/>
                      </a:lnTo>
                      <a:lnTo>
                        <a:pt x="330" y="392"/>
                      </a:lnTo>
                      <a:lnTo>
                        <a:pt x="62" y="405"/>
                      </a:lnTo>
                      <a:lnTo>
                        <a:pt x="61" y="359"/>
                      </a:lnTo>
                      <a:lnTo>
                        <a:pt x="8" y="350"/>
                      </a:lnTo>
                      <a:lnTo>
                        <a:pt x="8" y="109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8" name="Freeform 37"/>
                <p:cNvSpPr>
                  <a:spLocks/>
                </p:cNvSpPr>
                <p:nvPr/>
              </p:nvSpPr>
              <p:spPr bwMode="auto">
                <a:xfrm>
                  <a:off x="9523333" y="2190508"/>
                  <a:ext cx="676981" cy="802313"/>
                </a:xfrm>
                <a:custGeom>
                  <a:avLst/>
                  <a:gdLst>
                    <a:gd name="T0" fmla="*/ 0 w 591"/>
                    <a:gd name="T1" fmla="*/ 2147483647 h 665"/>
                    <a:gd name="T2" fmla="*/ 2147483647 w 591"/>
                    <a:gd name="T3" fmla="*/ 2147483647 h 665"/>
                    <a:gd name="T4" fmla="*/ 2147483647 w 591"/>
                    <a:gd name="T5" fmla="*/ 0 h 665"/>
                    <a:gd name="T6" fmla="*/ 2147483647 w 591"/>
                    <a:gd name="T7" fmla="*/ 2147483647 h 665"/>
                    <a:gd name="T8" fmla="*/ 2147483647 w 591"/>
                    <a:gd name="T9" fmla="*/ 2147483647 h 665"/>
                    <a:gd name="T10" fmla="*/ 2147483647 w 591"/>
                    <a:gd name="T11" fmla="*/ 2147483647 h 665"/>
                    <a:gd name="T12" fmla="*/ 2147483647 w 591"/>
                    <a:gd name="T13" fmla="*/ 2147483647 h 665"/>
                    <a:gd name="T14" fmla="*/ 2147483647 w 591"/>
                    <a:gd name="T15" fmla="*/ 2147483647 h 665"/>
                    <a:gd name="T16" fmla="*/ 2147483647 w 591"/>
                    <a:gd name="T17" fmla="*/ 2147483647 h 665"/>
                    <a:gd name="T18" fmla="*/ 2147483647 w 591"/>
                    <a:gd name="T19" fmla="*/ 2147483647 h 665"/>
                    <a:gd name="T20" fmla="*/ 2147483647 w 591"/>
                    <a:gd name="T21" fmla="*/ 2147483647 h 665"/>
                    <a:gd name="T22" fmla="*/ 2147483647 w 591"/>
                    <a:gd name="T23" fmla="*/ 2147483647 h 665"/>
                    <a:gd name="T24" fmla="*/ 2147483647 w 591"/>
                    <a:gd name="T25" fmla="*/ 2147483647 h 665"/>
                    <a:gd name="T26" fmla="*/ 2147483647 w 591"/>
                    <a:gd name="T27" fmla="*/ 2147483647 h 665"/>
                    <a:gd name="T28" fmla="*/ 2147483647 w 591"/>
                    <a:gd name="T29" fmla="*/ 2147483647 h 665"/>
                    <a:gd name="T30" fmla="*/ 2147483647 w 591"/>
                    <a:gd name="T31" fmla="*/ 2147483647 h 665"/>
                    <a:gd name="T32" fmla="*/ 2147483647 w 591"/>
                    <a:gd name="T33" fmla="*/ 2147483647 h 665"/>
                    <a:gd name="T34" fmla="*/ 2147483647 w 591"/>
                    <a:gd name="T35" fmla="*/ 2147483647 h 665"/>
                    <a:gd name="T36" fmla="*/ 2147483647 w 591"/>
                    <a:gd name="T37" fmla="*/ 2147483647 h 665"/>
                    <a:gd name="T38" fmla="*/ 2147483647 w 591"/>
                    <a:gd name="T39" fmla="*/ 2147483647 h 665"/>
                    <a:gd name="T40" fmla="*/ 2147483647 w 591"/>
                    <a:gd name="T41" fmla="*/ 2147483647 h 665"/>
                    <a:gd name="T42" fmla="*/ 2147483647 w 591"/>
                    <a:gd name="T43" fmla="*/ 2147483647 h 665"/>
                    <a:gd name="T44" fmla="*/ 2147483647 w 591"/>
                    <a:gd name="T45" fmla="*/ 2147483647 h 665"/>
                    <a:gd name="T46" fmla="*/ 2147483647 w 591"/>
                    <a:gd name="T47" fmla="*/ 2147483647 h 665"/>
                    <a:gd name="T48" fmla="*/ 2147483647 w 591"/>
                    <a:gd name="T49" fmla="*/ 2147483647 h 665"/>
                    <a:gd name="T50" fmla="*/ 2147483647 w 591"/>
                    <a:gd name="T51" fmla="*/ 2147483647 h 665"/>
                    <a:gd name="T52" fmla="*/ 2147483647 w 591"/>
                    <a:gd name="T53" fmla="*/ 2147483647 h 665"/>
                    <a:gd name="T54" fmla="*/ 2147483647 w 591"/>
                    <a:gd name="T55" fmla="*/ 2147483647 h 665"/>
                    <a:gd name="T56" fmla="*/ 2147483647 w 591"/>
                    <a:gd name="T57" fmla="*/ 2147483647 h 665"/>
                    <a:gd name="T58" fmla="*/ 2147483647 w 591"/>
                    <a:gd name="T59" fmla="*/ 2147483647 h 665"/>
                    <a:gd name="T60" fmla="*/ 0 w 591"/>
                    <a:gd name="T61" fmla="*/ 2147483647 h 66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1"/>
                    <a:gd name="T94" fmla="*/ 0 h 665"/>
                    <a:gd name="T95" fmla="*/ 591 w 591"/>
                    <a:gd name="T96" fmla="*/ 665 h 665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1" h="665">
                      <a:moveTo>
                        <a:pt x="0" y="52"/>
                      </a:moveTo>
                      <a:lnTo>
                        <a:pt x="155" y="52"/>
                      </a:lnTo>
                      <a:lnTo>
                        <a:pt x="154" y="0"/>
                      </a:lnTo>
                      <a:lnTo>
                        <a:pt x="188" y="15"/>
                      </a:lnTo>
                      <a:lnTo>
                        <a:pt x="194" y="55"/>
                      </a:lnTo>
                      <a:lnTo>
                        <a:pt x="268" y="99"/>
                      </a:lnTo>
                      <a:lnTo>
                        <a:pt x="291" y="79"/>
                      </a:lnTo>
                      <a:lnTo>
                        <a:pt x="334" y="79"/>
                      </a:lnTo>
                      <a:lnTo>
                        <a:pt x="368" y="118"/>
                      </a:lnTo>
                      <a:lnTo>
                        <a:pt x="391" y="104"/>
                      </a:lnTo>
                      <a:lnTo>
                        <a:pt x="456" y="120"/>
                      </a:lnTo>
                      <a:lnTo>
                        <a:pt x="478" y="91"/>
                      </a:lnTo>
                      <a:lnTo>
                        <a:pt x="518" y="113"/>
                      </a:lnTo>
                      <a:lnTo>
                        <a:pt x="591" y="110"/>
                      </a:lnTo>
                      <a:lnTo>
                        <a:pt x="473" y="192"/>
                      </a:lnTo>
                      <a:lnTo>
                        <a:pt x="415" y="265"/>
                      </a:lnTo>
                      <a:lnTo>
                        <a:pt x="426" y="370"/>
                      </a:lnTo>
                      <a:lnTo>
                        <a:pt x="386" y="414"/>
                      </a:lnTo>
                      <a:lnTo>
                        <a:pt x="402" y="444"/>
                      </a:lnTo>
                      <a:lnTo>
                        <a:pt x="402" y="522"/>
                      </a:lnTo>
                      <a:lnTo>
                        <a:pt x="443" y="522"/>
                      </a:lnTo>
                      <a:lnTo>
                        <a:pt x="502" y="578"/>
                      </a:lnTo>
                      <a:lnTo>
                        <a:pt x="527" y="646"/>
                      </a:lnTo>
                      <a:lnTo>
                        <a:pt x="108" y="665"/>
                      </a:lnTo>
                      <a:lnTo>
                        <a:pt x="110" y="481"/>
                      </a:lnTo>
                      <a:lnTo>
                        <a:pt x="73" y="441"/>
                      </a:lnTo>
                      <a:lnTo>
                        <a:pt x="86" y="393"/>
                      </a:lnTo>
                      <a:lnTo>
                        <a:pt x="99" y="365"/>
                      </a:lnTo>
                      <a:lnTo>
                        <a:pt x="73" y="238"/>
                      </a:lnTo>
                      <a:lnTo>
                        <a:pt x="37" y="154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9" name="Freeform 38"/>
                <p:cNvSpPr>
                  <a:spLocks/>
                </p:cNvSpPr>
                <p:nvPr/>
              </p:nvSpPr>
              <p:spPr bwMode="auto">
                <a:xfrm>
                  <a:off x="9962873" y="2468474"/>
                  <a:ext cx="513533" cy="632795"/>
                </a:xfrm>
                <a:custGeom>
                  <a:avLst/>
                  <a:gdLst>
                    <a:gd name="T0" fmla="*/ 2147483647 w 449"/>
                    <a:gd name="T1" fmla="*/ 2147483647 h 524"/>
                    <a:gd name="T2" fmla="*/ 2147483647 w 449"/>
                    <a:gd name="T3" fmla="*/ 2147483647 h 524"/>
                    <a:gd name="T4" fmla="*/ 2147483647 w 449"/>
                    <a:gd name="T5" fmla="*/ 2147483647 h 524"/>
                    <a:gd name="T6" fmla="*/ 2147483647 w 449"/>
                    <a:gd name="T7" fmla="*/ 0 h 524"/>
                    <a:gd name="T8" fmla="*/ 2147483647 w 449"/>
                    <a:gd name="T9" fmla="*/ 2147483647 h 524"/>
                    <a:gd name="T10" fmla="*/ 2147483647 w 449"/>
                    <a:gd name="T11" fmla="*/ 2147483647 h 524"/>
                    <a:gd name="T12" fmla="*/ 2147483647 w 449"/>
                    <a:gd name="T13" fmla="*/ 2147483647 h 524"/>
                    <a:gd name="T14" fmla="*/ 2147483647 w 449"/>
                    <a:gd name="T15" fmla="*/ 2147483647 h 524"/>
                    <a:gd name="T16" fmla="*/ 2147483647 w 449"/>
                    <a:gd name="T17" fmla="*/ 2147483647 h 524"/>
                    <a:gd name="T18" fmla="*/ 2147483647 w 449"/>
                    <a:gd name="T19" fmla="*/ 2147483647 h 524"/>
                    <a:gd name="T20" fmla="*/ 2147483647 w 449"/>
                    <a:gd name="T21" fmla="*/ 2147483647 h 524"/>
                    <a:gd name="T22" fmla="*/ 2147483647 w 449"/>
                    <a:gd name="T23" fmla="*/ 2147483647 h 524"/>
                    <a:gd name="T24" fmla="*/ 2147483647 w 449"/>
                    <a:gd name="T25" fmla="*/ 2147483647 h 524"/>
                    <a:gd name="T26" fmla="*/ 2147483647 w 449"/>
                    <a:gd name="T27" fmla="*/ 2147483647 h 524"/>
                    <a:gd name="T28" fmla="*/ 2147483647 w 449"/>
                    <a:gd name="T29" fmla="*/ 2147483647 h 524"/>
                    <a:gd name="T30" fmla="*/ 2147483647 w 449"/>
                    <a:gd name="T31" fmla="*/ 2147483647 h 524"/>
                    <a:gd name="T32" fmla="*/ 2147483647 w 449"/>
                    <a:gd name="T33" fmla="*/ 2147483647 h 524"/>
                    <a:gd name="T34" fmla="*/ 2147483647 w 449"/>
                    <a:gd name="T35" fmla="*/ 2147483647 h 524"/>
                    <a:gd name="T36" fmla="*/ 2147483647 w 449"/>
                    <a:gd name="T37" fmla="*/ 2147483647 h 524"/>
                    <a:gd name="T38" fmla="*/ 2147483647 w 449"/>
                    <a:gd name="T39" fmla="*/ 2147483647 h 524"/>
                    <a:gd name="T40" fmla="*/ 2147483647 w 449"/>
                    <a:gd name="T41" fmla="*/ 2147483647 h 524"/>
                    <a:gd name="T42" fmla="*/ 2147483647 w 449"/>
                    <a:gd name="T43" fmla="*/ 2147483647 h 524"/>
                    <a:gd name="T44" fmla="*/ 2147483647 w 449"/>
                    <a:gd name="T45" fmla="*/ 2147483647 h 524"/>
                    <a:gd name="T46" fmla="*/ 2147483647 w 449"/>
                    <a:gd name="T47" fmla="*/ 2147483647 h 524"/>
                    <a:gd name="T48" fmla="*/ 2147483647 w 449"/>
                    <a:gd name="T49" fmla="*/ 2147483647 h 524"/>
                    <a:gd name="T50" fmla="*/ 2147483647 w 449"/>
                    <a:gd name="T51" fmla="*/ 2147483647 h 524"/>
                    <a:gd name="T52" fmla="*/ 2147483647 w 449"/>
                    <a:gd name="T53" fmla="*/ 2147483647 h 524"/>
                    <a:gd name="T54" fmla="*/ 2147483647 w 449"/>
                    <a:gd name="T55" fmla="*/ 2147483647 h 524"/>
                    <a:gd name="T56" fmla="*/ 2147483647 w 449"/>
                    <a:gd name="T57" fmla="*/ 2147483647 h 524"/>
                    <a:gd name="T58" fmla="*/ 2147483647 w 449"/>
                    <a:gd name="T59" fmla="*/ 2147483647 h 524"/>
                    <a:gd name="T60" fmla="*/ 2147483647 w 449"/>
                    <a:gd name="T61" fmla="*/ 2147483647 h 524"/>
                    <a:gd name="T62" fmla="*/ 2147483647 w 449"/>
                    <a:gd name="T63" fmla="*/ 2147483647 h 524"/>
                    <a:gd name="T64" fmla="*/ 2147483647 w 449"/>
                    <a:gd name="T65" fmla="*/ 2147483647 h 524"/>
                    <a:gd name="T66" fmla="*/ 0 w 449"/>
                    <a:gd name="T67" fmla="*/ 2147483647 h 524"/>
                    <a:gd name="T68" fmla="*/ 2147483647 w 449"/>
                    <a:gd name="T69" fmla="*/ 2147483647 h 524"/>
                    <a:gd name="T70" fmla="*/ 2147483647 w 449"/>
                    <a:gd name="T71" fmla="*/ 2147483647 h 524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49"/>
                    <a:gd name="T109" fmla="*/ 0 h 524"/>
                    <a:gd name="T110" fmla="*/ 449 w 449"/>
                    <a:gd name="T111" fmla="*/ 524 h 524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49" h="524">
                      <a:moveTo>
                        <a:pt x="32" y="35"/>
                      </a:moveTo>
                      <a:lnTo>
                        <a:pt x="66" y="30"/>
                      </a:lnTo>
                      <a:lnTo>
                        <a:pt x="97" y="30"/>
                      </a:lnTo>
                      <a:lnTo>
                        <a:pt x="116" y="0"/>
                      </a:lnTo>
                      <a:lnTo>
                        <a:pt x="131" y="38"/>
                      </a:lnTo>
                      <a:lnTo>
                        <a:pt x="179" y="38"/>
                      </a:lnTo>
                      <a:lnTo>
                        <a:pt x="205" y="74"/>
                      </a:lnTo>
                      <a:lnTo>
                        <a:pt x="255" y="64"/>
                      </a:lnTo>
                      <a:lnTo>
                        <a:pt x="289" y="87"/>
                      </a:lnTo>
                      <a:lnTo>
                        <a:pt x="352" y="103"/>
                      </a:lnTo>
                      <a:lnTo>
                        <a:pt x="363" y="130"/>
                      </a:lnTo>
                      <a:lnTo>
                        <a:pt x="395" y="132"/>
                      </a:lnTo>
                      <a:lnTo>
                        <a:pt x="386" y="159"/>
                      </a:lnTo>
                      <a:lnTo>
                        <a:pt x="397" y="190"/>
                      </a:lnTo>
                      <a:lnTo>
                        <a:pt x="376" y="229"/>
                      </a:lnTo>
                      <a:lnTo>
                        <a:pt x="391" y="237"/>
                      </a:lnTo>
                      <a:lnTo>
                        <a:pt x="426" y="195"/>
                      </a:lnTo>
                      <a:lnTo>
                        <a:pt x="424" y="180"/>
                      </a:lnTo>
                      <a:lnTo>
                        <a:pt x="439" y="174"/>
                      </a:lnTo>
                      <a:lnTo>
                        <a:pt x="449" y="195"/>
                      </a:lnTo>
                      <a:lnTo>
                        <a:pt x="421" y="224"/>
                      </a:lnTo>
                      <a:lnTo>
                        <a:pt x="410" y="290"/>
                      </a:lnTo>
                      <a:lnTo>
                        <a:pt x="410" y="402"/>
                      </a:lnTo>
                      <a:lnTo>
                        <a:pt x="426" y="421"/>
                      </a:lnTo>
                      <a:lnTo>
                        <a:pt x="420" y="490"/>
                      </a:lnTo>
                      <a:lnTo>
                        <a:pt x="206" y="524"/>
                      </a:lnTo>
                      <a:lnTo>
                        <a:pt x="153" y="492"/>
                      </a:lnTo>
                      <a:lnTo>
                        <a:pt x="165" y="450"/>
                      </a:lnTo>
                      <a:lnTo>
                        <a:pt x="139" y="405"/>
                      </a:lnTo>
                      <a:lnTo>
                        <a:pt x="116" y="348"/>
                      </a:lnTo>
                      <a:lnTo>
                        <a:pt x="56" y="292"/>
                      </a:lnTo>
                      <a:lnTo>
                        <a:pt x="19" y="292"/>
                      </a:lnTo>
                      <a:lnTo>
                        <a:pt x="19" y="214"/>
                      </a:lnTo>
                      <a:lnTo>
                        <a:pt x="0" y="185"/>
                      </a:lnTo>
                      <a:lnTo>
                        <a:pt x="42" y="140"/>
                      </a:lnTo>
                      <a:lnTo>
                        <a:pt x="32" y="35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0" name="Freeform 39"/>
                <p:cNvSpPr>
                  <a:spLocks/>
                </p:cNvSpPr>
                <p:nvPr/>
              </p:nvSpPr>
              <p:spPr bwMode="auto">
                <a:xfrm>
                  <a:off x="9637083" y="2967551"/>
                  <a:ext cx="597467" cy="411685"/>
                </a:xfrm>
                <a:custGeom>
                  <a:avLst/>
                  <a:gdLst>
                    <a:gd name="T0" fmla="*/ 2147483647 w 521"/>
                    <a:gd name="T1" fmla="*/ 2147483647 h 339"/>
                    <a:gd name="T2" fmla="*/ 0 w 521"/>
                    <a:gd name="T3" fmla="*/ 2147483647 h 339"/>
                    <a:gd name="T4" fmla="*/ 2147483647 w 521"/>
                    <a:gd name="T5" fmla="*/ 2147483647 h 339"/>
                    <a:gd name="T6" fmla="*/ 2147483647 w 521"/>
                    <a:gd name="T7" fmla="*/ 2147483647 h 339"/>
                    <a:gd name="T8" fmla="*/ 2147483647 w 521"/>
                    <a:gd name="T9" fmla="*/ 2147483647 h 339"/>
                    <a:gd name="T10" fmla="*/ 2147483647 w 521"/>
                    <a:gd name="T11" fmla="*/ 2147483647 h 339"/>
                    <a:gd name="T12" fmla="*/ 2147483647 w 521"/>
                    <a:gd name="T13" fmla="*/ 2147483647 h 339"/>
                    <a:gd name="T14" fmla="*/ 2147483647 w 521"/>
                    <a:gd name="T15" fmla="*/ 2147483647 h 339"/>
                    <a:gd name="T16" fmla="*/ 2147483647 w 521"/>
                    <a:gd name="T17" fmla="*/ 2147483647 h 339"/>
                    <a:gd name="T18" fmla="*/ 2147483647 w 521"/>
                    <a:gd name="T19" fmla="*/ 2147483647 h 339"/>
                    <a:gd name="T20" fmla="*/ 2147483647 w 521"/>
                    <a:gd name="T21" fmla="*/ 2147483647 h 339"/>
                    <a:gd name="T22" fmla="*/ 2147483647 w 521"/>
                    <a:gd name="T23" fmla="*/ 2147483647 h 339"/>
                    <a:gd name="T24" fmla="*/ 2147483647 w 521"/>
                    <a:gd name="T25" fmla="*/ 2147483647 h 339"/>
                    <a:gd name="T26" fmla="*/ 2147483647 w 521"/>
                    <a:gd name="T27" fmla="*/ 2147483647 h 339"/>
                    <a:gd name="T28" fmla="*/ 2147483647 w 521"/>
                    <a:gd name="T29" fmla="*/ 0 h 339"/>
                    <a:gd name="T30" fmla="*/ 2147483647 w 521"/>
                    <a:gd name="T31" fmla="*/ 2147483647 h 339"/>
                    <a:gd name="T32" fmla="*/ 2147483647 w 521"/>
                    <a:gd name="T33" fmla="*/ 2147483647 h 339"/>
                    <a:gd name="T34" fmla="*/ 2147483647 w 521"/>
                    <a:gd name="T35" fmla="*/ 2147483647 h 33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21"/>
                    <a:gd name="T55" fmla="*/ 0 h 339"/>
                    <a:gd name="T56" fmla="*/ 521 w 521"/>
                    <a:gd name="T57" fmla="*/ 339 h 33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21" h="339">
                      <a:moveTo>
                        <a:pt x="8" y="18"/>
                      </a:moveTo>
                      <a:lnTo>
                        <a:pt x="0" y="78"/>
                      </a:lnTo>
                      <a:lnTo>
                        <a:pt x="11" y="141"/>
                      </a:lnTo>
                      <a:lnTo>
                        <a:pt x="59" y="270"/>
                      </a:lnTo>
                      <a:lnTo>
                        <a:pt x="87" y="339"/>
                      </a:lnTo>
                      <a:lnTo>
                        <a:pt x="394" y="323"/>
                      </a:lnTo>
                      <a:lnTo>
                        <a:pt x="444" y="339"/>
                      </a:lnTo>
                      <a:lnTo>
                        <a:pt x="474" y="273"/>
                      </a:lnTo>
                      <a:lnTo>
                        <a:pt x="463" y="226"/>
                      </a:lnTo>
                      <a:lnTo>
                        <a:pt x="515" y="217"/>
                      </a:lnTo>
                      <a:lnTo>
                        <a:pt x="521" y="142"/>
                      </a:lnTo>
                      <a:lnTo>
                        <a:pt x="490" y="110"/>
                      </a:lnTo>
                      <a:lnTo>
                        <a:pt x="437" y="78"/>
                      </a:lnTo>
                      <a:lnTo>
                        <a:pt x="449" y="33"/>
                      </a:lnTo>
                      <a:lnTo>
                        <a:pt x="426" y="0"/>
                      </a:lnTo>
                      <a:lnTo>
                        <a:pt x="311" y="5"/>
                      </a:lnTo>
                      <a:lnTo>
                        <a:pt x="195" y="10"/>
                      </a:lnTo>
                      <a:lnTo>
                        <a:pt x="8" y="18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1" name="Freeform 40"/>
                <p:cNvSpPr>
                  <a:spLocks/>
                </p:cNvSpPr>
                <p:nvPr/>
              </p:nvSpPr>
              <p:spPr bwMode="auto">
                <a:xfrm>
                  <a:off x="10164974" y="2376871"/>
                  <a:ext cx="552187" cy="252697"/>
                </a:xfrm>
                <a:custGeom>
                  <a:avLst/>
                  <a:gdLst>
                    <a:gd name="T0" fmla="*/ 0 w 483"/>
                    <a:gd name="T1" fmla="*/ 2147483647 h 209"/>
                    <a:gd name="T2" fmla="*/ 2147483647 w 483"/>
                    <a:gd name="T3" fmla="*/ 0 h 209"/>
                    <a:gd name="T4" fmla="*/ 2147483647 w 483"/>
                    <a:gd name="T5" fmla="*/ 2147483647 h 209"/>
                    <a:gd name="T6" fmla="*/ 2147483647 w 483"/>
                    <a:gd name="T7" fmla="*/ 2147483647 h 209"/>
                    <a:gd name="T8" fmla="*/ 2147483647 w 483"/>
                    <a:gd name="T9" fmla="*/ 2147483647 h 209"/>
                    <a:gd name="T10" fmla="*/ 2147483647 w 483"/>
                    <a:gd name="T11" fmla="*/ 2147483647 h 209"/>
                    <a:gd name="T12" fmla="*/ 2147483647 w 483"/>
                    <a:gd name="T13" fmla="*/ 2147483647 h 209"/>
                    <a:gd name="T14" fmla="*/ 2147483647 w 483"/>
                    <a:gd name="T15" fmla="*/ 2147483647 h 209"/>
                    <a:gd name="T16" fmla="*/ 2147483647 w 483"/>
                    <a:gd name="T17" fmla="*/ 2147483647 h 209"/>
                    <a:gd name="T18" fmla="*/ 2147483647 w 483"/>
                    <a:gd name="T19" fmla="*/ 2147483647 h 209"/>
                    <a:gd name="T20" fmla="*/ 2147483647 w 483"/>
                    <a:gd name="T21" fmla="*/ 2147483647 h 209"/>
                    <a:gd name="T22" fmla="*/ 2147483647 w 483"/>
                    <a:gd name="T23" fmla="*/ 2147483647 h 209"/>
                    <a:gd name="T24" fmla="*/ 2147483647 w 483"/>
                    <a:gd name="T25" fmla="*/ 2147483647 h 209"/>
                    <a:gd name="T26" fmla="*/ 2147483647 w 483"/>
                    <a:gd name="T27" fmla="*/ 2147483647 h 209"/>
                    <a:gd name="T28" fmla="*/ 2147483647 w 483"/>
                    <a:gd name="T29" fmla="*/ 2147483647 h 209"/>
                    <a:gd name="T30" fmla="*/ 2147483647 w 483"/>
                    <a:gd name="T31" fmla="*/ 2147483647 h 209"/>
                    <a:gd name="T32" fmla="*/ 2147483647 w 483"/>
                    <a:gd name="T33" fmla="*/ 2147483647 h 209"/>
                    <a:gd name="T34" fmla="*/ 2147483647 w 483"/>
                    <a:gd name="T35" fmla="*/ 2147483647 h 209"/>
                    <a:gd name="T36" fmla="*/ 2147483647 w 483"/>
                    <a:gd name="T37" fmla="*/ 2147483647 h 209"/>
                    <a:gd name="T38" fmla="*/ 2147483647 w 483"/>
                    <a:gd name="T39" fmla="*/ 2147483647 h 209"/>
                    <a:gd name="T40" fmla="*/ 2147483647 w 483"/>
                    <a:gd name="T41" fmla="*/ 2147483647 h 209"/>
                    <a:gd name="T42" fmla="*/ 2147483647 w 483"/>
                    <a:gd name="T43" fmla="*/ 2147483647 h 209"/>
                    <a:gd name="T44" fmla="*/ 2147483647 w 483"/>
                    <a:gd name="T45" fmla="*/ 2147483647 h 209"/>
                    <a:gd name="T46" fmla="*/ 2147483647 w 483"/>
                    <a:gd name="T47" fmla="*/ 2147483647 h 209"/>
                    <a:gd name="T48" fmla="*/ 0 w 483"/>
                    <a:gd name="T49" fmla="*/ 2147483647 h 20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483"/>
                    <a:gd name="T76" fmla="*/ 0 h 209"/>
                    <a:gd name="T77" fmla="*/ 483 w 483"/>
                    <a:gd name="T78" fmla="*/ 209 h 20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483" h="209">
                      <a:moveTo>
                        <a:pt x="0" y="115"/>
                      </a:moveTo>
                      <a:lnTo>
                        <a:pt x="108" y="0"/>
                      </a:lnTo>
                      <a:lnTo>
                        <a:pt x="89" y="47"/>
                      </a:lnTo>
                      <a:lnTo>
                        <a:pt x="103" y="62"/>
                      </a:lnTo>
                      <a:lnTo>
                        <a:pt x="137" y="42"/>
                      </a:lnTo>
                      <a:lnTo>
                        <a:pt x="211" y="71"/>
                      </a:lnTo>
                      <a:lnTo>
                        <a:pt x="244" y="47"/>
                      </a:lnTo>
                      <a:lnTo>
                        <a:pt x="344" y="34"/>
                      </a:lnTo>
                      <a:lnTo>
                        <a:pt x="363" y="63"/>
                      </a:lnTo>
                      <a:lnTo>
                        <a:pt x="402" y="57"/>
                      </a:lnTo>
                      <a:lnTo>
                        <a:pt x="478" y="87"/>
                      </a:lnTo>
                      <a:lnTo>
                        <a:pt x="483" y="110"/>
                      </a:lnTo>
                      <a:lnTo>
                        <a:pt x="400" y="129"/>
                      </a:lnTo>
                      <a:lnTo>
                        <a:pt x="376" y="115"/>
                      </a:lnTo>
                      <a:lnTo>
                        <a:pt x="334" y="120"/>
                      </a:lnTo>
                      <a:lnTo>
                        <a:pt x="286" y="149"/>
                      </a:lnTo>
                      <a:lnTo>
                        <a:pt x="263" y="150"/>
                      </a:lnTo>
                      <a:lnTo>
                        <a:pt x="245" y="129"/>
                      </a:lnTo>
                      <a:lnTo>
                        <a:pt x="218" y="207"/>
                      </a:lnTo>
                      <a:lnTo>
                        <a:pt x="187" y="209"/>
                      </a:lnTo>
                      <a:lnTo>
                        <a:pt x="174" y="178"/>
                      </a:lnTo>
                      <a:lnTo>
                        <a:pt x="110" y="163"/>
                      </a:lnTo>
                      <a:lnTo>
                        <a:pt x="79" y="141"/>
                      </a:lnTo>
                      <a:lnTo>
                        <a:pt x="26" y="149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2" name="Freeform 41"/>
                <p:cNvSpPr>
                  <a:spLocks/>
                </p:cNvSpPr>
                <p:nvPr/>
              </p:nvSpPr>
              <p:spPr bwMode="auto">
                <a:xfrm>
                  <a:off x="10547087" y="2554813"/>
                  <a:ext cx="396471" cy="565409"/>
                </a:xfrm>
                <a:custGeom>
                  <a:avLst/>
                  <a:gdLst>
                    <a:gd name="T0" fmla="*/ 2147483647 w 345"/>
                    <a:gd name="T1" fmla="*/ 2147483647 h 468"/>
                    <a:gd name="T2" fmla="*/ 2147483647 w 345"/>
                    <a:gd name="T3" fmla="*/ 2147483647 h 468"/>
                    <a:gd name="T4" fmla="*/ 2147483647 w 345"/>
                    <a:gd name="T5" fmla="*/ 2147483647 h 468"/>
                    <a:gd name="T6" fmla="*/ 2147483647 w 345"/>
                    <a:gd name="T7" fmla="*/ 2147483647 h 468"/>
                    <a:gd name="T8" fmla="*/ 2147483647 w 345"/>
                    <a:gd name="T9" fmla="*/ 2147483647 h 468"/>
                    <a:gd name="T10" fmla="*/ 2147483647 w 345"/>
                    <a:gd name="T11" fmla="*/ 2147483647 h 468"/>
                    <a:gd name="T12" fmla="*/ 0 w 345"/>
                    <a:gd name="T13" fmla="*/ 2147483647 h 468"/>
                    <a:gd name="T14" fmla="*/ 2147483647 w 345"/>
                    <a:gd name="T15" fmla="*/ 2147483647 h 468"/>
                    <a:gd name="T16" fmla="*/ 2147483647 w 345"/>
                    <a:gd name="T17" fmla="*/ 2147483647 h 468"/>
                    <a:gd name="T18" fmla="*/ 2147483647 w 345"/>
                    <a:gd name="T19" fmla="*/ 2147483647 h 468"/>
                    <a:gd name="T20" fmla="*/ 2147483647 w 345"/>
                    <a:gd name="T21" fmla="*/ 2147483647 h 468"/>
                    <a:gd name="T22" fmla="*/ 2147483647 w 345"/>
                    <a:gd name="T23" fmla="*/ 2147483647 h 468"/>
                    <a:gd name="T24" fmla="*/ 2147483647 w 345"/>
                    <a:gd name="T25" fmla="*/ 2147483647 h 468"/>
                    <a:gd name="T26" fmla="*/ 2147483647 w 345"/>
                    <a:gd name="T27" fmla="*/ 2147483647 h 468"/>
                    <a:gd name="T28" fmla="*/ 2147483647 w 345"/>
                    <a:gd name="T29" fmla="*/ 2147483647 h 468"/>
                    <a:gd name="T30" fmla="*/ 2147483647 w 345"/>
                    <a:gd name="T31" fmla="*/ 2147483647 h 468"/>
                    <a:gd name="T32" fmla="*/ 2147483647 w 345"/>
                    <a:gd name="T33" fmla="*/ 2147483647 h 468"/>
                    <a:gd name="T34" fmla="*/ 2147483647 w 345"/>
                    <a:gd name="T35" fmla="*/ 2147483647 h 468"/>
                    <a:gd name="T36" fmla="*/ 2147483647 w 345"/>
                    <a:gd name="T37" fmla="*/ 2147483647 h 468"/>
                    <a:gd name="T38" fmla="*/ 2147483647 w 345"/>
                    <a:gd name="T39" fmla="*/ 2147483647 h 468"/>
                    <a:gd name="T40" fmla="*/ 2147483647 w 345"/>
                    <a:gd name="T41" fmla="*/ 2147483647 h 468"/>
                    <a:gd name="T42" fmla="*/ 2147483647 w 345"/>
                    <a:gd name="T43" fmla="*/ 2147483647 h 468"/>
                    <a:gd name="T44" fmla="*/ 2147483647 w 345"/>
                    <a:gd name="T45" fmla="*/ 2147483647 h 468"/>
                    <a:gd name="T46" fmla="*/ 2147483647 w 345"/>
                    <a:gd name="T47" fmla="*/ 2147483647 h 468"/>
                    <a:gd name="T48" fmla="*/ 2147483647 w 345"/>
                    <a:gd name="T49" fmla="*/ 2147483647 h 468"/>
                    <a:gd name="T50" fmla="*/ 2147483647 w 345"/>
                    <a:gd name="T51" fmla="*/ 2147483647 h 468"/>
                    <a:gd name="T52" fmla="*/ 2147483647 w 345"/>
                    <a:gd name="T53" fmla="*/ 2147483647 h 468"/>
                    <a:gd name="T54" fmla="*/ 2147483647 w 345"/>
                    <a:gd name="T55" fmla="*/ 2147483647 h 468"/>
                    <a:gd name="T56" fmla="*/ 2147483647 w 345"/>
                    <a:gd name="T57" fmla="*/ 2147483647 h 468"/>
                    <a:gd name="T58" fmla="*/ 2147483647 w 345"/>
                    <a:gd name="T59" fmla="*/ 2147483647 h 468"/>
                    <a:gd name="T60" fmla="*/ 2147483647 w 345"/>
                    <a:gd name="T61" fmla="*/ 2147483647 h 468"/>
                    <a:gd name="T62" fmla="*/ 2147483647 w 345"/>
                    <a:gd name="T63" fmla="*/ 2147483647 h 468"/>
                    <a:gd name="T64" fmla="*/ 2147483647 w 345"/>
                    <a:gd name="T65" fmla="*/ 2147483647 h 468"/>
                    <a:gd name="T66" fmla="*/ 2147483647 w 345"/>
                    <a:gd name="T67" fmla="*/ 2147483647 h 468"/>
                    <a:gd name="T68" fmla="*/ 2147483647 w 345"/>
                    <a:gd name="T69" fmla="*/ 2147483647 h 468"/>
                    <a:gd name="T70" fmla="*/ 2147483647 w 345"/>
                    <a:gd name="T71" fmla="*/ 2147483647 h 468"/>
                    <a:gd name="T72" fmla="*/ 2147483647 w 345"/>
                    <a:gd name="T73" fmla="*/ 2147483647 h 468"/>
                    <a:gd name="T74" fmla="*/ 2147483647 w 345"/>
                    <a:gd name="T75" fmla="*/ 2147483647 h 468"/>
                    <a:gd name="T76" fmla="*/ 2147483647 w 345"/>
                    <a:gd name="T77" fmla="*/ 2147483647 h 468"/>
                    <a:gd name="T78" fmla="*/ 2147483647 w 345"/>
                    <a:gd name="T79" fmla="*/ 2147483647 h 468"/>
                    <a:gd name="T80" fmla="*/ 2147483647 w 345"/>
                    <a:gd name="T81" fmla="*/ 2147483647 h 468"/>
                    <a:gd name="T82" fmla="*/ 2147483647 w 345"/>
                    <a:gd name="T83" fmla="*/ 0 h 468"/>
                    <a:gd name="T84" fmla="*/ 2147483647 w 345"/>
                    <a:gd name="T85" fmla="*/ 2147483647 h 46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345"/>
                    <a:gd name="T130" fmla="*/ 0 h 468"/>
                    <a:gd name="T131" fmla="*/ 345 w 345"/>
                    <a:gd name="T132" fmla="*/ 468 h 468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345" h="468">
                      <a:moveTo>
                        <a:pt x="87" y="20"/>
                      </a:moveTo>
                      <a:lnTo>
                        <a:pt x="100" y="49"/>
                      </a:lnTo>
                      <a:lnTo>
                        <a:pt x="76" y="66"/>
                      </a:lnTo>
                      <a:lnTo>
                        <a:pt x="74" y="141"/>
                      </a:lnTo>
                      <a:lnTo>
                        <a:pt x="61" y="92"/>
                      </a:lnTo>
                      <a:lnTo>
                        <a:pt x="11" y="139"/>
                      </a:lnTo>
                      <a:lnTo>
                        <a:pt x="0" y="273"/>
                      </a:lnTo>
                      <a:lnTo>
                        <a:pt x="32" y="339"/>
                      </a:lnTo>
                      <a:lnTo>
                        <a:pt x="36" y="373"/>
                      </a:lnTo>
                      <a:lnTo>
                        <a:pt x="37" y="401"/>
                      </a:lnTo>
                      <a:lnTo>
                        <a:pt x="36" y="425"/>
                      </a:lnTo>
                      <a:lnTo>
                        <a:pt x="29" y="468"/>
                      </a:lnTo>
                      <a:lnTo>
                        <a:pt x="165" y="460"/>
                      </a:lnTo>
                      <a:lnTo>
                        <a:pt x="344" y="444"/>
                      </a:lnTo>
                      <a:lnTo>
                        <a:pt x="312" y="434"/>
                      </a:lnTo>
                      <a:lnTo>
                        <a:pt x="294" y="410"/>
                      </a:lnTo>
                      <a:lnTo>
                        <a:pt x="321" y="389"/>
                      </a:lnTo>
                      <a:lnTo>
                        <a:pt x="321" y="363"/>
                      </a:lnTo>
                      <a:lnTo>
                        <a:pt x="308" y="341"/>
                      </a:lnTo>
                      <a:lnTo>
                        <a:pt x="321" y="325"/>
                      </a:lnTo>
                      <a:lnTo>
                        <a:pt x="345" y="326"/>
                      </a:lnTo>
                      <a:lnTo>
                        <a:pt x="341" y="262"/>
                      </a:lnTo>
                      <a:lnTo>
                        <a:pt x="334" y="223"/>
                      </a:lnTo>
                      <a:lnTo>
                        <a:pt x="320" y="199"/>
                      </a:lnTo>
                      <a:lnTo>
                        <a:pt x="305" y="184"/>
                      </a:lnTo>
                      <a:lnTo>
                        <a:pt x="283" y="179"/>
                      </a:lnTo>
                      <a:lnTo>
                        <a:pt x="262" y="179"/>
                      </a:lnTo>
                      <a:lnTo>
                        <a:pt x="239" y="210"/>
                      </a:lnTo>
                      <a:lnTo>
                        <a:pt x="224" y="220"/>
                      </a:lnTo>
                      <a:lnTo>
                        <a:pt x="215" y="223"/>
                      </a:lnTo>
                      <a:lnTo>
                        <a:pt x="203" y="218"/>
                      </a:lnTo>
                      <a:lnTo>
                        <a:pt x="200" y="204"/>
                      </a:lnTo>
                      <a:lnTo>
                        <a:pt x="203" y="194"/>
                      </a:lnTo>
                      <a:lnTo>
                        <a:pt x="213" y="184"/>
                      </a:lnTo>
                      <a:lnTo>
                        <a:pt x="223" y="179"/>
                      </a:lnTo>
                      <a:lnTo>
                        <a:pt x="232" y="178"/>
                      </a:lnTo>
                      <a:lnTo>
                        <a:pt x="232" y="160"/>
                      </a:lnTo>
                      <a:lnTo>
                        <a:pt x="258" y="141"/>
                      </a:lnTo>
                      <a:lnTo>
                        <a:pt x="232" y="79"/>
                      </a:lnTo>
                      <a:lnTo>
                        <a:pt x="232" y="50"/>
                      </a:lnTo>
                      <a:lnTo>
                        <a:pt x="189" y="39"/>
                      </a:lnTo>
                      <a:lnTo>
                        <a:pt x="126" y="0"/>
                      </a:lnTo>
                      <a:lnTo>
                        <a:pt x="87" y="20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3" name="Freeform 42"/>
                <p:cNvSpPr>
                  <a:spLocks/>
                </p:cNvSpPr>
                <p:nvPr/>
              </p:nvSpPr>
              <p:spPr bwMode="auto">
                <a:xfrm>
                  <a:off x="10115277" y="3055996"/>
                  <a:ext cx="428497" cy="747562"/>
                </a:xfrm>
                <a:custGeom>
                  <a:avLst/>
                  <a:gdLst>
                    <a:gd name="T0" fmla="*/ 2147483647 w 374"/>
                    <a:gd name="T1" fmla="*/ 2147483647 h 618"/>
                    <a:gd name="T2" fmla="*/ 2147483647 w 374"/>
                    <a:gd name="T3" fmla="*/ 0 h 618"/>
                    <a:gd name="T4" fmla="*/ 2147483647 w 374"/>
                    <a:gd name="T5" fmla="*/ 2147483647 h 618"/>
                    <a:gd name="T6" fmla="*/ 2147483647 w 374"/>
                    <a:gd name="T7" fmla="*/ 2147483647 h 618"/>
                    <a:gd name="T8" fmla="*/ 2147483647 w 374"/>
                    <a:gd name="T9" fmla="*/ 2147483647 h 618"/>
                    <a:gd name="T10" fmla="*/ 2147483647 w 374"/>
                    <a:gd name="T11" fmla="*/ 2147483647 h 618"/>
                    <a:gd name="T12" fmla="*/ 2147483647 w 374"/>
                    <a:gd name="T13" fmla="*/ 2147483647 h 618"/>
                    <a:gd name="T14" fmla="*/ 2147483647 w 374"/>
                    <a:gd name="T15" fmla="*/ 2147483647 h 618"/>
                    <a:gd name="T16" fmla="*/ 2147483647 w 374"/>
                    <a:gd name="T17" fmla="*/ 2147483647 h 618"/>
                    <a:gd name="T18" fmla="*/ 2147483647 w 374"/>
                    <a:gd name="T19" fmla="*/ 2147483647 h 618"/>
                    <a:gd name="T20" fmla="*/ 2147483647 w 374"/>
                    <a:gd name="T21" fmla="*/ 2147483647 h 618"/>
                    <a:gd name="T22" fmla="*/ 2147483647 w 374"/>
                    <a:gd name="T23" fmla="*/ 2147483647 h 618"/>
                    <a:gd name="T24" fmla="*/ 2147483647 w 374"/>
                    <a:gd name="T25" fmla="*/ 2147483647 h 618"/>
                    <a:gd name="T26" fmla="*/ 2147483647 w 374"/>
                    <a:gd name="T27" fmla="*/ 2147483647 h 618"/>
                    <a:gd name="T28" fmla="*/ 2147483647 w 374"/>
                    <a:gd name="T29" fmla="*/ 2147483647 h 618"/>
                    <a:gd name="T30" fmla="*/ 2147483647 w 374"/>
                    <a:gd name="T31" fmla="*/ 2147483647 h 618"/>
                    <a:gd name="T32" fmla="*/ 2147483647 w 374"/>
                    <a:gd name="T33" fmla="*/ 2147483647 h 618"/>
                    <a:gd name="T34" fmla="*/ 0 w 374"/>
                    <a:gd name="T35" fmla="*/ 2147483647 h 618"/>
                    <a:gd name="T36" fmla="*/ 2147483647 w 374"/>
                    <a:gd name="T37" fmla="*/ 2147483647 h 618"/>
                    <a:gd name="T38" fmla="*/ 2147483647 w 374"/>
                    <a:gd name="T39" fmla="*/ 2147483647 h 618"/>
                    <a:gd name="T40" fmla="*/ 2147483647 w 374"/>
                    <a:gd name="T41" fmla="*/ 2147483647 h 618"/>
                    <a:gd name="T42" fmla="*/ 2147483647 w 374"/>
                    <a:gd name="T43" fmla="*/ 2147483647 h 618"/>
                    <a:gd name="T44" fmla="*/ 2147483647 w 374"/>
                    <a:gd name="T45" fmla="*/ 2147483647 h 61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74"/>
                    <a:gd name="T70" fmla="*/ 0 h 618"/>
                    <a:gd name="T71" fmla="*/ 374 w 374"/>
                    <a:gd name="T72" fmla="*/ 618 h 61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74" h="618">
                      <a:moveTo>
                        <a:pt x="69" y="36"/>
                      </a:moveTo>
                      <a:lnTo>
                        <a:pt x="284" y="0"/>
                      </a:lnTo>
                      <a:lnTo>
                        <a:pt x="318" y="76"/>
                      </a:lnTo>
                      <a:lnTo>
                        <a:pt x="361" y="392"/>
                      </a:lnTo>
                      <a:lnTo>
                        <a:pt x="374" y="434"/>
                      </a:lnTo>
                      <a:lnTo>
                        <a:pt x="340" y="518"/>
                      </a:lnTo>
                      <a:lnTo>
                        <a:pt x="340" y="576"/>
                      </a:lnTo>
                      <a:lnTo>
                        <a:pt x="302" y="570"/>
                      </a:lnTo>
                      <a:lnTo>
                        <a:pt x="303" y="618"/>
                      </a:lnTo>
                      <a:lnTo>
                        <a:pt x="263" y="599"/>
                      </a:lnTo>
                      <a:lnTo>
                        <a:pt x="242" y="605"/>
                      </a:lnTo>
                      <a:lnTo>
                        <a:pt x="211" y="601"/>
                      </a:lnTo>
                      <a:lnTo>
                        <a:pt x="189" y="526"/>
                      </a:lnTo>
                      <a:lnTo>
                        <a:pt x="145" y="504"/>
                      </a:lnTo>
                      <a:lnTo>
                        <a:pt x="145" y="425"/>
                      </a:lnTo>
                      <a:lnTo>
                        <a:pt x="102" y="434"/>
                      </a:lnTo>
                      <a:lnTo>
                        <a:pt x="77" y="376"/>
                      </a:lnTo>
                      <a:lnTo>
                        <a:pt x="0" y="308"/>
                      </a:lnTo>
                      <a:lnTo>
                        <a:pt x="56" y="202"/>
                      </a:lnTo>
                      <a:lnTo>
                        <a:pt x="40" y="152"/>
                      </a:lnTo>
                      <a:lnTo>
                        <a:pt x="97" y="142"/>
                      </a:lnTo>
                      <a:lnTo>
                        <a:pt x="102" y="73"/>
                      </a:lnTo>
                      <a:lnTo>
                        <a:pt x="69" y="36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4" name="Freeform 43"/>
                <p:cNvSpPr>
                  <a:spLocks/>
                </p:cNvSpPr>
                <p:nvPr/>
              </p:nvSpPr>
              <p:spPr bwMode="auto">
                <a:xfrm>
                  <a:off x="10480824" y="3107588"/>
                  <a:ext cx="332417" cy="578044"/>
                </a:xfrm>
                <a:custGeom>
                  <a:avLst/>
                  <a:gdLst>
                    <a:gd name="T0" fmla="*/ 0 w 290"/>
                    <a:gd name="T1" fmla="*/ 2147483647 h 477"/>
                    <a:gd name="T2" fmla="*/ 2147483647 w 290"/>
                    <a:gd name="T3" fmla="*/ 2147483647 h 477"/>
                    <a:gd name="T4" fmla="*/ 2147483647 w 290"/>
                    <a:gd name="T5" fmla="*/ 2147483647 h 477"/>
                    <a:gd name="T6" fmla="*/ 2147483647 w 290"/>
                    <a:gd name="T7" fmla="*/ 2147483647 h 477"/>
                    <a:gd name="T8" fmla="*/ 2147483647 w 290"/>
                    <a:gd name="T9" fmla="*/ 2147483647 h 477"/>
                    <a:gd name="T10" fmla="*/ 2147483647 w 290"/>
                    <a:gd name="T11" fmla="*/ 0 h 477"/>
                    <a:gd name="T12" fmla="*/ 2147483647 w 290"/>
                    <a:gd name="T13" fmla="*/ 2147483647 h 477"/>
                    <a:gd name="T14" fmla="*/ 2147483647 w 290"/>
                    <a:gd name="T15" fmla="*/ 2147483647 h 477"/>
                    <a:gd name="T16" fmla="*/ 2147483647 w 290"/>
                    <a:gd name="T17" fmla="*/ 2147483647 h 477"/>
                    <a:gd name="T18" fmla="*/ 2147483647 w 290"/>
                    <a:gd name="T19" fmla="*/ 2147483647 h 477"/>
                    <a:gd name="T20" fmla="*/ 2147483647 w 290"/>
                    <a:gd name="T21" fmla="*/ 2147483647 h 477"/>
                    <a:gd name="T22" fmla="*/ 2147483647 w 290"/>
                    <a:gd name="T23" fmla="*/ 2147483647 h 477"/>
                    <a:gd name="T24" fmla="*/ 2147483647 w 290"/>
                    <a:gd name="T25" fmla="*/ 2147483647 h 477"/>
                    <a:gd name="T26" fmla="*/ 2147483647 w 290"/>
                    <a:gd name="T27" fmla="*/ 2147483647 h 477"/>
                    <a:gd name="T28" fmla="*/ 2147483647 w 290"/>
                    <a:gd name="T29" fmla="*/ 2147483647 h 477"/>
                    <a:gd name="T30" fmla="*/ 0 w 290"/>
                    <a:gd name="T31" fmla="*/ 2147483647 h 47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90"/>
                    <a:gd name="T49" fmla="*/ 0 h 477"/>
                    <a:gd name="T50" fmla="*/ 290 w 290"/>
                    <a:gd name="T51" fmla="*/ 477 h 477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90" h="477">
                      <a:moveTo>
                        <a:pt x="0" y="34"/>
                      </a:moveTo>
                      <a:lnTo>
                        <a:pt x="34" y="51"/>
                      </a:lnTo>
                      <a:lnTo>
                        <a:pt x="66" y="48"/>
                      </a:lnTo>
                      <a:lnTo>
                        <a:pt x="77" y="38"/>
                      </a:lnTo>
                      <a:lnTo>
                        <a:pt x="85" y="9"/>
                      </a:lnTo>
                      <a:lnTo>
                        <a:pt x="226" y="0"/>
                      </a:lnTo>
                      <a:lnTo>
                        <a:pt x="290" y="337"/>
                      </a:lnTo>
                      <a:lnTo>
                        <a:pt x="286" y="334"/>
                      </a:lnTo>
                      <a:lnTo>
                        <a:pt x="237" y="353"/>
                      </a:lnTo>
                      <a:lnTo>
                        <a:pt x="203" y="444"/>
                      </a:lnTo>
                      <a:lnTo>
                        <a:pt x="153" y="431"/>
                      </a:lnTo>
                      <a:lnTo>
                        <a:pt x="95" y="465"/>
                      </a:lnTo>
                      <a:lnTo>
                        <a:pt x="19" y="477"/>
                      </a:lnTo>
                      <a:lnTo>
                        <a:pt x="53" y="389"/>
                      </a:lnTo>
                      <a:lnTo>
                        <a:pt x="39" y="339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5" name="Freeform 44"/>
                <p:cNvSpPr>
                  <a:spLocks/>
                </p:cNvSpPr>
                <p:nvPr/>
              </p:nvSpPr>
              <p:spPr bwMode="auto">
                <a:xfrm>
                  <a:off x="10740353" y="2991768"/>
                  <a:ext cx="427393" cy="520135"/>
                </a:xfrm>
                <a:custGeom>
                  <a:avLst/>
                  <a:gdLst>
                    <a:gd name="T0" fmla="*/ 0 w 432"/>
                    <a:gd name="T1" fmla="*/ 2147483647 h 499"/>
                    <a:gd name="T2" fmla="*/ 2147483647 w 432"/>
                    <a:gd name="T3" fmla="*/ 2147483647 h 499"/>
                    <a:gd name="T4" fmla="*/ 2147483647 w 432"/>
                    <a:gd name="T5" fmla="*/ 2147483647 h 499"/>
                    <a:gd name="T6" fmla="*/ 2147483647 w 432"/>
                    <a:gd name="T7" fmla="*/ 2147483647 h 499"/>
                    <a:gd name="T8" fmla="*/ 2147483647 w 432"/>
                    <a:gd name="T9" fmla="*/ 2147483647 h 499"/>
                    <a:gd name="T10" fmla="*/ 2147483647 w 432"/>
                    <a:gd name="T11" fmla="*/ 0 h 499"/>
                    <a:gd name="T12" fmla="*/ 2147483647 w 432"/>
                    <a:gd name="T13" fmla="*/ 2147483647 h 499"/>
                    <a:gd name="T14" fmla="*/ 2147483647 w 432"/>
                    <a:gd name="T15" fmla="*/ 2147483647 h 499"/>
                    <a:gd name="T16" fmla="*/ 2147483647 w 432"/>
                    <a:gd name="T17" fmla="*/ 2147483647 h 499"/>
                    <a:gd name="T18" fmla="*/ 2147483647 w 432"/>
                    <a:gd name="T19" fmla="*/ 2147483647 h 499"/>
                    <a:gd name="T20" fmla="*/ 2147483647 w 432"/>
                    <a:gd name="T21" fmla="*/ 2147483647 h 499"/>
                    <a:gd name="T22" fmla="*/ 2147483647 w 432"/>
                    <a:gd name="T23" fmla="*/ 2147483647 h 499"/>
                    <a:gd name="T24" fmla="*/ 2147483647 w 432"/>
                    <a:gd name="T25" fmla="*/ 2147483647 h 499"/>
                    <a:gd name="T26" fmla="*/ 2147483647 w 432"/>
                    <a:gd name="T27" fmla="*/ 2147483647 h 499"/>
                    <a:gd name="T28" fmla="*/ 2147483647 w 432"/>
                    <a:gd name="T29" fmla="*/ 2147483647 h 499"/>
                    <a:gd name="T30" fmla="*/ 2147483647 w 432"/>
                    <a:gd name="T31" fmla="*/ 2147483647 h 499"/>
                    <a:gd name="T32" fmla="*/ 2147483647 w 432"/>
                    <a:gd name="T33" fmla="*/ 2147483647 h 499"/>
                    <a:gd name="T34" fmla="*/ 2147483647 w 432"/>
                    <a:gd name="T35" fmla="*/ 2147483647 h 499"/>
                    <a:gd name="T36" fmla="*/ 0 w 432"/>
                    <a:gd name="T37" fmla="*/ 2147483647 h 49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32"/>
                    <a:gd name="T58" fmla="*/ 0 h 499"/>
                    <a:gd name="T59" fmla="*/ 432 w 432"/>
                    <a:gd name="T60" fmla="*/ 499 h 499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32" h="499">
                      <a:moveTo>
                        <a:pt x="0" y="112"/>
                      </a:moveTo>
                      <a:lnTo>
                        <a:pt x="195" y="94"/>
                      </a:lnTo>
                      <a:lnTo>
                        <a:pt x="235" y="101"/>
                      </a:lnTo>
                      <a:lnTo>
                        <a:pt x="327" y="58"/>
                      </a:lnTo>
                      <a:lnTo>
                        <a:pt x="347" y="19"/>
                      </a:lnTo>
                      <a:lnTo>
                        <a:pt x="402" y="0"/>
                      </a:lnTo>
                      <a:lnTo>
                        <a:pt x="432" y="189"/>
                      </a:lnTo>
                      <a:lnTo>
                        <a:pt x="409" y="210"/>
                      </a:lnTo>
                      <a:lnTo>
                        <a:pt x="415" y="340"/>
                      </a:lnTo>
                      <a:lnTo>
                        <a:pt x="372" y="351"/>
                      </a:lnTo>
                      <a:lnTo>
                        <a:pt x="347" y="424"/>
                      </a:lnTo>
                      <a:lnTo>
                        <a:pt x="314" y="414"/>
                      </a:lnTo>
                      <a:lnTo>
                        <a:pt x="302" y="499"/>
                      </a:lnTo>
                      <a:lnTo>
                        <a:pt x="254" y="463"/>
                      </a:lnTo>
                      <a:lnTo>
                        <a:pt x="159" y="485"/>
                      </a:lnTo>
                      <a:lnTo>
                        <a:pt x="115" y="452"/>
                      </a:lnTo>
                      <a:lnTo>
                        <a:pt x="64" y="452"/>
                      </a:lnTo>
                      <a:lnTo>
                        <a:pt x="36" y="311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" name="Freeform 45"/>
                <p:cNvSpPr>
                  <a:spLocks/>
                </p:cNvSpPr>
                <p:nvPr/>
              </p:nvSpPr>
              <p:spPr bwMode="auto">
                <a:xfrm>
                  <a:off x="10357135" y="3462416"/>
                  <a:ext cx="755392" cy="441166"/>
                </a:xfrm>
                <a:custGeom>
                  <a:avLst/>
                  <a:gdLst>
                    <a:gd name="T0" fmla="*/ 0 w 761"/>
                    <a:gd name="T1" fmla="*/ 2147483647 h 422"/>
                    <a:gd name="T2" fmla="*/ 2147483647 w 761"/>
                    <a:gd name="T3" fmla="*/ 2147483647 h 422"/>
                    <a:gd name="T4" fmla="*/ 2147483647 w 761"/>
                    <a:gd name="T5" fmla="*/ 2147483647 h 422"/>
                    <a:gd name="T6" fmla="*/ 2147483647 w 761"/>
                    <a:gd name="T7" fmla="*/ 2147483647 h 422"/>
                    <a:gd name="T8" fmla="*/ 2147483647 w 761"/>
                    <a:gd name="T9" fmla="*/ 2147483647 h 422"/>
                    <a:gd name="T10" fmla="*/ 2147483647 w 761"/>
                    <a:gd name="T11" fmla="*/ 2147483647 h 422"/>
                    <a:gd name="T12" fmla="*/ 2147483647 w 761"/>
                    <a:gd name="T13" fmla="*/ 2147483647 h 422"/>
                    <a:gd name="T14" fmla="*/ 2147483647 w 761"/>
                    <a:gd name="T15" fmla="*/ 2147483647 h 422"/>
                    <a:gd name="T16" fmla="*/ 2147483647 w 761"/>
                    <a:gd name="T17" fmla="*/ 2147483647 h 422"/>
                    <a:gd name="T18" fmla="*/ 2147483647 w 761"/>
                    <a:gd name="T19" fmla="*/ 2147483647 h 422"/>
                    <a:gd name="T20" fmla="*/ 2147483647 w 761"/>
                    <a:gd name="T21" fmla="*/ 2147483647 h 422"/>
                    <a:gd name="T22" fmla="*/ 2147483647 w 761"/>
                    <a:gd name="T23" fmla="*/ 2147483647 h 422"/>
                    <a:gd name="T24" fmla="*/ 2147483647 w 761"/>
                    <a:gd name="T25" fmla="*/ 2147483647 h 422"/>
                    <a:gd name="T26" fmla="*/ 2147483647 w 761"/>
                    <a:gd name="T27" fmla="*/ 2147483647 h 422"/>
                    <a:gd name="T28" fmla="*/ 2147483647 w 761"/>
                    <a:gd name="T29" fmla="*/ 0 h 422"/>
                    <a:gd name="T30" fmla="*/ 2147483647 w 761"/>
                    <a:gd name="T31" fmla="*/ 2147483647 h 422"/>
                    <a:gd name="T32" fmla="*/ 2147483647 w 761"/>
                    <a:gd name="T33" fmla="*/ 2147483647 h 422"/>
                    <a:gd name="T34" fmla="*/ 2147483647 w 761"/>
                    <a:gd name="T35" fmla="*/ 2147483647 h 422"/>
                    <a:gd name="T36" fmla="*/ 2147483647 w 761"/>
                    <a:gd name="T37" fmla="*/ 2147483647 h 422"/>
                    <a:gd name="T38" fmla="*/ 2147483647 w 761"/>
                    <a:gd name="T39" fmla="*/ 2147483647 h 422"/>
                    <a:gd name="T40" fmla="*/ 2147483647 w 761"/>
                    <a:gd name="T41" fmla="*/ 2147483647 h 422"/>
                    <a:gd name="T42" fmla="*/ 2147483647 w 761"/>
                    <a:gd name="T43" fmla="*/ 2147483647 h 422"/>
                    <a:gd name="T44" fmla="*/ 2147483647 w 761"/>
                    <a:gd name="T45" fmla="*/ 2147483647 h 422"/>
                    <a:gd name="T46" fmla="*/ 2147483647 w 761"/>
                    <a:gd name="T47" fmla="*/ 2147483647 h 422"/>
                    <a:gd name="T48" fmla="*/ 2147483647 w 761"/>
                    <a:gd name="T49" fmla="*/ 2147483647 h 422"/>
                    <a:gd name="T50" fmla="*/ 2147483647 w 761"/>
                    <a:gd name="T51" fmla="*/ 2147483647 h 422"/>
                    <a:gd name="T52" fmla="*/ 2147483647 w 761"/>
                    <a:gd name="T53" fmla="*/ 2147483647 h 422"/>
                    <a:gd name="T54" fmla="*/ 2147483647 w 761"/>
                    <a:gd name="T55" fmla="*/ 2147483647 h 422"/>
                    <a:gd name="T56" fmla="*/ 0 w 761"/>
                    <a:gd name="T57" fmla="*/ 2147483647 h 42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761"/>
                    <a:gd name="T88" fmla="*/ 0 h 422"/>
                    <a:gd name="T89" fmla="*/ 761 w 761"/>
                    <a:gd name="T90" fmla="*/ 422 h 422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761" h="422">
                      <a:moveTo>
                        <a:pt x="0" y="422"/>
                      </a:moveTo>
                      <a:lnTo>
                        <a:pt x="185" y="395"/>
                      </a:lnTo>
                      <a:lnTo>
                        <a:pt x="185" y="377"/>
                      </a:lnTo>
                      <a:lnTo>
                        <a:pt x="632" y="316"/>
                      </a:lnTo>
                      <a:lnTo>
                        <a:pt x="639" y="283"/>
                      </a:lnTo>
                      <a:lnTo>
                        <a:pt x="705" y="259"/>
                      </a:lnTo>
                      <a:lnTo>
                        <a:pt x="712" y="225"/>
                      </a:lnTo>
                      <a:lnTo>
                        <a:pt x="741" y="214"/>
                      </a:lnTo>
                      <a:lnTo>
                        <a:pt x="761" y="164"/>
                      </a:lnTo>
                      <a:lnTo>
                        <a:pt x="700" y="113"/>
                      </a:lnTo>
                      <a:lnTo>
                        <a:pt x="688" y="46"/>
                      </a:lnTo>
                      <a:lnTo>
                        <a:pt x="639" y="13"/>
                      </a:lnTo>
                      <a:lnTo>
                        <a:pt x="541" y="31"/>
                      </a:lnTo>
                      <a:lnTo>
                        <a:pt x="501" y="3"/>
                      </a:lnTo>
                      <a:lnTo>
                        <a:pt x="449" y="0"/>
                      </a:lnTo>
                      <a:lnTo>
                        <a:pt x="459" y="46"/>
                      </a:lnTo>
                      <a:lnTo>
                        <a:pt x="397" y="71"/>
                      </a:lnTo>
                      <a:lnTo>
                        <a:pt x="356" y="176"/>
                      </a:lnTo>
                      <a:lnTo>
                        <a:pt x="300" y="158"/>
                      </a:lnTo>
                      <a:lnTo>
                        <a:pt x="233" y="198"/>
                      </a:lnTo>
                      <a:lnTo>
                        <a:pt x="146" y="213"/>
                      </a:lnTo>
                      <a:lnTo>
                        <a:pt x="146" y="273"/>
                      </a:lnTo>
                      <a:lnTo>
                        <a:pt x="103" y="271"/>
                      </a:lnTo>
                      <a:lnTo>
                        <a:pt x="105" y="323"/>
                      </a:lnTo>
                      <a:lnTo>
                        <a:pt x="60" y="302"/>
                      </a:lnTo>
                      <a:lnTo>
                        <a:pt x="34" y="311"/>
                      </a:lnTo>
                      <a:lnTo>
                        <a:pt x="57" y="347"/>
                      </a:lnTo>
                      <a:lnTo>
                        <a:pt x="9" y="393"/>
                      </a:lnTo>
                      <a:lnTo>
                        <a:pt x="0" y="422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" name="Freeform 46"/>
                <p:cNvSpPr>
                  <a:spLocks/>
                </p:cNvSpPr>
                <p:nvPr/>
              </p:nvSpPr>
              <p:spPr bwMode="auto">
                <a:xfrm>
                  <a:off x="10308542" y="3747753"/>
                  <a:ext cx="869142" cy="333771"/>
                </a:xfrm>
                <a:custGeom>
                  <a:avLst/>
                  <a:gdLst>
                    <a:gd name="T0" fmla="*/ 2147483647 w 757"/>
                    <a:gd name="T1" fmla="*/ 2147483647 h 276"/>
                    <a:gd name="T2" fmla="*/ 2147483647 w 757"/>
                    <a:gd name="T3" fmla="*/ 2147483647 h 276"/>
                    <a:gd name="T4" fmla="*/ 2147483647 w 757"/>
                    <a:gd name="T5" fmla="*/ 2147483647 h 276"/>
                    <a:gd name="T6" fmla="*/ 2147483647 w 757"/>
                    <a:gd name="T7" fmla="*/ 2147483647 h 276"/>
                    <a:gd name="T8" fmla="*/ 0 w 757"/>
                    <a:gd name="T9" fmla="*/ 2147483647 h 276"/>
                    <a:gd name="T10" fmla="*/ 2147483647 w 757"/>
                    <a:gd name="T11" fmla="*/ 2147483647 h 276"/>
                    <a:gd name="T12" fmla="*/ 2147483647 w 757"/>
                    <a:gd name="T13" fmla="*/ 2147483647 h 276"/>
                    <a:gd name="T14" fmla="*/ 2147483647 w 757"/>
                    <a:gd name="T15" fmla="*/ 2147483647 h 276"/>
                    <a:gd name="T16" fmla="*/ 2147483647 w 757"/>
                    <a:gd name="T17" fmla="*/ 2147483647 h 276"/>
                    <a:gd name="T18" fmla="*/ 2147483647 w 757"/>
                    <a:gd name="T19" fmla="*/ 2147483647 h 276"/>
                    <a:gd name="T20" fmla="*/ 2147483647 w 757"/>
                    <a:gd name="T21" fmla="*/ 2147483647 h 276"/>
                    <a:gd name="T22" fmla="*/ 2147483647 w 757"/>
                    <a:gd name="T23" fmla="*/ 0 h 276"/>
                    <a:gd name="T24" fmla="*/ 2147483647 w 757"/>
                    <a:gd name="T25" fmla="*/ 2147483647 h 276"/>
                    <a:gd name="T26" fmla="*/ 2147483647 w 757"/>
                    <a:gd name="T27" fmla="*/ 2147483647 h 276"/>
                    <a:gd name="T28" fmla="*/ 2147483647 w 757"/>
                    <a:gd name="T29" fmla="*/ 2147483647 h 276"/>
                    <a:gd name="T30" fmla="*/ 2147483647 w 757"/>
                    <a:gd name="T31" fmla="*/ 2147483647 h 27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757"/>
                    <a:gd name="T49" fmla="*/ 0 h 276"/>
                    <a:gd name="T50" fmla="*/ 757 w 757"/>
                    <a:gd name="T51" fmla="*/ 276 h 27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757" h="276">
                      <a:moveTo>
                        <a:pt x="45" y="125"/>
                      </a:moveTo>
                      <a:lnTo>
                        <a:pt x="45" y="130"/>
                      </a:lnTo>
                      <a:lnTo>
                        <a:pt x="32" y="156"/>
                      </a:lnTo>
                      <a:lnTo>
                        <a:pt x="47" y="192"/>
                      </a:lnTo>
                      <a:lnTo>
                        <a:pt x="0" y="222"/>
                      </a:lnTo>
                      <a:lnTo>
                        <a:pt x="9" y="276"/>
                      </a:lnTo>
                      <a:lnTo>
                        <a:pt x="208" y="259"/>
                      </a:lnTo>
                      <a:lnTo>
                        <a:pt x="444" y="232"/>
                      </a:lnTo>
                      <a:lnTo>
                        <a:pt x="562" y="211"/>
                      </a:lnTo>
                      <a:lnTo>
                        <a:pt x="586" y="140"/>
                      </a:lnTo>
                      <a:lnTo>
                        <a:pt x="628" y="137"/>
                      </a:lnTo>
                      <a:lnTo>
                        <a:pt x="757" y="0"/>
                      </a:lnTo>
                      <a:lnTo>
                        <a:pt x="589" y="33"/>
                      </a:lnTo>
                      <a:lnTo>
                        <a:pt x="198" y="90"/>
                      </a:lnTo>
                      <a:lnTo>
                        <a:pt x="202" y="106"/>
                      </a:lnTo>
                      <a:lnTo>
                        <a:pt x="45" y="125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" name="Freeform 47"/>
                <p:cNvSpPr>
                  <a:spLocks/>
                </p:cNvSpPr>
                <p:nvPr/>
              </p:nvSpPr>
              <p:spPr bwMode="auto">
                <a:xfrm>
                  <a:off x="10224610" y="4054149"/>
                  <a:ext cx="354504" cy="653854"/>
                </a:xfrm>
                <a:custGeom>
                  <a:avLst/>
                  <a:gdLst>
                    <a:gd name="T0" fmla="*/ 2147483647 w 310"/>
                    <a:gd name="T1" fmla="*/ 2147483647 h 540"/>
                    <a:gd name="T2" fmla="*/ 2147483647 w 310"/>
                    <a:gd name="T3" fmla="*/ 2147483647 h 540"/>
                    <a:gd name="T4" fmla="*/ 0 w 310"/>
                    <a:gd name="T5" fmla="*/ 2147483647 h 540"/>
                    <a:gd name="T6" fmla="*/ 2147483647 w 310"/>
                    <a:gd name="T7" fmla="*/ 2147483647 h 540"/>
                    <a:gd name="T8" fmla="*/ 2147483647 w 310"/>
                    <a:gd name="T9" fmla="*/ 2147483647 h 540"/>
                    <a:gd name="T10" fmla="*/ 2147483647 w 310"/>
                    <a:gd name="T11" fmla="*/ 2147483647 h 540"/>
                    <a:gd name="T12" fmla="*/ 2147483647 w 310"/>
                    <a:gd name="T13" fmla="*/ 2147483647 h 540"/>
                    <a:gd name="T14" fmla="*/ 2147483647 w 310"/>
                    <a:gd name="T15" fmla="*/ 2147483647 h 540"/>
                    <a:gd name="T16" fmla="*/ 2147483647 w 310"/>
                    <a:gd name="T17" fmla="*/ 2147483647 h 540"/>
                    <a:gd name="T18" fmla="*/ 2147483647 w 310"/>
                    <a:gd name="T19" fmla="*/ 2147483647 h 540"/>
                    <a:gd name="T20" fmla="*/ 2147483647 w 310"/>
                    <a:gd name="T21" fmla="*/ 2147483647 h 540"/>
                    <a:gd name="T22" fmla="*/ 2147483647 w 310"/>
                    <a:gd name="T23" fmla="*/ 2147483647 h 540"/>
                    <a:gd name="T24" fmla="*/ 2147483647 w 310"/>
                    <a:gd name="T25" fmla="*/ 2147483647 h 540"/>
                    <a:gd name="T26" fmla="*/ 2147483647 w 310"/>
                    <a:gd name="T27" fmla="*/ 0 h 540"/>
                    <a:gd name="T28" fmla="*/ 2147483647 w 310"/>
                    <a:gd name="T29" fmla="*/ 2147483647 h 54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10"/>
                    <a:gd name="T46" fmla="*/ 0 h 540"/>
                    <a:gd name="T47" fmla="*/ 310 w 310"/>
                    <a:gd name="T48" fmla="*/ 540 h 54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10" h="540">
                      <a:moveTo>
                        <a:pt x="88" y="17"/>
                      </a:moveTo>
                      <a:lnTo>
                        <a:pt x="41" y="109"/>
                      </a:lnTo>
                      <a:lnTo>
                        <a:pt x="0" y="169"/>
                      </a:lnTo>
                      <a:lnTo>
                        <a:pt x="13" y="240"/>
                      </a:lnTo>
                      <a:lnTo>
                        <a:pt x="62" y="337"/>
                      </a:lnTo>
                      <a:lnTo>
                        <a:pt x="25" y="435"/>
                      </a:lnTo>
                      <a:lnTo>
                        <a:pt x="9" y="487"/>
                      </a:lnTo>
                      <a:lnTo>
                        <a:pt x="189" y="466"/>
                      </a:lnTo>
                      <a:lnTo>
                        <a:pt x="197" y="532"/>
                      </a:lnTo>
                      <a:lnTo>
                        <a:pt x="235" y="540"/>
                      </a:lnTo>
                      <a:lnTo>
                        <a:pt x="244" y="506"/>
                      </a:lnTo>
                      <a:lnTo>
                        <a:pt x="310" y="497"/>
                      </a:lnTo>
                      <a:lnTo>
                        <a:pt x="296" y="387"/>
                      </a:lnTo>
                      <a:lnTo>
                        <a:pt x="293" y="0"/>
                      </a:lnTo>
                      <a:lnTo>
                        <a:pt x="88" y="17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9" name="Freeform 48"/>
                <p:cNvSpPr>
                  <a:spLocks/>
                </p:cNvSpPr>
                <p:nvPr/>
              </p:nvSpPr>
              <p:spPr bwMode="auto">
                <a:xfrm>
                  <a:off x="10557027" y="4023614"/>
                  <a:ext cx="399784" cy="659118"/>
                </a:xfrm>
                <a:custGeom>
                  <a:avLst/>
                  <a:gdLst>
                    <a:gd name="T0" fmla="*/ 0 w 350"/>
                    <a:gd name="T1" fmla="*/ 2147483647 h 545"/>
                    <a:gd name="T2" fmla="*/ 2147483647 w 350"/>
                    <a:gd name="T3" fmla="*/ 0 h 545"/>
                    <a:gd name="T4" fmla="*/ 2147483647 w 350"/>
                    <a:gd name="T5" fmla="*/ 2147483647 h 545"/>
                    <a:gd name="T6" fmla="*/ 2147483647 w 350"/>
                    <a:gd name="T7" fmla="*/ 2147483647 h 545"/>
                    <a:gd name="T8" fmla="*/ 2147483647 w 350"/>
                    <a:gd name="T9" fmla="*/ 2147483647 h 545"/>
                    <a:gd name="T10" fmla="*/ 2147483647 w 350"/>
                    <a:gd name="T11" fmla="*/ 2147483647 h 545"/>
                    <a:gd name="T12" fmla="*/ 2147483647 w 350"/>
                    <a:gd name="T13" fmla="*/ 2147483647 h 545"/>
                    <a:gd name="T14" fmla="*/ 2147483647 w 350"/>
                    <a:gd name="T15" fmla="*/ 2147483647 h 545"/>
                    <a:gd name="T16" fmla="*/ 2147483647 w 350"/>
                    <a:gd name="T17" fmla="*/ 2147483647 h 545"/>
                    <a:gd name="T18" fmla="*/ 2147483647 w 350"/>
                    <a:gd name="T19" fmla="*/ 2147483647 h 545"/>
                    <a:gd name="T20" fmla="*/ 2147483647 w 350"/>
                    <a:gd name="T21" fmla="*/ 2147483647 h 545"/>
                    <a:gd name="T22" fmla="*/ 2147483647 w 350"/>
                    <a:gd name="T23" fmla="*/ 2147483647 h 545"/>
                    <a:gd name="T24" fmla="*/ 2147483647 w 350"/>
                    <a:gd name="T25" fmla="*/ 2147483647 h 545"/>
                    <a:gd name="T26" fmla="*/ 2147483647 w 350"/>
                    <a:gd name="T27" fmla="*/ 2147483647 h 545"/>
                    <a:gd name="T28" fmla="*/ 0 w 350"/>
                    <a:gd name="T29" fmla="*/ 2147483647 h 545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50"/>
                    <a:gd name="T46" fmla="*/ 0 h 545"/>
                    <a:gd name="T47" fmla="*/ 350 w 350"/>
                    <a:gd name="T48" fmla="*/ 545 h 545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50" h="545">
                      <a:moveTo>
                        <a:pt x="0" y="27"/>
                      </a:moveTo>
                      <a:lnTo>
                        <a:pt x="228" y="0"/>
                      </a:lnTo>
                      <a:lnTo>
                        <a:pt x="300" y="252"/>
                      </a:lnTo>
                      <a:lnTo>
                        <a:pt x="350" y="292"/>
                      </a:lnTo>
                      <a:lnTo>
                        <a:pt x="310" y="366"/>
                      </a:lnTo>
                      <a:lnTo>
                        <a:pt x="349" y="437"/>
                      </a:lnTo>
                      <a:lnTo>
                        <a:pt x="116" y="463"/>
                      </a:lnTo>
                      <a:lnTo>
                        <a:pt x="126" y="524"/>
                      </a:lnTo>
                      <a:lnTo>
                        <a:pt x="92" y="545"/>
                      </a:lnTo>
                      <a:lnTo>
                        <a:pt x="65" y="468"/>
                      </a:lnTo>
                      <a:lnTo>
                        <a:pt x="49" y="531"/>
                      </a:lnTo>
                      <a:lnTo>
                        <a:pt x="19" y="524"/>
                      </a:lnTo>
                      <a:lnTo>
                        <a:pt x="10" y="461"/>
                      </a:lnTo>
                      <a:lnTo>
                        <a:pt x="2" y="40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" name="Freeform 49"/>
                <p:cNvSpPr>
                  <a:spLocks/>
                </p:cNvSpPr>
                <p:nvPr/>
              </p:nvSpPr>
              <p:spPr bwMode="auto">
                <a:xfrm>
                  <a:off x="10819868" y="3989921"/>
                  <a:ext cx="552187" cy="607526"/>
                </a:xfrm>
                <a:custGeom>
                  <a:avLst/>
                  <a:gdLst>
                    <a:gd name="T0" fmla="*/ 0 w 484"/>
                    <a:gd name="T1" fmla="*/ 2147483647 h 502"/>
                    <a:gd name="T2" fmla="*/ 2147483647 w 484"/>
                    <a:gd name="T3" fmla="*/ 2147483647 h 502"/>
                    <a:gd name="T4" fmla="*/ 2147483647 w 484"/>
                    <a:gd name="T5" fmla="*/ 2147483647 h 502"/>
                    <a:gd name="T6" fmla="*/ 2147483647 w 484"/>
                    <a:gd name="T7" fmla="*/ 0 h 502"/>
                    <a:gd name="T8" fmla="*/ 2147483647 w 484"/>
                    <a:gd name="T9" fmla="*/ 2147483647 h 502"/>
                    <a:gd name="T10" fmla="*/ 2147483647 w 484"/>
                    <a:gd name="T11" fmla="*/ 2147483647 h 502"/>
                    <a:gd name="T12" fmla="*/ 2147483647 w 484"/>
                    <a:gd name="T13" fmla="*/ 2147483647 h 502"/>
                    <a:gd name="T14" fmla="*/ 2147483647 w 484"/>
                    <a:gd name="T15" fmla="*/ 2147483647 h 502"/>
                    <a:gd name="T16" fmla="*/ 2147483647 w 484"/>
                    <a:gd name="T17" fmla="*/ 2147483647 h 502"/>
                    <a:gd name="T18" fmla="*/ 2147483647 w 484"/>
                    <a:gd name="T19" fmla="*/ 2147483647 h 502"/>
                    <a:gd name="T20" fmla="*/ 2147483647 w 484"/>
                    <a:gd name="T21" fmla="*/ 2147483647 h 502"/>
                    <a:gd name="T22" fmla="*/ 2147483647 w 484"/>
                    <a:gd name="T23" fmla="*/ 2147483647 h 502"/>
                    <a:gd name="T24" fmla="*/ 2147483647 w 484"/>
                    <a:gd name="T25" fmla="*/ 2147483647 h 502"/>
                    <a:gd name="T26" fmla="*/ 2147483647 w 484"/>
                    <a:gd name="T27" fmla="*/ 2147483647 h 502"/>
                    <a:gd name="T28" fmla="*/ 2147483647 w 484"/>
                    <a:gd name="T29" fmla="*/ 2147483647 h 502"/>
                    <a:gd name="T30" fmla="*/ 2147483647 w 484"/>
                    <a:gd name="T31" fmla="*/ 2147483647 h 502"/>
                    <a:gd name="T32" fmla="*/ 2147483647 w 484"/>
                    <a:gd name="T33" fmla="*/ 2147483647 h 502"/>
                    <a:gd name="T34" fmla="*/ 2147483647 w 484"/>
                    <a:gd name="T35" fmla="*/ 2147483647 h 502"/>
                    <a:gd name="T36" fmla="*/ 0 w 484"/>
                    <a:gd name="T37" fmla="*/ 2147483647 h 50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84"/>
                    <a:gd name="T58" fmla="*/ 0 h 502"/>
                    <a:gd name="T59" fmla="*/ 484 w 484"/>
                    <a:gd name="T60" fmla="*/ 502 h 50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84" h="502">
                      <a:moveTo>
                        <a:pt x="0" y="31"/>
                      </a:moveTo>
                      <a:lnTo>
                        <a:pt x="5" y="31"/>
                      </a:lnTo>
                      <a:lnTo>
                        <a:pt x="118" y="10"/>
                      </a:lnTo>
                      <a:lnTo>
                        <a:pt x="218" y="0"/>
                      </a:lnTo>
                      <a:lnTo>
                        <a:pt x="203" y="26"/>
                      </a:lnTo>
                      <a:lnTo>
                        <a:pt x="234" y="26"/>
                      </a:lnTo>
                      <a:lnTo>
                        <a:pt x="407" y="181"/>
                      </a:lnTo>
                      <a:lnTo>
                        <a:pt x="474" y="281"/>
                      </a:lnTo>
                      <a:lnTo>
                        <a:pt x="484" y="349"/>
                      </a:lnTo>
                      <a:lnTo>
                        <a:pt x="461" y="365"/>
                      </a:lnTo>
                      <a:lnTo>
                        <a:pt x="474" y="433"/>
                      </a:lnTo>
                      <a:lnTo>
                        <a:pt x="426" y="436"/>
                      </a:lnTo>
                      <a:lnTo>
                        <a:pt x="426" y="494"/>
                      </a:lnTo>
                      <a:lnTo>
                        <a:pt x="387" y="465"/>
                      </a:lnTo>
                      <a:lnTo>
                        <a:pt x="139" y="502"/>
                      </a:lnTo>
                      <a:lnTo>
                        <a:pt x="82" y="394"/>
                      </a:lnTo>
                      <a:lnTo>
                        <a:pt x="122" y="320"/>
                      </a:lnTo>
                      <a:lnTo>
                        <a:pt x="69" y="283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" name="Freeform 50"/>
                <p:cNvSpPr>
                  <a:spLocks/>
                </p:cNvSpPr>
                <p:nvPr/>
              </p:nvSpPr>
              <p:spPr bwMode="auto">
                <a:xfrm>
                  <a:off x="10690656" y="4513215"/>
                  <a:ext cx="948657" cy="678070"/>
                </a:xfrm>
                <a:custGeom>
                  <a:avLst/>
                  <a:gdLst>
                    <a:gd name="T0" fmla="*/ 0 w 828"/>
                    <a:gd name="T1" fmla="*/ 2147483647 h 562"/>
                    <a:gd name="T2" fmla="*/ 2147483647 w 828"/>
                    <a:gd name="T3" fmla="*/ 2147483647 h 562"/>
                    <a:gd name="T4" fmla="*/ 2147483647 w 828"/>
                    <a:gd name="T5" fmla="*/ 2147483647 h 562"/>
                    <a:gd name="T6" fmla="*/ 2147483647 w 828"/>
                    <a:gd name="T7" fmla="*/ 2147483647 h 562"/>
                    <a:gd name="T8" fmla="*/ 2147483647 w 828"/>
                    <a:gd name="T9" fmla="*/ 2147483647 h 562"/>
                    <a:gd name="T10" fmla="*/ 2147483647 w 828"/>
                    <a:gd name="T11" fmla="*/ 2147483647 h 562"/>
                    <a:gd name="T12" fmla="*/ 2147483647 w 828"/>
                    <a:gd name="T13" fmla="*/ 0 h 562"/>
                    <a:gd name="T14" fmla="*/ 2147483647 w 828"/>
                    <a:gd name="T15" fmla="*/ 2147483647 h 562"/>
                    <a:gd name="T16" fmla="*/ 2147483647 w 828"/>
                    <a:gd name="T17" fmla="*/ 2147483647 h 562"/>
                    <a:gd name="T18" fmla="*/ 2147483647 w 828"/>
                    <a:gd name="T19" fmla="*/ 2147483647 h 562"/>
                    <a:gd name="T20" fmla="*/ 2147483647 w 828"/>
                    <a:gd name="T21" fmla="*/ 2147483647 h 562"/>
                    <a:gd name="T22" fmla="*/ 2147483647 w 828"/>
                    <a:gd name="T23" fmla="*/ 2147483647 h 562"/>
                    <a:gd name="T24" fmla="*/ 2147483647 w 828"/>
                    <a:gd name="T25" fmla="*/ 2147483647 h 562"/>
                    <a:gd name="T26" fmla="*/ 2147483647 w 828"/>
                    <a:gd name="T27" fmla="*/ 2147483647 h 562"/>
                    <a:gd name="T28" fmla="*/ 2147483647 w 828"/>
                    <a:gd name="T29" fmla="*/ 2147483647 h 562"/>
                    <a:gd name="T30" fmla="*/ 2147483647 w 828"/>
                    <a:gd name="T31" fmla="*/ 2147483647 h 562"/>
                    <a:gd name="T32" fmla="*/ 2147483647 w 828"/>
                    <a:gd name="T33" fmla="*/ 2147483647 h 562"/>
                    <a:gd name="T34" fmla="*/ 2147483647 w 828"/>
                    <a:gd name="T35" fmla="*/ 2147483647 h 562"/>
                    <a:gd name="T36" fmla="*/ 2147483647 w 828"/>
                    <a:gd name="T37" fmla="*/ 2147483647 h 562"/>
                    <a:gd name="T38" fmla="*/ 2147483647 w 828"/>
                    <a:gd name="T39" fmla="*/ 2147483647 h 562"/>
                    <a:gd name="T40" fmla="*/ 2147483647 w 828"/>
                    <a:gd name="T41" fmla="*/ 2147483647 h 562"/>
                    <a:gd name="T42" fmla="*/ 2147483647 w 828"/>
                    <a:gd name="T43" fmla="*/ 2147483647 h 562"/>
                    <a:gd name="T44" fmla="*/ 2147483647 w 828"/>
                    <a:gd name="T45" fmla="*/ 2147483647 h 562"/>
                    <a:gd name="T46" fmla="*/ 2147483647 w 828"/>
                    <a:gd name="T47" fmla="*/ 2147483647 h 562"/>
                    <a:gd name="T48" fmla="*/ 2147483647 w 828"/>
                    <a:gd name="T49" fmla="*/ 2147483647 h 562"/>
                    <a:gd name="T50" fmla="*/ 2147483647 w 828"/>
                    <a:gd name="T51" fmla="*/ 2147483647 h 562"/>
                    <a:gd name="T52" fmla="*/ 2147483647 w 828"/>
                    <a:gd name="T53" fmla="*/ 2147483647 h 562"/>
                    <a:gd name="T54" fmla="*/ 2147483647 w 828"/>
                    <a:gd name="T55" fmla="*/ 2147483647 h 562"/>
                    <a:gd name="T56" fmla="*/ 2147483647 w 828"/>
                    <a:gd name="T57" fmla="*/ 2147483647 h 562"/>
                    <a:gd name="T58" fmla="*/ 2147483647 w 828"/>
                    <a:gd name="T59" fmla="*/ 2147483647 h 562"/>
                    <a:gd name="T60" fmla="*/ 2147483647 w 828"/>
                    <a:gd name="T61" fmla="*/ 2147483647 h 562"/>
                    <a:gd name="T62" fmla="*/ 2147483647 w 828"/>
                    <a:gd name="T63" fmla="*/ 2147483647 h 562"/>
                    <a:gd name="T64" fmla="*/ 2147483647 w 828"/>
                    <a:gd name="T65" fmla="*/ 2147483647 h 562"/>
                    <a:gd name="T66" fmla="*/ 2147483647 w 828"/>
                    <a:gd name="T67" fmla="*/ 2147483647 h 562"/>
                    <a:gd name="T68" fmla="*/ 2147483647 w 828"/>
                    <a:gd name="T69" fmla="*/ 2147483647 h 562"/>
                    <a:gd name="T70" fmla="*/ 2147483647 w 828"/>
                    <a:gd name="T71" fmla="*/ 2147483647 h 562"/>
                    <a:gd name="T72" fmla="*/ 2147483647 w 828"/>
                    <a:gd name="T73" fmla="*/ 2147483647 h 562"/>
                    <a:gd name="T74" fmla="*/ 2147483647 w 828"/>
                    <a:gd name="T75" fmla="*/ 2147483647 h 562"/>
                    <a:gd name="T76" fmla="*/ 2147483647 w 828"/>
                    <a:gd name="T77" fmla="*/ 2147483647 h 562"/>
                    <a:gd name="T78" fmla="*/ 0 w 828"/>
                    <a:gd name="T79" fmla="*/ 2147483647 h 562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828"/>
                    <a:gd name="T121" fmla="*/ 0 h 562"/>
                    <a:gd name="T122" fmla="*/ 828 w 828"/>
                    <a:gd name="T123" fmla="*/ 562 h 562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828" h="562">
                      <a:moveTo>
                        <a:pt x="0" y="55"/>
                      </a:moveTo>
                      <a:lnTo>
                        <a:pt x="228" y="32"/>
                      </a:lnTo>
                      <a:lnTo>
                        <a:pt x="252" y="69"/>
                      </a:lnTo>
                      <a:lnTo>
                        <a:pt x="496" y="32"/>
                      </a:lnTo>
                      <a:lnTo>
                        <a:pt x="538" y="63"/>
                      </a:lnTo>
                      <a:lnTo>
                        <a:pt x="538" y="5"/>
                      </a:lnTo>
                      <a:lnTo>
                        <a:pt x="535" y="0"/>
                      </a:lnTo>
                      <a:lnTo>
                        <a:pt x="583" y="3"/>
                      </a:lnTo>
                      <a:lnTo>
                        <a:pt x="635" y="90"/>
                      </a:lnTo>
                      <a:lnTo>
                        <a:pt x="717" y="208"/>
                      </a:lnTo>
                      <a:lnTo>
                        <a:pt x="757" y="310"/>
                      </a:lnTo>
                      <a:lnTo>
                        <a:pt x="819" y="381"/>
                      </a:lnTo>
                      <a:lnTo>
                        <a:pt x="828" y="484"/>
                      </a:lnTo>
                      <a:lnTo>
                        <a:pt x="809" y="546"/>
                      </a:lnTo>
                      <a:lnTo>
                        <a:pt x="722" y="562"/>
                      </a:lnTo>
                      <a:lnTo>
                        <a:pt x="707" y="536"/>
                      </a:lnTo>
                      <a:lnTo>
                        <a:pt x="646" y="499"/>
                      </a:lnTo>
                      <a:lnTo>
                        <a:pt x="627" y="460"/>
                      </a:lnTo>
                      <a:lnTo>
                        <a:pt x="611" y="445"/>
                      </a:lnTo>
                      <a:lnTo>
                        <a:pt x="601" y="410"/>
                      </a:lnTo>
                      <a:lnTo>
                        <a:pt x="586" y="420"/>
                      </a:lnTo>
                      <a:lnTo>
                        <a:pt x="538" y="373"/>
                      </a:lnTo>
                      <a:lnTo>
                        <a:pt x="549" y="329"/>
                      </a:lnTo>
                      <a:lnTo>
                        <a:pt x="538" y="305"/>
                      </a:lnTo>
                      <a:lnTo>
                        <a:pt x="523" y="313"/>
                      </a:lnTo>
                      <a:lnTo>
                        <a:pt x="525" y="339"/>
                      </a:lnTo>
                      <a:lnTo>
                        <a:pt x="509" y="305"/>
                      </a:lnTo>
                      <a:lnTo>
                        <a:pt x="510" y="226"/>
                      </a:lnTo>
                      <a:lnTo>
                        <a:pt x="480" y="179"/>
                      </a:lnTo>
                      <a:lnTo>
                        <a:pt x="402" y="140"/>
                      </a:lnTo>
                      <a:lnTo>
                        <a:pt x="364" y="97"/>
                      </a:lnTo>
                      <a:lnTo>
                        <a:pt x="320" y="92"/>
                      </a:lnTo>
                      <a:lnTo>
                        <a:pt x="302" y="119"/>
                      </a:lnTo>
                      <a:lnTo>
                        <a:pt x="238" y="139"/>
                      </a:lnTo>
                      <a:lnTo>
                        <a:pt x="200" y="119"/>
                      </a:lnTo>
                      <a:lnTo>
                        <a:pt x="181" y="90"/>
                      </a:lnTo>
                      <a:lnTo>
                        <a:pt x="60" y="116"/>
                      </a:lnTo>
                      <a:lnTo>
                        <a:pt x="34" y="95"/>
                      </a:lnTo>
                      <a:lnTo>
                        <a:pt x="7" y="118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" name="Freeform 51"/>
                <p:cNvSpPr>
                  <a:spLocks/>
                </p:cNvSpPr>
                <p:nvPr/>
              </p:nvSpPr>
              <p:spPr bwMode="auto">
                <a:xfrm>
                  <a:off x="10951288" y="3618246"/>
                  <a:ext cx="874664" cy="403262"/>
                </a:xfrm>
                <a:custGeom>
                  <a:avLst/>
                  <a:gdLst>
                    <a:gd name="T0" fmla="*/ 2147483647 w 762"/>
                    <a:gd name="T1" fmla="*/ 2147483647 h 334"/>
                    <a:gd name="T2" fmla="*/ 0 w 762"/>
                    <a:gd name="T3" fmla="*/ 2147483647 h 334"/>
                    <a:gd name="T4" fmla="*/ 2147483647 w 762"/>
                    <a:gd name="T5" fmla="*/ 2147483647 h 334"/>
                    <a:gd name="T6" fmla="*/ 2147483647 w 762"/>
                    <a:gd name="T7" fmla="*/ 2147483647 h 334"/>
                    <a:gd name="T8" fmla="*/ 2147483647 w 762"/>
                    <a:gd name="T9" fmla="*/ 2147483647 h 334"/>
                    <a:gd name="T10" fmla="*/ 2147483647 w 762"/>
                    <a:gd name="T11" fmla="*/ 2147483647 h 334"/>
                    <a:gd name="T12" fmla="*/ 2147483647 w 762"/>
                    <a:gd name="T13" fmla="*/ 2147483647 h 334"/>
                    <a:gd name="T14" fmla="*/ 2147483647 w 762"/>
                    <a:gd name="T15" fmla="*/ 2147483647 h 334"/>
                    <a:gd name="T16" fmla="*/ 2147483647 w 762"/>
                    <a:gd name="T17" fmla="*/ 2147483647 h 334"/>
                    <a:gd name="T18" fmla="*/ 2147483647 w 762"/>
                    <a:gd name="T19" fmla="*/ 2147483647 h 334"/>
                    <a:gd name="T20" fmla="*/ 2147483647 w 762"/>
                    <a:gd name="T21" fmla="*/ 2147483647 h 334"/>
                    <a:gd name="T22" fmla="*/ 2147483647 w 762"/>
                    <a:gd name="T23" fmla="*/ 2147483647 h 334"/>
                    <a:gd name="T24" fmla="*/ 2147483647 w 762"/>
                    <a:gd name="T25" fmla="*/ 2147483647 h 334"/>
                    <a:gd name="T26" fmla="*/ 2147483647 w 762"/>
                    <a:gd name="T27" fmla="*/ 2147483647 h 334"/>
                    <a:gd name="T28" fmla="*/ 2147483647 w 762"/>
                    <a:gd name="T29" fmla="*/ 2147483647 h 334"/>
                    <a:gd name="T30" fmla="*/ 2147483647 w 762"/>
                    <a:gd name="T31" fmla="*/ 2147483647 h 334"/>
                    <a:gd name="T32" fmla="*/ 2147483647 w 762"/>
                    <a:gd name="T33" fmla="*/ 2147483647 h 334"/>
                    <a:gd name="T34" fmla="*/ 2147483647 w 762"/>
                    <a:gd name="T35" fmla="*/ 2147483647 h 334"/>
                    <a:gd name="T36" fmla="*/ 2147483647 w 762"/>
                    <a:gd name="T37" fmla="*/ 2147483647 h 334"/>
                    <a:gd name="T38" fmla="*/ 2147483647 w 762"/>
                    <a:gd name="T39" fmla="*/ 2147483647 h 334"/>
                    <a:gd name="T40" fmla="*/ 2147483647 w 762"/>
                    <a:gd name="T41" fmla="*/ 2147483647 h 334"/>
                    <a:gd name="T42" fmla="*/ 2147483647 w 762"/>
                    <a:gd name="T43" fmla="*/ 2147483647 h 334"/>
                    <a:gd name="T44" fmla="*/ 2147483647 w 762"/>
                    <a:gd name="T45" fmla="*/ 2147483647 h 334"/>
                    <a:gd name="T46" fmla="*/ 2147483647 w 762"/>
                    <a:gd name="T47" fmla="*/ 2147483647 h 334"/>
                    <a:gd name="T48" fmla="*/ 2147483647 w 762"/>
                    <a:gd name="T49" fmla="*/ 2147483647 h 334"/>
                    <a:gd name="T50" fmla="*/ 2147483647 w 762"/>
                    <a:gd name="T51" fmla="*/ 2147483647 h 334"/>
                    <a:gd name="T52" fmla="*/ 2147483647 w 762"/>
                    <a:gd name="T53" fmla="*/ 2147483647 h 334"/>
                    <a:gd name="T54" fmla="*/ 2147483647 w 762"/>
                    <a:gd name="T55" fmla="*/ 2147483647 h 334"/>
                    <a:gd name="T56" fmla="*/ 2147483647 w 762"/>
                    <a:gd name="T57" fmla="*/ 2147483647 h 334"/>
                    <a:gd name="T58" fmla="*/ 2147483647 w 762"/>
                    <a:gd name="T59" fmla="*/ 0 h 334"/>
                    <a:gd name="T60" fmla="*/ 2147483647 w 762"/>
                    <a:gd name="T61" fmla="*/ 2147483647 h 334"/>
                    <a:gd name="T62" fmla="*/ 2147483647 w 762"/>
                    <a:gd name="T63" fmla="*/ 2147483647 h 334"/>
                    <a:gd name="T64" fmla="*/ 2147483647 w 762"/>
                    <a:gd name="T65" fmla="*/ 2147483647 h 334"/>
                    <a:gd name="T66" fmla="*/ 2147483647 w 762"/>
                    <a:gd name="T67" fmla="*/ 2147483647 h 33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762"/>
                    <a:gd name="T103" fmla="*/ 0 h 334"/>
                    <a:gd name="T104" fmla="*/ 762 w 762"/>
                    <a:gd name="T105" fmla="*/ 334 h 33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762" h="334">
                      <a:moveTo>
                        <a:pt x="26" y="247"/>
                      </a:moveTo>
                      <a:lnTo>
                        <a:pt x="0" y="318"/>
                      </a:lnTo>
                      <a:lnTo>
                        <a:pt x="98" y="308"/>
                      </a:lnTo>
                      <a:lnTo>
                        <a:pt x="137" y="276"/>
                      </a:lnTo>
                      <a:lnTo>
                        <a:pt x="271" y="240"/>
                      </a:lnTo>
                      <a:lnTo>
                        <a:pt x="308" y="260"/>
                      </a:lnTo>
                      <a:lnTo>
                        <a:pt x="397" y="247"/>
                      </a:lnTo>
                      <a:lnTo>
                        <a:pt x="397" y="252"/>
                      </a:lnTo>
                      <a:lnTo>
                        <a:pt x="529" y="334"/>
                      </a:lnTo>
                      <a:lnTo>
                        <a:pt x="607" y="310"/>
                      </a:lnTo>
                      <a:lnTo>
                        <a:pt x="651" y="218"/>
                      </a:lnTo>
                      <a:lnTo>
                        <a:pt x="726" y="192"/>
                      </a:lnTo>
                      <a:lnTo>
                        <a:pt x="762" y="124"/>
                      </a:lnTo>
                      <a:lnTo>
                        <a:pt x="760" y="42"/>
                      </a:lnTo>
                      <a:lnTo>
                        <a:pt x="751" y="110"/>
                      </a:lnTo>
                      <a:lnTo>
                        <a:pt x="709" y="168"/>
                      </a:lnTo>
                      <a:lnTo>
                        <a:pt x="693" y="163"/>
                      </a:lnTo>
                      <a:lnTo>
                        <a:pt x="636" y="179"/>
                      </a:lnTo>
                      <a:lnTo>
                        <a:pt x="636" y="160"/>
                      </a:lnTo>
                      <a:lnTo>
                        <a:pt x="693" y="140"/>
                      </a:lnTo>
                      <a:lnTo>
                        <a:pt x="641" y="134"/>
                      </a:lnTo>
                      <a:lnTo>
                        <a:pt x="699" y="116"/>
                      </a:lnTo>
                      <a:lnTo>
                        <a:pt x="722" y="126"/>
                      </a:lnTo>
                      <a:lnTo>
                        <a:pt x="733" y="61"/>
                      </a:lnTo>
                      <a:lnTo>
                        <a:pt x="718" y="47"/>
                      </a:lnTo>
                      <a:lnTo>
                        <a:pt x="649" y="73"/>
                      </a:lnTo>
                      <a:lnTo>
                        <a:pt x="651" y="34"/>
                      </a:lnTo>
                      <a:lnTo>
                        <a:pt x="680" y="44"/>
                      </a:lnTo>
                      <a:lnTo>
                        <a:pt x="718" y="14"/>
                      </a:lnTo>
                      <a:lnTo>
                        <a:pt x="697" y="0"/>
                      </a:lnTo>
                      <a:lnTo>
                        <a:pt x="470" y="52"/>
                      </a:lnTo>
                      <a:lnTo>
                        <a:pt x="190" y="108"/>
                      </a:lnTo>
                      <a:lnTo>
                        <a:pt x="63" y="245"/>
                      </a:lnTo>
                      <a:lnTo>
                        <a:pt x="26" y="247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" name="Freeform 52"/>
                <p:cNvSpPr>
                  <a:spLocks/>
                </p:cNvSpPr>
                <p:nvPr/>
              </p:nvSpPr>
              <p:spPr bwMode="auto">
                <a:xfrm>
                  <a:off x="11040743" y="3184449"/>
                  <a:ext cx="434018" cy="478019"/>
                </a:xfrm>
                <a:custGeom>
                  <a:avLst/>
                  <a:gdLst>
                    <a:gd name="T0" fmla="*/ 2147483647 w 440"/>
                    <a:gd name="T1" fmla="*/ 2147483647 h 458"/>
                    <a:gd name="T2" fmla="*/ 2147483647 w 440"/>
                    <a:gd name="T3" fmla="*/ 2147483647 h 458"/>
                    <a:gd name="T4" fmla="*/ 0 w 440"/>
                    <a:gd name="T5" fmla="*/ 2147483647 h 458"/>
                    <a:gd name="T6" fmla="*/ 2147483647 w 440"/>
                    <a:gd name="T7" fmla="*/ 2147483647 h 458"/>
                    <a:gd name="T8" fmla="*/ 2147483647 w 440"/>
                    <a:gd name="T9" fmla="*/ 2147483647 h 458"/>
                    <a:gd name="T10" fmla="*/ 2147483647 w 440"/>
                    <a:gd name="T11" fmla="*/ 2147483647 h 458"/>
                    <a:gd name="T12" fmla="*/ 2147483647 w 440"/>
                    <a:gd name="T13" fmla="*/ 2147483647 h 458"/>
                    <a:gd name="T14" fmla="*/ 2147483647 w 440"/>
                    <a:gd name="T15" fmla="*/ 2147483647 h 458"/>
                    <a:gd name="T16" fmla="*/ 2147483647 w 440"/>
                    <a:gd name="T17" fmla="*/ 2147483647 h 458"/>
                    <a:gd name="T18" fmla="*/ 2147483647 w 440"/>
                    <a:gd name="T19" fmla="*/ 2147483647 h 458"/>
                    <a:gd name="T20" fmla="*/ 2147483647 w 440"/>
                    <a:gd name="T21" fmla="*/ 2147483647 h 458"/>
                    <a:gd name="T22" fmla="*/ 2147483647 w 440"/>
                    <a:gd name="T23" fmla="*/ 2147483647 h 458"/>
                    <a:gd name="T24" fmla="*/ 2147483647 w 440"/>
                    <a:gd name="T25" fmla="*/ 2147483647 h 458"/>
                    <a:gd name="T26" fmla="*/ 2147483647 w 440"/>
                    <a:gd name="T27" fmla="*/ 2147483647 h 458"/>
                    <a:gd name="T28" fmla="*/ 2147483647 w 440"/>
                    <a:gd name="T29" fmla="*/ 2147483647 h 458"/>
                    <a:gd name="T30" fmla="*/ 2147483647 w 440"/>
                    <a:gd name="T31" fmla="*/ 2147483647 h 458"/>
                    <a:gd name="T32" fmla="*/ 2147483647 w 440"/>
                    <a:gd name="T33" fmla="*/ 0 h 458"/>
                    <a:gd name="T34" fmla="*/ 2147483647 w 440"/>
                    <a:gd name="T35" fmla="*/ 2147483647 h 458"/>
                    <a:gd name="T36" fmla="*/ 2147483647 w 440"/>
                    <a:gd name="T37" fmla="*/ 2147483647 h 458"/>
                    <a:gd name="T38" fmla="*/ 2147483647 w 440"/>
                    <a:gd name="T39" fmla="*/ 2147483647 h 458"/>
                    <a:gd name="T40" fmla="*/ 2147483647 w 440"/>
                    <a:gd name="T41" fmla="*/ 2147483647 h 45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40"/>
                    <a:gd name="T64" fmla="*/ 0 h 458"/>
                    <a:gd name="T65" fmla="*/ 440 w 440"/>
                    <a:gd name="T66" fmla="*/ 458 h 45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40" h="458">
                      <a:moveTo>
                        <a:pt x="45" y="239"/>
                      </a:moveTo>
                      <a:lnTo>
                        <a:pt x="12" y="230"/>
                      </a:lnTo>
                      <a:lnTo>
                        <a:pt x="0" y="303"/>
                      </a:lnTo>
                      <a:lnTo>
                        <a:pt x="12" y="379"/>
                      </a:lnTo>
                      <a:lnTo>
                        <a:pt x="75" y="431"/>
                      </a:lnTo>
                      <a:lnTo>
                        <a:pt x="90" y="458"/>
                      </a:lnTo>
                      <a:lnTo>
                        <a:pt x="170" y="431"/>
                      </a:lnTo>
                      <a:lnTo>
                        <a:pt x="267" y="370"/>
                      </a:lnTo>
                      <a:lnTo>
                        <a:pt x="294" y="235"/>
                      </a:lnTo>
                      <a:lnTo>
                        <a:pt x="356" y="199"/>
                      </a:lnTo>
                      <a:lnTo>
                        <a:pt x="389" y="117"/>
                      </a:lnTo>
                      <a:lnTo>
                        <a:pt x="440" y="93"/>
                      </a:lnTo>
                      <a:lnTo>
                        <a:pt x="374" y="83"/>
                      </a:lnTo>
                      <a:lnTo>
                        <a:pt x="260" y="141"/>
                      </a:lnTo>
                      <a:lnTo>
                        <a:pt x="248" y="86"/>
                      </a:lnTo>
                      <a:lnTo>
                        <a:pt x="152" y="92"/>
                      </a:lnTo>
                      <a:lnTo>
                        <a:pt x="130" y="0"/>
                      </a:lnTo>
                      <a:lnTo>
                        <a:pt x="105" y="24"/>
                      </a:lnTo>
                      <a:lnTo>
                        <a:pt x="112" y="155"/>
                      </a:lnTo>
                      <a:lnTo>
                        <a:pt x="70" y="166"/>
                      </a:lnTo>
                      <a:lnTo>
                        <a:pt x="45" y="239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4" name="Freeform 53"/>
                <p:cNvSpPr>
                  <a:spLocks/>
                </p:cNvSpPr>
                <p:nvPr/>
              </p:nvSpPr>
              <p:spPr bwMode="auto">
                <a:xfrm>
                  <a:off x="11655879" y="3191819"/>
                  <a:ext cx="124795" cy="160041"/>
                </a:xfrm>
                <a:custGeom>
                  <a:avLst/>
                  <a:gdLst>
                    <a:gd name="T0" fmla="*/ 0 w 107"/>
                    <a:gd name="T1" fmla="*/ 2147483647 h 132"/>
                    <a:gd name="T2" fmla="*/ 2147483647 w 107"/>
                    <a:gd name="T3" fmla="*/ 0 h 132"/>
                    <a:gd name="T4" fmla="*/ 2147483647 w 107"/>
                    <a:gd name="T5" fmla="*/ 2147483647 h 132"/>
                    <a:gd name="T6" fmla="*/ 2147483647 w 107"/>
                    <a:gd name="T7" fmla="*/ 2147483647 h 132"/>
                    <a:gd name="T8" fmla="*/ 2147483647 w 107"/>
                    <a:gd name="T9" fmla="*/ 2147483647 h 132"/>
                    <a:gd name="T10" fmla="*/ 2147483647 w 107"/>
                    <a:gd name="T11" fmla="*/ 2147483647 h 132"/>
                    <a:gd name="T12" fmla="*/ 2147483647 w 107"/>
                    <a:gd name="T13" fmla="*/ 2147483647 h 132"/>
                    <a:gd name="T14" fmla="*/ 0 w 107"/>
                    <a:gd name="T15" fmla="*/ 2147483647 h 13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7"/>
                    <a:gd name="T25" fmla="*/ 0 h 132"/>
                    <a:gd name="T26" fmla="*/ 107 w 107"/>
                    <a:gd name="T27" fmla="*/ 132 h 13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7" h="132">
                      <a:moveTo>
                        <a:pt x="0" y="8"/>
                      </a:moveTo>
                      <a:lnTo>
                        <a:pt x="23" y="0"/>
                      </a:lnTo>
                      <a:lnTo>
                        <a:pt x="71" y="29"/>
                      </a:lnTo>
                      <a:lnTo>
                        <a:pt x="71" y="58"/>
                      </a:lnTo>
                      <a:lnTo>
                        <a:pt x="105" y="79"/>
                      </a:lnTo>
                      <a:lnTo>
                        <a:pt x="107" y="118"/>
                      </a:lnTo>
                      <a:lnTo>
                        <a:pt x="52" y="132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" name="Freeform 54"/>
                <p:cNvSpPr>
                  <a:spLocks/>
                </p:cNvSpPr>
                <p:nvPr/>
              </p:nvSpPr>
              <p:spPr bwMode="auto">
                <a:xfrm>
                  <a:off x="11135719" y="2878054"/>
                  <a:ext cx="586422" cy="406421"/>
                </a:xfrm>
                <a:custGeom>
                  <a:avLst/>
                  <a:gdLst>
                    <a:gd name="T0" fmla="*/ 2147483647 w 512"/>
                    <a:gd name="T1" fmla="*/ 2147483647 h 336"/>
                    <a:gd name="T2" fmla="*/ 0 w 512"/>
                    <a:gd name="T3" fmla="*/ 2147483647 h 336"/>
                    <a:gd name="T4" fmla="*/ 2147483647 w 512"/>
                    <a:gd name="T5" fmla="*/ 2147483647 h 336"/>
                    <a:gd name="T6" fmla="*/ 2147483647 w 512"/>
                    <a:gd name="T7" fmla="*/ 2147483647 h 336"/>
                    <a:gd name="T8" fmla="*/ 2147483647 w 512"/>
                    <a:gd name="T9" fmla="*/ 2147483647 h 336"/>
                    <a:gd name="T10" fmla="*/ 2147483647 w 512"/>
                    <a:gd name="T11" fmla="*/ 2147483647 h 336"/>
                    <a:gd name="T12" fmla="*/ 2147483647 w 512"/>
                    <a:gd name="T13" fmla="*/ 2147483647 h 336"/>
                    <a:gd name="T14" fmla="*/ 2147483647 w 512"/>
                    <a:gd name="T15" fmla="*/ 2147483647 h 336"/>
                    <a:gd name="T16" fmla="*/ 2147483647 w 512"/>
                    <a:gd name="T17" fmla="*/ 2147483647 h 336"/>
                    <a:gd name="T18" fmla="*/ 2147483647 w 512"/>
                    <a:gd name="T19" fmla="*/ 2147483647 h 336"/>
                    <a:gd name="T20" fmla="*/ 2147483647 w 512"/>
                    <a:gd name="T21" fmla="*/ 2147483647 h 336"/>
                    <a:gd name="T22" fmla="*/ 2147483647 w 512"/>
                    <a:gd name="T23" fmla="*/ 2147483647 h 336"/>
                    <a:gd name="T24" fmla="*/ 2147483647 w 512"/>
                    <a:gd name="T25" fmla="*/ 0 h 336"/>
                    <a:gd name="T26" fmla="*/ 2147483647 w 512"/>
                    <a:gd name="T27" fmla="*/ 2147483647 h 336"/>
                    <a:gd name="T28" fmla="*/ 2147483647 w 512"/>
                    <a:gd name="T29" fmla="*/ 2147483647 h 3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12"/>
                    <a:gd name="T46" fmla="*/ 0 h 336"/>
                    <a:gd name="T47" fmla="*/ 512 w 512"/>
                    <a:gd name="T48" fmla="*/ 336 h 3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12" h="336">
                      <a:moveTo>
                        <a:pt x="47" y="49"/>
                      </a:moveTo>
                      <a:lnTo>
                        <a:pt x="0" y="94"/>
                      </a:lnTo>
                      <a:lnTo>
                        <a:pt x="26" y="257"/>
                      </a:lnTo>
                      <a:lnTo>
                        <a:pt x="47" y="336"/>
                      </a:lnTo>
                      <a:lnTo>
                        <a:pt x="134" y="329"/>
                      </a:lnTo>
                      <a:lnTo>
                        <a:pt x="457" y="268"/>
                      </a:lnTo>
                      <a:lnTo>
                        <a:pt x="480" y="258"/>
                      </a:lnTo>
                      <a:lnTo>
                        <a:pt x="512" y="183"/>
                      </a:lnTo>
                      <a:lnTo>
                        <a:pt x="464" y="141"/>
                      </a:lnTo>
                      <a:lnTo>
                        <a:pt x="490" y="44"/>
                      </a:lnTo>
                      <a:lnTo>
                        <a:pt x="452" y="34"/>
                      </a:lnTo>
                      <a:lnTo>
                        <a:pt x="452" y="10"/>
                      </a:lnTo>
                      <a:lnTo>
                        <a:pt x="436" y="0"/>
                      </a:lnTo>
                      <a:lnTo>
                        <a:pt x="62" y="70"/>
                      </a:lnTo>
                      <a:lnTo>
                        <a:pt x="47" y="49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6" name="Freeform 55"/>
                <p:cNvSpPr>
                  <a:spLocks/>
                </p:cNvSpPr>
                <p:nvPr/>
              </p:nvSpPr>
              <p:spPr bwMode="auto">
                <a:xfrm>
                  <a:off x="11668027" y="2924382"/>
                  <a:ext cx="155716" cy="326401"/>
                </a:xfrm>
                <a:custGeom>
                  <a:avLst/>
                  <a:gdLst>
                    <a:gd name="T0" fmla="*/ 2147483647 w 135"/>
                    <a:gd name="T1" fmla="*/ 2147483647 h 268"/>
                    <a:gd name="T2" fmla="*/ 2147483647 w 135"/>
                    <a:gd name="T3" fmla="*/ 0 h 268"/>
                    <a:gd name="T4" fmla="*/ 2147483647 w 135"/>
                    <a:gd name="T5" fmla="*/ 2147483647 h 268"/>
                    <a:gd name="T6" fmla="*/ 2147483647 w 135"/>
                    <a:gd name="T7" fmla="*/ 2147483647 h 268"/>
                    <a:gd name="T8" fmla="*/ 2147483647 w 135"/>
                    <a:gd name="T9" fmla="*/ 2147483647 h 268"/>
                    <a:gd name="T10" fmla="*/ 2147483647 w 135"/>
                    <a:gd name="T11" fmla="*/ 2147483647 h 268"/>
                    <a:gd name="T12" fmla="*/ 2147483647 w 135"/>
                    <a:gd name="T13" fmla="*/ 2147483647 h 268"/>
                    <a:gd name="T14" fmla="*/ 2147483647 w 135"/>
                    <a:gd name="T15" fmla="*/ 2147483647 h 268"/>
                    <a:gd name="T16" fmla="*/ 2147483647 w 135"/>
                    <a:gd name="T17" fmla="*/ 2147483647 h 268"/>
                    <a:gd name="T18" fmla="*/ 2147483647 w 135"/>
                    <a:gd name="T19" fmla="*/ 2147483647 h 268"/>
                    <a:gd name="T20" fmla="*/ 2147483647 w 135"/>
                    <a:gd name="T21" fmla="*/ 2147483647 h 268"/>
                    <a:gd name="T22" fmla="*/ 0 w 135"/>
                    <a:gd name="T23" fmla="*/ 2147483647 h 268"/>
                    <a:gd name="T24" fmla="*/ 2147483647 w 135"/>
                    <a:gd name="T25" fmla="*/ 2147483647 h 26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35"/>
                    <a:gd name="T40" fmla="*/ 0 h 268"/>
                    <a:gd name="T41" fmla="*/ 135 w 135"/>
                    <a:gd name="T42" fmla="*/ 268 h 26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35" h="268">
                      <a:moveTo>
                        <a:pt x="24" y="2"/>
                      </a:moveTo>
                      <a:lnTo>
                        <a:pt x="56" y="0"/>
                      </a:lnTo>
                      <a:lnTo>
                        <a:pt x="121" y="40"/>
                      </a:lnTo>
                      <a:lnTo>
                        <a:pt x="111" y="73"/>
                      </a:lnTo>
                      <a:lnTo>
                        <a:pt x="134" y="94"/>
                      </a:lnTo>
                      <a:lnTo>
                        <a:pt x="135" y="219"/>
                      </a:lnTo>
                      <a:lnTo>
                        <a:pt x="113" y="268"/>
                      </a:lnTo>
                      <a:lnTo>
                        <a:pt x="87" y="250"/>
                      </a:lnTo>
                      <a:lnTo>
                        <a:pt x="59" y="249"/>
                      </a:lnTo>
                      <a:lnTo>
                        <a:pt x="13" y="223"/>
                      </a:lnTo>
                      <a:lnTo>
                        <a:pt x="48" y="144"/>
                      </a:lnTo>
                      <a:lnTo>
                        <a:pt x="0" y="102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7" name="Freeform 56"/>
                <p:cNvSpPr>
                  <a:spLocks/>
                </p:cNvSpPr>
                <p:nvPr/>
              </p:nvSpPr>
              <p:spPr bwMode="auto">
                <a:xfrm>
                  <a:off x="11185415" y="2420041"/>
                  <a:ext cx="650477" cy="556986"/>
                </a:xfrm>
                <a:custGeom>
                  <a:avLst/>
                  <a:gdLst>
                    <a:gd name="T0" fmla="*/ 2147483647 w 567"/>
                    <a:gd name="T1" fmla="*/ 2147483647 h 461"/>
                    <a:gd name="T2" fmla="*/ 2147483647 w 567"/>
                    <a:gd name="T3" fmla="*/ 2147483647 h 461"/>
                    <a:gd name="T4" fmla="*/ 2147483647 w 567"/>
                    <a:gd name="T5" fmla="*/ 2147483647 h 461"/>
                    <a:gd name="T6" fmla="*/ 2147483647 w 567"/>
                    <a:gd name="T7" fmla="*/ 2147483647 h 461"/>
                    <a:gd name="T8" fmla="*/ 2147483647 w 567"/>
                    <a:gd name="T9" fmla="*/ 2147483647 h 461"/>
                    <a:gd name="T10" fmla="*/ 2147483647 w 567"/>
                    <a:gd name="T11" fmla="*/ 2147483647 h 461"/>
                    <a:gd name="T12" fmla="*/ 2147483647 w 567"/>
                    <a:gd name="T13" fmla="*/ 2147483647 h 461"/>
                    <a:gd name="T14" fmla="*/ 2147483647 w 567"/>
                    <a:gd name="T15" fmla="*/ 2147483647 h 461"/>
                    <a:gd name="T16" fmla="*/ 2147483647 w 567"/>
                    <a:gd name="T17" fmla="*/ 2147483647 h 461"/>
                    <a:gd name="T18" fmla="*/ 2147483647 w 567"/>
                    <a:gd name="T19" fmla="*/ 2147483647 h 461"/>
                    <a:gd name="T20" fmla="*/ 2147483647 w 567"/>
                    <a:gd name="T21" fmla="*/ 2147483647 h 461"/>
                    <a:gd name="T22" fmla="*/ 2147483647 w 567"/>
                    <a:gd name="T23" fmla="*/ 2147483647 h 461"/>
                    <a:gd name="T24" fmla="*/ 2147483647 w 567"/>
                    <a:gd name="T25" fmla="*/ 0 h 461"/>
                    <a:gd name="T26" fmla="*/ 2147483647 w 567"/>
                    <a:gd name="T27" fmla="*/ 2147483647 h 461"/>
                    <a:gd name="T28" fmla="*/ 2147483647 w 567"/>
                    <a:gd name="T29" fmla="*/ 2147483647 h 461"/>
                    <a:gd name="T30" fmla="*/ 2147483647 w 567"/>
                    <a:gd name="T31" fmla="*/ 2147483647 h 461"/>
                    <a:gd name="T32" fmla="*/ 2147483647 w 567"/>
                    <a:gd name="T33" fmla="*/ 2147483647 h 461"/>
                    <a:gd name="T34" fmla="*/ 2147483647 w 567"/>
                    <a:gd name="T35" fmla="*/ 2147483647 h 461"/>
                    <a:gd name="T36" fmla="*/ 2147483647 w 567"/>
                    <a:gd name="T37" fmla="*/ 2147483647 h 461"/>
                    <a:gd name="T38" fmla="*/ 2147483647 w 567"/>
                    <a:gd name="T39" fmla="*/ 2147483647 h 461"/>
                    <a:gd name="T40" fmla="*/ 2147483647 w 567"/>
                    <a:gd name="T41" fmla="*/ 2147483647 h 461"/>
                    <a:gd name="T42" fmla="*/ 2147483647 w 567"/>
                    <a:gd name="T43" fmla="*/ 2147483647 h 461"/>
                    <a:gd name="T44" fmla="*/ 2147483647 w 567"/>
                    <a:gd name="T45" fmla="*/ 2147483647 h 461"/>
                    <a:gd name="T46" fmla="*/ 2147483647 w 567"/>
                    <a:gd name="T47" fmla="*/ 2147483647 h 461"/>
                    <a:gd name="T48" fmla="*/ 2147483647 w 567"/>
                    <a:gd name="T49" fmla="*/ 2147483647 h 461"/>
                    <a:gd name="T50" fmla="*/ 2147483647 w 567"/>
                    <a:gd name="T51" fmla="*/ 2147483647 h 461"/>
                    <a:gd name="T52" fmla="*/ 2147483647 w 567"/>
                    <a:gd name="T53" fmla="*/ 2147483647 h 461"/>
                    <a:gd name="T54" fmla="*/ 2147483647 w 567"/>
                    <a:gd name="T55" fmla="*/ 2147483647 h 461"/>
                    <a:gd name="T56" fmla="*/ 0 w 567"/>
                    <a:gd name="T57" fmla="*/ 2147483647 h 461"/>
                    <a:gd name="T58" fmla="*/ 2147483647 w 567"/>
                    <a:gd name="T59" fmla="*/ 2147483647 h 461"/>
                    <a:gd name="T60" fmla="*/ 2147483647 w 567"/>
                    <a:gd name="T61" fmla="*/ 2147483647 h 46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67"/>
                    <a:gd name="T94" fmla="*/ 0 h 461"/>
                    <a:gd name="T95" fmla="*/ 567 w 567"/>
                    <a:gd name="T96" fmla="*/ 461 h 46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67" h="461">
                      <a:moveTo>
                        <a:pt x="44" y="310"/>
                      </a:moveTo>
                      <a:lnTo>
                        <a:pt x="97" y="282"/>
                      </a:lnTo>
                      <a:lnTo>
                        <a:pt x="169" y="276"/>
                      </a:lnTo>
                      <a:lnTo>
                        <a:pt x="187" y="252"/>
                      </a:lnTo>
                      <a:lnTo>
                        <a:pt x="213" y="248"/>
                      </a:lnTo>
                      <a:lnTo>
                        <a:pt x="228" y="223"/>
                      </a:lnTo>
                      <a:lnTo>
                        <a:pt x="252" y="213"/>
                      </a:lnTo>
                      <a:lnTo>
                        <a:pt x="241" y="164"/>
                      </a:lnTo>
                      <a:lnTo>
                        <a:pt x="226" y="152"/>
                      </a:lnTo>
                      <a:lnTo>
                        <a:pt x="257" y="113"/>
                      </a:lnTo>
                      <a:lnTo>
                        <a:pt x="276" y="113"/>
                      </a:lnTo>
                      <a:lnTo>
                        <a:pt x="342" y="30"/>
                      </a:lnTo>
                      <a:lnTo>
                        <a:pt x="444" y="0"/>
                      </a:lnTo>
                      <a:lnTo>
                        <a:pt x="455" y="77"/>
                      </a:lnTo>
                      <a:lnTo>
                        <a:pt x="460" y="74"/>
                      </a:lnTo>
                      <a:lnTo>
                        <a:pt x="484" y="102"/>
                      </a:lnTo>
                      <a:lnTo>
                        <a:pt x="486" y="181"/>
                      </a:lnTo>
                      <a:lnTo>
                        <a:pt x="517" y="245"/>
                      </a:lnTo>
                      <a:lnTo>
                        <a:pt x="528" y="329"/>
                      </a:lnTo>
                      <a:lnTo>
                        <a:pt x="531" y="402"/>
                      </a:lnTo>
                      <a:lnTo>
                        <a:pt x="567" y="426"/>
                      </a:lnTo>
                      <a:lnTo>
                        <a:pt x="541" y="461"/>
                      </a:lnTo>
                      <a:lnTo>
                        <a:pt x="475" y="420"/>
                      </a:lnTo>
                      <a:lnTo>
                        <a:pt x="441" y="423"/>
                      </a:lnTo>
                      <a:lnTo>
                        <a:pt x="407" y="413"/>
                      </a:lnTo>
                      <a:lnTo>
                        <a:pt x="408" y="389"/>
                      </a:lnTo>
                      <a:lnTo>
                        <a:pt x="387" y="381"/>
                      </a:lnTo>
                      <a:lnTo>
                        <a:pt x="16" y="452"/>
                      </a:lnTo>
                      <a:lnTo>
                        <a:pt x="0" y="431"/>
                      </a:lnTo>
                      <a:lnTo>
                        <a:pt x="56" y="348"/>
                      </a:lnTo>
                      <a:lnTo>
                        <a:pt x="44" y="310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8" name="Freeform 57"/>
                <p:cNvSpPr>
                  <a:spLocks/>
                </p:cNvSpPr>
                <p:nvPr/>
              </p:nvSpPr>
              <p:spPr bwMode="auto">
                <a:xfrm>
                  <a:off x="11692323" y="2389507"/>
                  <a:ext cx="171178" cy="335877"/>
                </a:xfrm>
                <a:custGeom>
                  <a:avLst/>
                  <a:gdLst>
                    <a:gd name="T0" fmla="*/ 0 w 150"/>
                    <a:gd name="T1" fmla="*/ 2147483647 h 278"/>
                    <a:gd name="T2" fmla="*/ 2147483647 w 150"/>
                    <a:gd name="T3" fmla="*/ 0 h 278"/>
                    <a:gd name="T4" fmla="*/ 2147483647 w 150"/>
                    <a:gd name="T5" fmla="*/ 2147483647 h 278"/>
                    <a:gd name="T6" fmla="*/ 2147483647 w 150"/>
                    <a:gd name="T7" fmla="*/ 2147483647 h 278"/>
                    <a:gd name="T8" fmla="*/ 2147483647 w 150"/>
                    <a:gd name="T9" fmla="*/ 2147483647 h 278"/>
                    <a:gd name="T10" fmla="*/ 2147483647 w 150"/>
                    <a:gd name="T11" fmla="*/ 2147483647 h 278"/>
                    <a:gd name="T12" fmla="*/ 2147483647 w 150"/>
                    <a:gd name="T13" fmla="*/ 2147483647 h 278"/>
                    <a:gd name="T14" fmla="*/ 2147483647 w 150"/>
                    <a:gd name="T15" fmla="*/ 2147483647 h 278"/>
                    <a:gd name="T16" fmla="*/ 2147483647 w 150"/>
                    <a:gd name="T17" fmla="*/ 2147483647 h 278"/>
                    <a:gd name="T18" fmla="*/ 0 w 150"/>
                    <a:gd name="T19" fmla="*/ 2147483647 h 27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50"/>
                    <a:gd name="T31" fmla="*/ 0 h 278"/>
                    <a:gd name="T32" fmla="*/ 150 w 150"/>
                    <a:gd name="T33" fmla="*/ 278 h 27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50" h="278">
                      <a:moveTo>
                        <a:pt x="0" y="29"/>
                      </a:moveTo>
                      <a:lnTo>
                        <a:pt x="109" y="0"/>
                      </a:lnTo>
                      <a:lnTo>
                        <a:pt x="150" y="76"/>
                      </a:lnTo>
                      <a:lnTo>
                        <a:pt x="129" y="95"/>
                      </a:lnTo>
                      <a:lnTo>
                        <a:pt x="137" y="263"/>
                      </a:lnTo>
                      <a:lnTo>
                        <a:pt x="74" y="278"/>
                      </a:lnTo>
                      <a:lnTo>
                        <a:pt x="43" y="208"/>
                      </a:lnTo>
                      <a:lnTo>
                        <a:pt x="42" y="126"/>
                      </a:lnTo>
                      <a:lnTo>
                        <a:pt x="14" y="102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9" name="Freeform 58"/>
                <p:cNvSpPr>
                  <a:spLocks/>
                </p:cNvSpPr>
                <p:nvPr/>
              </p:nvSpPr>
              <p:spPr bwMode="auto">
                <a:xfrm>
                  <a:off x="11774047" y="2650627"/>
                  <a:ext cx="367756" cy="174782"/>
                </a:xfrm>
                <a:custGeom>
                  <a:avLst/>
                  <a:gdLst>
                    <a:gd name="T0" fmla="*/ 0 w 320"/>
                    <a:gd name="T1" fmla="*/ 2147483647 h 146"/>
                    <a:gd name="T2" fmla="*/ 2147483647 w 320"/>
                    <a:gd name="T3" fmla="*/ 2147483647 h 146"/>
                    <a:gd name="T4" fmla="*/ 2147483647 w 320"/>
                    <a:gd name="T5" fmla="*/ 2147483647 h 146"/>
                    <a:gd name="T6" fmla="*/ 2147483647 w 320"/>
                    <a:gd name="T7" fmla="*/ 0 h 146"/>
                    <a:gd name="T8" fmla="*/ 2147483647 w 320"/>
                    <a:gd name="T9" fmla="*/ 2147483647 h 146"/>
                    <a:gd name="T10" fmla="*/ 2147483647 w 320"/>
                    <a:gd name="T11" fmla="*/ 2147483647 h 146"/>
                    <a:gd name="T12" fmla="*/ 2147483647 w 320"/>
                    <a:gd name="T13" fmla="*/ 2147483647 h 146"/>
                    <a:gd name="T14" fmla="*/ 2147483647 w 320"/>
                    <a:gd name="T15" fmla="*/ 2147483647 h 146"/>
                    <a:gd name="T16" fmla="*/ 2147483647 w 320"/>
                    <a:gd name="T17" fmla="*/ 2147483647 h 146"/>
                    <a:gd name="T18" fmla="*/ 2147483647 w 320"/>
                    <a:gd name="T19" fmla="*/ 2147483647 h 146"/>
                    <a:gd name="T20" fmla="*/ 2147483647 w 320"/>
                    <a:gd name="T21" fmla="*/ 2147483647 h 146"/>
                    <a:gd name="T22" fmla="*/ 2147483647 w 320"/>
                    <a:gd name="T23" fmla="*/ 2147483647 h 146"/>
                    <a:gd name="T24" fmla="*/ 2147483647 w 320"/>
                    <a:gd name="T25" fmla="*/ 2147483647 h 146"/>
                    <a:gd name="T26" fmla="*/ 2147483647 w 320"/>
                    <a:gd name="T27" fmla="*/ 2147483647 h 146"/>
                    <a:gd name="T28" fmla="*/ 2147483647 w 320"/>
                    <a:gd name="T29" fmla="*/ 2147483647 h 146"/>
                    <a:gd name="T30" fmla="*/ 2147483647 w 320"/>
                    <a:gd name="T31" fmla="*/ 2147483647 h 146"/>
                    <a:gd name="T32" fmla="*/ 2147483647 w 320"/>
                    <a:gd name="T33" fmla="*/ 2147483647 h 146"/>
                    <a:gd name="T34" fmla="*/ 2147483647 w 320"/>
                    <a:gd name="T35" fmla="*/ 2147483647 h 146"/>
                    <a:gd name="T36" fmla="*/ 2147483647 w 320"/>
                    <a:gd name="T37" fmla="*/ 2147483647 h 146"/>
                    <a:gd name="T38" fmla="*/ 0 w 320"/>
                    <a:gd name="T39" fmla="*/ 2147483647 h 14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320"/>
                    <a:gd name="T61" fmla="*/ 0 h 146"/>
                    <a:gd name="T62" fmla="*/ 320 w 320"/>
                    <a:gd name="T63" fmla="*/ 146 h 14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320" h="146">
                      <a:moveTo>
                        <a:pt x="0" y="58"/>
                      </a:moveTo>
                      <a:lnTo>
                        <a:pt x="163" y="18"/>
                      </a:lnTo>
                      <a:lnTo>
                        <a:pt x="183" y="20"/>
                      </a:lnTo>
                      <a:lnTo>
                        <a:pt x="202" y="0"/>
                      </a:lnTo>
                      <a:lnTo>
                        <a:pt x="218" y="10"/>
                      </a:lnTo>
                      <a:lnTo>
                        <a:pt x="199" y="52"/>
                      </a:lnTo>
                      <a:lnTo>
                        <a:pt x="233" y="49"/>
                      </a:lnTo>
                      <a:lnTo>
                        <a:pt x="252" y="81"/>
                      </a:lnTo>
                      <a:lnTo>
                        <a:pt x="275" y="84"/>
                      </a:lnTo>
                      <a:lnTo>
                        <a:pt x="291" y="79"/>
                      </a:lnTo>
                      <a:lnTo>
                        <a:pt x="291" y="62"/>
                      </a:lnTo>
                      <a:lnTo>
                        <a:pt x="263" y="39"/>
                      </a:lnTo>
                      <a:lnTo>
                        <a:pt x="284" y="37"/>
                      </a:lnTo>
                      <a:lnTo>
                        <a:pt x="320" y="86"/>
                      </a:lnTo>
                      <a:lnTo>
                        <a:pt x="286" y="115"/>
                      </a:lnTo>
                      <a:lnTo>
                        <a:pt x="247" y="100"/>
                      </a:lnTo>
                      <a:lnTo>
                        <a:pt x="223" y="136"/>
                      </a:lnTo>
                      <a:lnTo>
                        <a:pt x="175" y="100"/>
                      </a:lnTo>
                      <a:lnTo>
                        <a:pt x="13" y="146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0" name="Freeform 59"/>
                <p:cNvSpPr>
                  <a:spLocks/>
                </p:cNvSpPr>
                <p:nvPr/>
              </p:nvSpPr>
              <p:spPr bwMode="auto">
                <a:xfrm>
                  <a:off x="11787300" y="2782240"/>
                  <a:ext cx="193265" cy="156883"/>
                </a:xfrm>
                <a:custGeom>
                  <a:avLst/>
                  <a:gdLst>
                    <a:gd name="T0" fmla="*/ 0 w 166"/>
                    <a:gd name="T1" fmla="*/ 2147483647 h 128"/>
                    <a:gd name="T2" fmla="*/ 2147483647 w 166"/>
                    <a:gd name="T3" fmla="*/ 0 h 128"/>
                    <a:gd name="T4" fmla="*/ 2147483647 w 166"/>
                    <a:gd name="T5" fmla="*/ 2147483647 h 128"/>
                    <a:gd name="T6" fmla="*/ 2147483647 w 166"/>
                    <a:gd name="T7" fmla="*/ 2147483647 h 128"/>
                    <a:gd name="T8" fmla="*/ 2147483647 w 166"/>
                    <a:gd name="T9" fmla="*/ 2147483647 h 128"/>
                    <a:gd name="T10" fmla="*/ 2147483647 w 166"/>
                    <a:gd name="T11" fmla="*/ 2147483647 h 128"/>
                    <a:gd name="T12" fmla="*/ 2147483647 w 166"/>
                    <a:gd name="T13" fmla="*/ 2147483647 h 128"/>
                    <a:gd name="T14" fmla="*/ 0 w 166"/>
                    <a:gd name="T15" fmla="*/ 2147483647 h 12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66"/>
                    <a:gd name="T25" fmla="*/ 0 h 128"/>
                    <a:gd name="T26" fmla="*/ 166 w 166"/>
                    <a:gd name="T27" fmla="*/ 128 h 12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66" h="128">
                      <a:moveTo>
                        <a:pt x="0" y="32"/>
                      </a:moveTo>
                      <a:lnTo>
                        <a:pt x="127" y="0"/>
                      </a:lnTo>
                      <a:lnTo>
                        <a:pt x="166" y="58"/>
                      </a:lnTo>
                      <a:lnTo>
                        <a:pt x="143" y="84"/>
                      </a:lnTo>
                      <a:lnTo>
                        <a:pt x="103" y="74"/>
                      </a:lnTo>
                      <a:lnTo>
                        <a:pt x="40" y="128"/>
                      </a:lnTo>
                      <a:lnTo>
                        <a:pt x="6" y="10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1" name="Freeform 60"/>
                <p:cNvSpPr>
                  <a:spLocks/>
                </p:cNvSpPr>
                <p:nvPr/>
              </p:nvSpPr>
              <p:spPr bwMode="auto">
                <a:xfrm>
                  <a:off x="11818223" y="2888583"/>
                  <a:ext cx="189953" cy="118978"/>
                </a:xfrm>
                <a:custGeom>
                  <a:avLst/>
                  <a:gdLst>
                    <a:gd name="T0" fmla="*/ 0 w 165"/>
                    <a:gd name="T1" fmla="*/ 2147483647 h 99"/>
                    <a:gd name="T2" fmla="*/ 2147483647 w 165"/>
                    <a:gd name="T3" fmla="*/ 2147483647 h 99"/>
                    <a:gd name="T4" fmla="*/ 2147483647 w 165"/>
                    <a:gd name="T5" fmla="*/ 0 h 99"/>
                    <a:gd name="T6" fmla="*/ 2147483647 w 165"/>
                    <a:gd name="T7" fmla="*/ 2147483647 h 99"/>
                    <a:gd name="T8" fmla="*/ 2147483647 w 165"/>
                    <a:gd name="T9" fmla="*/ 2147483647 h 99"/>
                    <a:gd name="T10" fmla="*/ 2147483647 w 165"/>
                    <a:gd name="T11" fmla="*/ 2147483647 h 99"/>
                    <a:gd name="T12" fmla="*/ 2147483647 w 165"/>
                    <a:gd name="T13" fmla="*/ 2147483647 h 99"/>
                    <a:gd name="T14" fmla="*/ 0 w 165"/>
                    <a:gd name="T15" fmla="*/ 2147483647 h 9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65"/>
                    <a:gd name="T25" fmla="*/ 0 h 99"/>
                    <a:gd name="T26" fmla="*/ 165 w 165"/>
                    <a:gd name="T27" fmla="*/ 99 h 9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65" h="99">
                      <a:moveTo>
                        <a:pt x="0" y="73"/>
                      </a:moveTo>
                      <a:lnTo>
                        <a:pt x="68" y="41"/>
                      </a:lnTo>
                      <a:lnTo>
                        <a:pt x="134" y="0"/>
                      </a:lnTo>
                      <a:lnTo>
                        <a:pt x="145" y="2"/>
                      </a:lnTo>
                      <a:lnTo>
                        <a:pt x="165" y="3"/>
                      </a:lnTo>
                      <a:lnTo>
                        <a:pt x="100" y="55"/>
                      </a:lnTo>
                      <a:lnTo>
                        <a:pt x="19" y="99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2" name="Freeform 61"/>
                <p:cNvSpPr>
                  <a:spLocks/>
                </p:cNvSpPr>
                <p:nvPr/>
              </p:nvSpPr>
              <p:spPr bwMode="auto">
                <a:xfrm>
                  <a:off x="11817118" y="2325279"/>
                  <a:ext cx="200996" cy="375887"/>
                </a:xfrm>
                <a:custGeom>
                  <a:avLst/>
                  <a:gdLst>
                    <a:gd name="T0" fmla="*/ 2147483647 w 176"/>
                    <a:gd name="T1" fmla="*/ 0 h 313"/>
                    <a:gd name="T2" fmla="*/ 0 w 176"/>
                    <a:gd name="T3" fmla="*/ 2147483647 h 313"/>
                    <a:gd name="T4" fmla="*/ 2147483647 w 176"/>
                    <a:gd name="T5" fmla="*/ 2147483647 h 313"/>
                    <a:gd name="T6" fmla="*/ 2147483647 w 176"/>
                    <a:gd name="T7" fmla="*/ 2147483647 h 313"/>
                    <a:gd name="T8" fmla="*/ 2147483647 w 176"/>
                    <a:gd name="T9" fmla="*/ 2147483647 h 313"/>
                    <a:gd name="T10" fmla="*/ 2147483647 w 176"/>
                    <a:gd name="T11" fmla="*/ 2147483647 h 313"/>
                    <a:gd name="T12" fmla="*/ 2147483647 w 176"/>
                    <a:gd name="T13" fmla="*/ 2147483647 h 313"/>
                    <a:gd name="T14" fmla="*/ 2147483647 w 176"/>
                    <a:gd name="T15" fmla="*/ 2147483647 h 313"/>
                    <a:gd name="T16" fmla="*/ 2147483647 w 176"/>
                    <a:gd name="T17" fmla="*/ 2147483647 h 313"/>
                    <a:gd name="T18" fmla="*/ 2147483647 w 176"/>
                    <a:gd name="T19" fmla="*/ 2147483647 h 313"/>
                    <a:gd name="T20" fmla="*/ 2147483647 w 176"/>
                    <a:gd name="T21" fmla="*/ 2147483647 h 313"/>
                    <a:gd name="T22" fmla="*/ 2147483647 w 176"/>
                    <a:gd name="T23" fmla="*/ 2147483647 h 313"/>
                    <a:gd name="T24" fmla="*/ 2147483647 w 176"/>
                    <a:gd name="T25" fmla="*/ 0 h 31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76"/>
                    <a:gd name="T40" fmla="*/ 0 h 313"/>
                    <a:gd name="T41" fmla="*/ 176 w 176"/>
                    <a:gd name="T42" fmla="*/ 313 h 31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76" h="313">
                      <a:moveTo>
                        <a:pt x="38" y="0"/>
                      </a:moveTo>
                      <a:lnTo>
                        <a:pt x="0" y="55"/>
                      </a:lnTo>
                      <a:lnTo>
                        <a:pt x="41" y="127"/>
                      </a:lnTo>
                      <a:lnTo>
                        <a:pt x="17" y="147"/>
                      </a:lnTo>
                      <a:lnTo>
                        <a:pt x="26" y="313"/>
                      </a:lnTo>
                      <a:lnTo>
                        <a:pt x="125" y="289"/>
                      </a:lnTo>
                      <a:lnTo>
                        <a:pt x="151" y="289"/>
                      </a:lnTo>
                      <a:lnTo>
                        <a:pt x="165" y="271"/>
                      </a:lnTo>
                      <a:lnTo>
                        <a:pt x="165" y="240"/>
                      </a:lnTo>
                      <a:lnTo>
                        <a:pt x="176" y="221"/>
                      </a:lnTo>
                      <a:lnTo>
                        <a:pt x="122" y="197"/>
                      </a:lnTo>
                      <a:lnTo>
                        <a:pt x="51" y="14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7" name="Freeform 36"/>
                <p:cNvSpPr>
                  <a:spLocks/>
                </p:cNvSpPr>
                <p:nvPr/>
              </p:nvSpPr>
              <p:spPr bwMode="auto">
                <a:xfrm>
                  <a:off x="9938577" y="4354226"/>
                  <a:ext cx="608510" cy="514871"/>
                </a:xfrm>
                <a:custGeom>
                  <a:avLst/>
                  <a:gdLst>
                    <a:gd name="T0" fmla="*/ 0 w 530"/>
                    <a:gd name="T1" fmla="*/ 2147483647 h 425"/>
                    <a:gd name="T2" fmla="*/ 2147483647 w 530"/>
                    <a:gd name="T3" fmla="*/ 0 h 425"/>
                    <a:gd name="T4" fmla="*/ 2147483647 w 530"/>
                    <a:gd name="T5" fmla="*/ 2147483647 h 425"/>
                    <a:gd name="T6" fmla="*/ 2147483647 w 530"/>
                    <a:gd name="T7" fmla="*/ 2147483647 h 425"/>
                    <a:gd name="T8" fmla="*/ 2147483647 w 530"/>
                    <a:gd name="T9" fmla="*/ 2147483647 h 425"/>
                    <a:gd name="T10" fmla="*/ 2147483647 w 530"/>
                    <a:gd name="T11" fmla="*/ 2147483647 h 425"/>
                    <a:gd name="T12" fmla="*/ 2147483647 w 530"/>
                    <a:gd name="T13" fmla="*/ 2147483647 h 425"/>
                    <a:gd name="T14" fmla="*/ 2147483647 w 530"/>
                    <a:gd name="T15" fmla="*/ 2147483647 h 425"/>
                    <a:gd name="T16" fmla="*/ 2147483647 w 530"/>
                    <a:gd name="T17" fmla="*/ 2147483647 h 425"/>
                    <a:gd name="T18" fmla="*/ 2147483647 w 530"/>
                    <a:gd name="T19" fmla="*/ 2147483647 h 425"/>
                    <a:gd name="T20" fmla="*/ 2147483647 w 530"/>
                    <a:gd name="T21" fmla="*/ 2147483647 h 425"/>
                    <a:gd name="T22" fmla="*/ 2147483647 w 530"/>
                    <a:gd name="T23" fmla="*/ 2147483647 h 425"/>
                    <a:gd name="T24" fmla="*/ 2147483647 w 530"/>
                    <a:gd name="T25" fmla="*/ 2147483647 h 425"/>
                    <a:gd name="T26" fmla="*/ 2147483647 w 530"/>
                    <a:gd name="T27" fmla="*/ 2147483647 h 425"/>
                    <a:gd name="T28" fmla="*/ 2147483647 w 530"/>
                    <a:gd name="T29" fmla="*/ 2147483647 h 425"/>
                    <a:gd name="T30" fmla="*/ 2147483647 w 530"/>
                    <a:gd name="T31" fmla="*/ 2147483647 h 425"/>
                    <a:gd name="T32" fmla="*/ 2147483647 w 530"/>
                    <a:gd name="T33" fmla="*/ 2147483647 h 425"/>
                    <a:gd name="T34" fmla="*/ 2147483647 w 530"/>
                    <a:gd name="T35" fmla="*/ 2147483647 h 425"/>
                    <a:gd name="T36" fmla="*/ 2147483647 w 530"/>
                    <a:gd name="T37" fmla="*/ 2147483647 h 425"/>
                    <a:gd name="T38" fmla="*/ 2147483647 w 530"/>
                    <a:gd name="T39" fmla="*/ 2147483647 h 425"/>
                    <a:gd name="T40" fmla="*/ 2147483647 w 530"/>
                    <a:gd name="T41" fmla="*/ 2147483647 h 425"/>
                    <a:gd name="T42" fmla="*/ 2147483647 w 530"/>
                    <a:gd name="T43" fmla="*/ 2147483647 h 425"/>
                    <a:gd name="T44" fmla="*/ 2147483647 w 530"/>
                    <a:gd name="T45" fmla="*/ 2147483647 h 425"/>
                    <a:gd name="T46" fmla="*/ 2147483647 w 530"/>
                    <a:gd name="T47" fmla="*/ 2147483647 h 425"/>
                    <a:gd name="T48" fmla="*/ 2147483647 w 530"/>
                    <a:gd name="T49" fmla="*/ 2147483647 h 425"/>
                    <a:gd name="T50" fmla="*/ 2147483647 w 530"/>
                    <a:gd name="T51" fmla="*/ 2147483647 h 425"/>
                    <a:gd name="T52" fmla="*/ 2147483647 w 530"/>
                    <a:gd name="T53" fmla="*/ 2147483647 h 425"/>
                    <a:gd name="T54" fmla="*/ 2147483647 w 530"/>
                    <a:gd name="T55" fmla="*/ 2147483647 h 425"/>
                    <a:gd name="T56" fmla="*/ 2147483647 w 530"/>
                    <a:gd name="T57" fmla="*/ 2147483647 h 425"/>
                    <a:gd name="T58" fmla="*/ 2147483647 w 530"/>
                    <a:gd name="T59" fmla="*/ 2147483647 h 425"/>
                    <a:gd name="T60" fmla="*/ 2147483647 w 530"/>
                    <a:gd name="T61" fmla="*/ 2147483647 h 425"/>
                    <a:gd name="T62" fmla="*/ 2147483647 w 530"/>
                    <a:gd name="T63" fmla="*/ 2147483647 h 425"/>
                    <a:gd name="T64" fmla="*/ 2147483647 w 530"/>
                    <a:gd name="T65" fmla="*/ 2147483647 h 425"/>
                    <a:gd name="T66" fmla="*/ 2147483647 w 530"/>
                    <a:gd name="T67" fmla="*/ 2147483647 h 425"/>
                    <a:gd name="T68" fmla="*/ 0 w 530"/>
                    <a:gd name="T69" fmla="*/ 2147483647 h 42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530"/>
                    <a:gd name="T106" fmla="*/ 0 h 425"/>
                    <a:gd name="T107" fmla="*/ 530 w 530"/>
                    <a:gd name="T108" fmla="*/ 425 h 42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530" h="425">
                      <a:moveTo>
                        <a:pt x="0" y="10"/>
                      </a:moveTo>
                      <a:lnTo>
                        <a:pt x="265" y="0"/>
                      </a:lnTo>
                      <a:lnTo>
                        <a:pt x="312" y="87"/>
                      </a:lnTo>
                      <a:lnTo>
                        <a:pt x="272" y="191"/>
                      </a:lnTo>
                      <a:lnTo>
                        <a:pt x="259" y="237"/>
                      </a:lnTo>
                      <a:lnTo>
                        <a:pt x="436" y="218"/>
                      </a:lnTo>
                      <a:lnTo>
                        <a:pt x="448" y="286"/>
                      </a:lnTo>
                      <a:lnTo>
                        <a:pt x="394" y="279"/>
                      </a:lnTo>
                      <a:lnTo>
                        <a:pt x="370" y="308"/>
                      </a:lnTo>
                      <a:lnTo>
                        <a:pt x="398" y="328"/>
                      </a:lnTo>
                      <a:lnTo>
                        <a:pt x="446" y="305"/>
                      </a:lnTo>
                      <a:lnTo>
                        <a:pt x="448" y="338"/>
                      </a:lnTo>
                      <a:lnTo>
                        <a:pt x="477" y="310"/>
                      </a:lnTo>
                      <a:lnTo>
                        <a:pt x="496" y="310"/>
                      </a:lnTo>
                      <a:lnTo>
                        <a:pt x="474" y="367"/>
                      </a:lnTo>
                      <a:lnTo>
                        <a:pt x="517" y="376"/>
                      </a:lnTo>
                      <a:lnTo>
                        <a:pt x="530" y="407"/>
                      </a:lnTo>
                      <a:lnTo>
                        <a:pt x="511" y="417"/>
                      </a:lnTo>
                      <a:lnTo>
                        <a:pt x="483" y="397"/>
                      </a:lnTo>
                      <a:lnTo>
                        <a:pt x="432" y="383"/>
                      </a:lnTo>
                      <a:lnTo>
                        <a:pt x="443" y="420"/>
                      </a:lnTo>
                      <a:lnTo>
                        <a:pt x="417" y="425"/>
                      </a:lnTo>
                      <a:lnTo>
                        <a:pt x="396" y="391"/>
                      </a:lnTo>
                      <a:lnTo>
                        <a:pt x="383" y="412"/>
                      </a:lnTo>
                      <a:lnTo>
                        <a:pt x="306" y="412"/>
                      </a:lnTo>
                      <a:lnTo>
                        <a:pt x="306" y="391"/>
                      </a:lnTo>
                      <a:lnTo>
                        <a:pt x="277" y="367"/>
                      </a:lnTo>
                      <a:lnTo>
                        <a:pt x="218" y="363"/>
                      </a:lnTo>
                      <a:lnTo>
                        <a:pt x="267" y="391"/>
                      </a:lnTo>
                      <a:lnTo>
                        <a:pt x="199" y="405"/>
                      </a:lnTo>
                      <a:lnTo>
                        <a:pt x="93" y="386"/>
                      </a:lnTo>
                      <a:lnTo>
                        <a:pt x="52" y="391"/>
                      </a:lnTo>
                      <a:lnTo>
                        <a:pt x="67" y="249"/>
                      </a:lnTo>
                      <a:lnTo>
                        <a:pt x="2" y="136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3" name="Freeform 62"/>
                <p:cNvSpPr>
                  <a:spLocks/>
                </p:cNvSpPr>
                <p:nvPr/>
              </p:nvSpPr>
              <p:spPr bwMode="auto">
                <a:xfrm>
                  <a:off x="11934181" y="2768552"/>
                  <a:ext cx="96081" cy="84233"/>
                </a:xfrm>
                <a:custGeom>
                  <a:avLst/>
                  <a:gdLst>
                    <a:gd name="T0" fmla="*/ 0 w 84"/>
                    <a:gd name="T1" fmla="*/ 2147483647 h 69"/>
                    <a:gd name="T2" fmla="*/ 2147483647 w 84"/>
                    <a:gd name="T3" fmla="*/ 0 h 69"/>
                    <a:gd name="T4" fmla="*/ 2147483647 w 84"/>
                    <a:gd name="T5" fmla="*/ 2147483647 h 69"/>
                    <a:gd name="T6" fmla="*/ 2147483647 w 84"/>
                    <a:gd name="T7" fmla="*/ 2147483647 h 69"/>
                    <a:gd name="T8" fmla="*/ 2147483647 w 84"/>
                    <a:gd name="T9" fmla="*/ 2147483647 h 69"/>
                    <a:gd name="T10" fmla="*/ 2147483647 w 84"/>
                    <a:gd name="T11" fmla="*/ 2147483647 h 69"/>
                    <a:gd name="T12" fmla="*/ 0 w 84"/>
                    <a:gd name="T13" fmla="*/ 2147483647 h 6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4"/>
                    <a:gd name="T22" fmla="*/ 0 h 69"/>
                    <a:gd name="T23" fmla="*/ 84 w 84"/>
                    <a:gd name="T24" fmla="*/ 69 h 6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4" h="69">
                      <a:moveTo>
                        <a:pt x="0" y="11"/>
                      </a:moveTo>
                      <a:lnTo>
                        <a:pt x="36" y="0"/>
                      </a:lnTo>
                      <a:lnTo>
                        <a:pt x="84" y="35"/>
                      </a:lnTo>
                      <a:lnTo>
                        <a:pt x="74" y="45"/>
                      </a:lnTo>
                      <a:lnTo>
                        <a:pt x="50" y="45"/>
                      </a:lnTo>
                      <a:lnTo>
                        <a:pt x="39" y="6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4" name="Freeform 15"/>
                <p:cNvSpPr>
                  <a:spLocks/>
                </p:cNvSpPr>
                <p:nvPr/>
              </p:nvSpPr>
              <p:spPr bwMode="auto">
                <a:xfrm>
                  <a:off x="7920886" y="2133651"/>
                  <a:ext cx="1029276" cy="674912"/>
                </a:xfrm>
                <a:custGeom>
                  <a:avLst/>
                  <a:gdLst>
                    <a:gd name="T0" fmla="*/ 2147483647 w 896"/>
                    <a:gd name="T1" fmla="*/ 0 h 558"/>
                    <a:gd name="T2" fmla="*/ 2147483647 w 896"/>
                    <a:gd name="T3" fmla="*/ 2147483647 h 558"/>
                    <a:gd name="T4" fmla="*/ 2147483647 w 896"/>
                    <a:gd name="T5" fmla="*/ 2147483647 h 558"/>
                    <a:gd name="T6" fmla="*/ 2147483647 w 896"/>
                    <a:gd name="T7" fmla="*/ 2147483647 h 558"/>
                    <a:gd name="T8" fmla="*/ 2147483647 w 896"/>
                    <a:gd name="T9" fmla="*/ 2147483647 h 558"/>
                    <a:gd name="T10" fmla="*/ 2147483647 w 896"/>
                    <a:gd name="T11" fmla="*/ 2147483647 h 558"/>
                    <a:gd name="T12" fmla="*/ 2147483647 w 896"/>
                    <a:gd name="T13" fmla="*/ 2147483647 h 558"/>
                    <a:gd name="T14" fmla="*/ 2147483647 w 896"/>
                    <a:gd name="T15" fmla="*/ 2147483647 h 558"/>
                    <a:gd name="T16" fmla="*/ 2147483647 w 896"/>
                    <a:gd name="T17" fmla="*/ 2147483647 h 558"/>
                    <a:gd name="T18" fmla="*/ 2147483647 w 896"/>
                    <a:gd name="T19" fmla="*/ 2147483647 h 558"/>
                    <a:gd name="T20" fmla="*/ 2147483647 w 896"/>
                    <a:gd name="T21" fmla="*/ 2147483647 h 558"/>
                    <a:gd name="T22" fmla="*/ 2147483647 w 896"/>
                    <a:gd name="T23" fmla="*/ 2147483647 h 558"/>
                    <a:gd name="T24" fmla="*/ 2147483647 w 896"/>
                    <a:gd name="T25" fmla="*/ 2147483647 h 558"/>
                    <a:gd name="T26" fmla="*/ 2147483647 w 896"/>
                    <a:gd name="T27" fmla="*/ 2147483647 h 558"/>
                    <a:gd name="T28" fmla="*/ 2147483647 w 896"/>
                    <a:gd name="T29" fmla="*/ 2147483647 h 558"/>
                    <a:gd name="T30" fmla="*/ 2147483647 w 896"/>
                    <a:gd name="T31" fmla="*/ 2147483647 h 558"/>
                    <a:gd name="T32" fmla="*/ 2147483647 w 896"/>
                    <a:gd name="T33" fmla="*/ 2147483647 h 558"/>
                    <a:gd name="T34" fmla="*/ 0 w 896"/>
                    <a:gd name="T35" fmla="*/ 2147483647 h 558"/>
                    <a:gd name="T36" fmla="*/ 2147483647 w 896"/>
                    <a:gd name="T37" fmla="*/ 0 h 55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896"/>
                    <a:gd name="T58" fmla="*/ 0 h 558"/>
                    <a:gd name="T59" fmla="*/ 896 w 896"/>
                    <a:gd name="T60" fmla="*/ 558 h 558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896" h="558">
                      <a:moveTo>
                        <a:pt x="14" y="0"/>
                      </a:moveTo>
                      <a:lnTo>
                        <a:pt x="190" y="22"/>
                      </a:lnTo>
                      <a:lnTo>
                        <a:pt x="297" y="37"/>
                      </a:lnTo>
                      <a:lnTo>
                        <a:pt x="437" y="51"/>
                      </a:lnTo>
                      <a:lnTo>
                        <a:pt x="566" y="64"/>
                      </a:lnTo>
                      <a:lnTo>
                        <a:pt x="791" y="80"/>
                      </a:lnTo>
                      <a:lnTo>
                        <a:pt x="896" y="88"/>
                      </a:lnTo>
                      <a:lnTo>
                        <a:pt x="893" y="544"/>
                      </a:lnTo>
                      <a:lnTo>
                        <a:pt x="344" y="497"/>
                      </a:lnTo>
                      <a:lnTo>
                        <a:pt x="332" y="558"/>
                      </a:lnTo>
                      <a:lnTo>
                        <a:pt x="311" y="529"/>
                      </a:lnTo>
                      <a:lnTo>
                        <a:pt x="261" y="534"/>
                      </a:lnTo>
                      <a:lnTo>
                        <a:pt x="189" y="545"/>
                      </a:lnTo>
                      <a:lnTo>
                        <a:pt x="176" y="466"/>
                      </a:lnTo>
                      <a:lnTo>
                        <a:pt x="90" y="403"/>
                      </a:lnTo>
                      <a:lnTo>
                        <a:pt x="103" y="343"/>
                      </a:lnTo>
                      <a:lnTo>
                        <a:pt x="111" y="295"/>
                      </a:lnTo>
                      <a:lnTo>
                        <a:pt x="0" y="138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F6BC1C"/>
                </a:solidFill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</p:grpSp>
        <p:sp>
          <p:nvSpPr>
            <p:cNvPr id="12" name="5-Point Star 11"/>
            <p:cNvSpPr/>
            <p:nvPr/>
          </p:nvSpPr>
          <p:spPr>
            <a:xfrm>
              <a:off x="10764608" y="3121026"/>
              <a:ext cx="173589" cy="173589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6205081"/>
      </p:ext>
    </p:extLst>
  </p:cSld>
  <p:clrMapOvr>
    <a:masterClrMapping/>
  </p:clrMapOvr>
  <p:transition spd="slow"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12699" y="0"/>
            <a:ext cx="12204700" cy="6349616"/>
          </a:xfrm>
          <a:prstGeom prst="rect">
            <a:avLst/>
          </a:prstGeom>
          <a:solidFill>
            <a:srgbClr val="F6BC1C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66789" y="6465311"/>
            <a:ext cx="14851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A713BF-989B-46E7-8587-452FFB8C7B0D}"/>
              </a:ext>
            </a:extLst>
          </p:cNvPr>
          <p:cNvSpPr txBox="1"/>
          <p:nvPr/>
        </p:nvSpPr>
        <p:spPr>
          <a:xfrm>
            <a:off x="746889" y="1675400"/>
            <a:ext cx="652476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>
                <a:latin typeface="Arial"/>
                <a:cs typeface="Arial"/>
              </a:rPr>
              <a:t>Multiple pharmaceutical companies respond to pricing issues by…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Capping percentage price increases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Making pledges related to price increases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Providing additional transparency related to historic price increases</a:t>
            </a:r>
          </a:p>
          <a:p>
            <a:pPr>
              <a:spcBef>
                <a:spcPts val="1200"/>
              </a:spcBef>
            </a:pPr>
            <a:endParaRPr lang="en-US" sz="2400" dirty="0">
              <a:latin typeface="Arial"/>
              <a:cs typeface="Arial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1812" y="584829"/>
            <a:ext cx="8269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4000" dirty="0">
                <a:solidFill>
                  <a:srgbClr val="D63D24"/>
                </a:solidFill>
                <a:latin typeface="Arial"/>
                <a:cs typeface="Arial"/>
              </a:rPr>
              <a:t>Pricing</a:t>
            </a:r>
          </a:p>
        </p:txBody>
      </p:sp>
      <p:sp>
        <p:nvSpPr>
          <p:cNvPr id="4" name="Snip Single Corner Rectangle 3"/>
          <p:cNvSpPr/>
          <p:nvPr/>
        </p:nvSpPr>
        <p:spPr>
          <a:xfrm rot="16200000">
            <a:off x="8229341" y="1698292"/>
            <a:ext cx="5254493" cy="2670826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0800000"/>
            </a:lightRig>
          </a:scene3d>
          <a:sp3d extrusionH="76200" contourW="12700" prstMaterial="softEdge">
            <a:bevelT w="57150" h="57150" prst="angle"/>
            <a:extrusionClr>
              <a:schemeClr val="bg1">
                <a:lumMod val="50000"/>
              </a:schemeClr>
            </a:extrusionClr>
            <a:contourClr>
              <a:schemeClr val="bg1">
                <a:lumMod val="95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llergan_Logo_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587" y="601930"/>
            <a:ext cx="1660187" cy="420532"/>
          </a:xfrm>
          <a:prstGeom prst="rect">
            <a:avLst/>
          </a:prstGeom>
        </p:spPr>
      </p:pic>
      <p:pic>
        <p:nvPicPr>
          <p:cNvPr id="6" name="Picture 5" descr="Novo_Nordi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80" y="1138235"/>
            <a:ext cx="896600" cy="679455"/>
          </a:xfrm>
          <a:prstGeom prst="rect">
            <a:avLst/>
          </a:prstGeom>
        </p:spPr>
      </p:pic>
      <p:pic>
        <p:nvPicPr>
          <p:cNvPr id="16" name="Picture 15" descr="Sanofi-logo-300x12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5" b="17553"/>
          <a:stretch/>
        </p:blipFill>
        <p:spPr>
          <a:xfrm>
            <a:off x="10327856" y="1979183"/>
            <a:ext cx="1343649" cy="357176"/>
          </a:xfrm>
          <a:prstGeom prst="rect">
            <a:avLst/>
          </a:prstGeom>
        </p:spPr>
      </p:pic>
      <p:pic>
        <p:nvPicPr>
          <p:cNvPr id="17" name="Picture 16" descr="shire-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865" y="2474992"/>
            <a:ext cx="927630" cy="294414"/>
          </a:xfrm>
          <a:prstGeom prst="rect">
            <a:avLst/>
          </a:prstGeom>
        </p:spPr>
      </p:pic>
      <p:pic>
        <p:nvPicPr>
          <p:cNvPr id="19" name="Picture 18" descr="Merck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070" y="2908039"/>
            <a:ext cx="1207220" cy="348962"/>
          </a:xfrm>
          <a:prstGeom prst="rect">
            <a:avLst/>
          </a:prstGeom>
        </p:spPr>
      </p:pic>
      <p:pic>
        <p:nvPicPr>
          <p:cNvPr id="20" name="Picture 19" descr="Alnyla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102" y="3395634"/>
            <a:ext cx="1377156" cy="36639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758013" y="4837405"/>
            <a:ext cx="522959" cy="76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sz="2000" b="1" dirty="0">
                <a:solidFill>
                  <a:srgbClr val="1F4E79"/>
                </a:solidFill>
                <a:latin typeface="Arial"/>
                <a:cs typeface="Arial"/>
              </a:rPr>
              <a:t>.</a:t>
            </a:r>
          </a:p>
          <a:p>
            <a:pPr algn="ctr">
              <a:lnSpc>
                <a:spcPts val="1700"/>
              </a:lnSpc>
            </a:pPr>
            <a:r>
              <a:rPr lang="en-US" sz="2000" b="1" dirty="0">
                <a:solidFill>
                  <a:srgbClr val="1F4E79"/>
                </a:solidFill>
                <a:latin typeface="Arial"/>
                <a:cs typeface="Arial"/>
              </a:rPr>
              <a:t>.</a:t>
            </a:r>
          </a:p>
          <a:p>
            <a:pPr algn="ctr">
              <a:lnSpc>
                <a:spcPts val="1700"/>
              </a:lnSpc>
            </a:pPr>
            <a:r>
              <a:rPr lang="en-US" sz="2000" b="1" dirty="0">
                <a:solidFill>
                  <a:srgbClr val="1F4E79"/>
                </a:solidFill>
                <a:latin typeface="Arial"/>
                <a:cs typeface="Arial"/>
              </a:rPr>
              <a:t>.</a:t>
            </a:r>
            <a:endParaRPr lang="en-US" sz="2000" b="1" dirty="0">
              <a:solidFill>
                <a:srgbClr val="1F4E79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6C27B6-9F95-449D-A93F-85BBE8A967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49" t="34127" r="6475" b="40476"/>
          <a:stretch/>
        </p:blipFill>
        <p:spPr>
          <a:xfrm>
            <a:off x="10339816" y="3900666"/>
            <a:ext cx="1319729" cy="293274"/>
          </a:xfrm>
          <a:prstGeom prst="rect">
            <a:avLst/>
          </a:prstGeom>
        </p:spPr>
      </p:pic>
      <p:pic>
        <p:nvPicPr>
          <p:cNvPr id="1028" name="Picture 4" descr="Image result for Takeda logo">
            <a:extLst>
              <a:ext uri="{FF2B5EF4-FFF2-40B4-BE49-F238E27FC236}">
                <a16:creationId xmlns:a16="http://schemas.microsoft.com/office/drawing/2014/main" id="{179D1E97-9691-406F-82EA-530A9E758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6" b="23626"/>
          <a:stretch/>
        </p:blipFill>
        <p:spPr bwMode="auto">
          <a:xfrm>
            <a:off x="10321269" y="4332573"/>
            <a:ext cx="1356822" cy="49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425017"/>
      </p:ext>
    </p:extLst>
  </p:cSld>
  <p:clrMapOvr>
    <a:masterClrMapping/>
  </p:clrMapOvr>
  <p:transition spd="slow" advClick="0"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ag globe dolla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99" y="1996207"/>
            <a:ext cx="2205254" cy="220922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524364" y="3526075"/>
            <a:ext cx="1645920" cy="1645920"/>
            <a:chOff x="7682323" y="1994566"/>
            <a:chExt cx="2212848" cy="2212848"/>
          </a:xfrm>
        </p:grpSpPr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7682323" y="1994566"/>
              <a:ext cx="2212848" cy="2212848"/>
            </a:xfrm>
            <a:prstGeom prst="ellipse">
              <a:avLst/>
            </a:prstGeom>
            <a:solidFill>
              <a:srgbClr val="FFFFFF"/>
            </a:solidFill>
            <a:ln w="57150" cmpd="sng">
              <a:solidFill>
                <a:srgbClr val="F6BC1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spen.pn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966" y="2817271"/>
              <a:ext cx="1794386" cy="6978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357E395-FE75-463D-953E-8DC33B450E6B}"/>
              </a:ext>
            </a:extLst>
          </p:cNvPr>
          <p:cNvSpPr txBox="1"/>
          <p:nvPr/>
        </p:nvSpPr>
        <p:spPr>
          <a:xfrm>
            <a:off x="739422" y="1690688"/>
            <a:ext cx="5941252" cy="354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U.K. accuses Concordia and Actavis of price collusion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Pfizer appeals record fine from U.K. regulator over drug pricing</a:t>
            </a:r>
          </a:p>
          <a:p>
            <a:pPr marL="285750" indent="-285750">
              <a:spcBef>
                <a:spcPts val="13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EU investigates Aspen Pharma's pricing practices for cancer medicines</a:t>
            </a:r>
          </a:p>
          <a:p>
            <a:pPr marL="285750" indent="-285750">
              <a:spcBef>
                <a:spcPts val="1300"/>
              </a:spcBef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spcBef>
                <a:spcPts val="1300"/>
              </a:spcBef>
            </a:pP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1812" y="584829"/>
            <a:ext cx="8269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4000" dirty="0">
                <a:solidFill>
                  <a:srgbClr val="D63D24"/>
                </a:solidFill>
                <a:latin typeface="Arial"/>
                <a:cs typeface="Arial"/>
              </a:rPr>
              <a:t>Pricing: </a:t>
            </a:r>
            <a:r>
              <a:rPr lang="en-US" sz="4000" i="1" dirty="0">
                <a:solidFill>
                  <a:srgbClr val="D63D24"/>
                </a:solidFill>
                <a:latin typeface="Arial"/>
                <a:cs typeface="Arial"/>
              </a:rPr>
              <a:t>International</a:t>
            </a:r>
          </a:p>
        </p:txBody>
      </p:sp>
      <p:pic>
        <p:nvPicPr>
          <p:cNvPr id="5" name="Picture 4" descr="Pfizer_logo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577" y="3630342"/>
            <a:ext cx="2105798" cy="136218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2017</a:t>
            </a:r>
          </a:p>
        </p:txBody>
      </p:sp>
      <p:pic>
        <p:nvPicPr>
          <p:cNvPr id="2" name="Picture 1" descr="concordia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43" y="4483334"/>
            <a:ext cx="2473680" cy="404034"/>
          </a:xfrm>
          <a:prstGeom prst="rect">
            <a:avLst/>
          </a:prstGeom>
        </p:spPr>
      </p:pic>
      <p:pic>
        <p:nvPicPr>
          <p:cNvPr id="8" name="Picture 7" descr="Actavis-logo.sv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300" y="4712680"/>
            <a:ext cx="1359278" cy="65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33605"/>
      </p:ext>
    </p:extLst>
  </p:cSld>
  <p:clrMapOvr>
    <a:masterClrMapping/>
  </p:clrMapOvr>
  <p:transition spd="slow" advClick="0" advTm="9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108297" y="0"/>
            <a:ext cx="6083703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66789" y="6465311"/>
            <a:ext cx="14851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2017</a:t>
            </a:r>
          </a:p>
        </p:txBody>
      </p:sp>
      <p:grpSp>
        <p:nvGrpSpPr>
          <p:cNvPr id="4" name="Group 3"/>
          <p:cNvGrpSpPr/>
          <p:nvPr/>
        </p:nvGrpSpPr>
        <p:grpSpPr>
          <a:xfrm rot="359929">
            <a:off x="6655420" y="1045544"/>
            <a:ext cx="4978747" cy="3717784"/>
            <a:chOff x="1224339" y="1470958"/>
            <a:chExt cx="7071932" cy="528083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2140E73-B419-4856-BF20-C7081EEAF0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474" t="-22582" r="-1132" b="-1845"/>
            <a:stretch/>
          </p:blipFill>
          <p:spPr>
            <a:xfrm>
              <a:off x="1224339" y="1470958"/>
              <a:ext cx="7071932" cy="528083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Picture 1" descr="wp_logo_bla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993" y="1616000"/>
              <a:ext cx="4723759" cy="713879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 rot="359929">
            <a:off x="6212982" y="1521123"/>
            <a:ext cx="4978747" cy="3717784"/>
            <a:chOff x="1224339" y="1470958"/>
            <a:chExt cx="7071932" cy="52808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2140E73-B419-4856-BF20-C7081EEAF0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474" t="-22582" r="-1132" b="-1845"/>
            <a:stretch/>
          </p:blipFill>
          <p:spPr>
            <a:xfrm>
              <a:off x="1224339" y="1470958"/>
              <a:ext cx="7071932" cy="528083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 descr="wp_logo_bla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993" y="1616000"/>
              <a:ext cx="4723759" cy="713879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 rot="359929">
            <a:off x="6727419" y="1925538"/>
            <a:ext cx="4978747" cy="3717784"/>
            <a:chOff x="1224339" y="1470958"/>
            <a:chExt cx="7071932" cy="528083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2140E73-B419-4856-BF20-C7081EEAF0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474" t="-22582" r="-1132" b="-1845"/>
            <a:stretch/>
          </p:blipFill>
          <p:spPr>
            <a:xfrm>
              <a:off x="1224339" y="1470958"/>
              <a:ext cx="7071932" cy="528083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 descr="wp_logo_bla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993" y="1616000"/>
              <a:ext cx="4723759" cy="713879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 rot="359929">
            <a:off x="5860515" y="2132775"/>
            <a:ext cx="4978747" cy="3717784"/>
            <a:chOff x="1224339" y="1470958"/>
            <a:chExt cx="7071932" cy="528083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2140E73-B419-4856-BF20-C7081EEAF0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474" t="-22582" r="-1132" b="-1845"/>
            <a:stretch/>
          </p:blipFill>
          <p:spPr>
            <a:xfrm>
              <a:off x="1224339" y="1470958"/>
              <a:ext cx="7071932" cy="528083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Picture 29" descr="wp_logo_bla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993" y="1616000"/>
              <a:ext cx="4723759" cy="713879"/>
            </a:xfrm>
            <a:prstGeom prst="rect">
              <a:avLst/>
            </a:prstGeom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DCB1D7B3-30B0-4AA2-AF50-7A60524E6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7178"/>
            <a:ext cx="4853467" cy="1337508"/>
          </a:xfrm>
        </p:spPr>
        <p:txBody>
          <a:bodyPr anchor="t">
            <a:noAutofit/>
          </a:bodyPr>
          <a:lstStyle/>
          <a:p>
            <a:r>
              <a:rPr lang="en-US" sz="4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Discourse about the opioid crisis intensifies…</a:t>
            </a:r>
            <a:endParaRPr lang="en-US" sz="46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518597"/>
      </p:ext>
    </p:extLst>
  </p:cSld>
  <p:clrMapOvr>
    <a:masterClrMapping/>
  </p:clrMapOvr>
  <p:transition spd="slow" advClick="0"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B4FF968-E2A3-45BC-A992-1DD131396E49}"/>
              </a:ext>
            </a:extLst>
          </p:cNvPr>
          <p:cNvGrpSpPr/>
          <p:nvPr/>
        </p:nvGrpSpPr>
        <p:grpSpPr>
          <a:xfrm>
            <a:off x="4769442" y="2931172"/>
            <a:ext cx="6642499" cy="1571458"/>
            <a:chOff x="-3527619" y="1720871"/>
            <a:chExt cx="10079937" cy="1740401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DC0D3CB-D7B0-4E4A-9B08-F5897EBA3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-1977" t="-59146" r="-848" b="-3997"/>
            <a:stretch/>
          </p:blipFill>
          <p:spPr>
            <a:xfrm>
              <a:off x="-3527619" y="1720871"/>
              <a:ext cx="10079937" cy="174040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CEDFF048-991F-4823-995D-22224BE9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333750" y="1799168"/>
              <a:ext cx="4589594" cy="524295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2BC3985-BC3A-43E0-8999-183F41C3DCC9}"/>
              </a:ext>
            </a:extLst>
          </p:cNvPr>
          <p:cNvGrpSpPr/>
          <p:nvPr/>
        </p:nvGrpSpPr>
        <p:grpSpPr>
          <a:xfrm>
            <a:off x="776634" y="1268351"/>
            <a:ext cx="5253696" cy="1544047"/>
            <a:chOff x="-3557136" y="4231327"/>
            <a:chExt cx="6159187" cy="1731339"/>
          </a:xfrm>
          <a:solidFill>
            <a:srgbClr val="FFFFFF"/>
          </a:solidFill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F89CB6EF-4EE8-45CB-9324-2BDCBD217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253" t="-86803" r="-1880" b="-4530"/>
            <a:stretch/>
          </p:blipFill>
          <p:spPr>
            <a:xfrm>
              <a:off x="-3557136" y="4231327"/>
              <a:ext cx="6159187" cy="1731339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E8E8043F-0449-4EC3-80C2-2F0C22B17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482341" y="4308500"/>
              <a:ext cx="1927861" cy="646848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96" name="Group 95"/>
          <p:cNvGrpSpPr/>
          <p:nvPr/>
        </p:nvGrpSpPr>
        <p:grpSpPr>
          <a:xfrm>
            <a:off x="676127" y="4685359"/>
            <a:ext cx="7903386" cy="858824"/>
            <a:chOff x="383748" y="4010874"/>
            <a:chExt cx="7903386" cy="858824"/>
          </a:xfrm>
        </p:grpSpPr>
        <p:sp>
          <p:nvSpPr>
            <p:cNvPr id="97" name="Rectangle 96"/>
            <p:cNvSpPr/>
            <p:nvPr/>
          </p:nvSpPr>
          <p:spPr>
            <a:xfrm>
              <a:off x="383748" y="4010874"/>
              <a:ext cx="7903386" cy="85882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7F7F7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7149F38-F2AE-4850-AC1B-0510DE6A7975}"/>
                </a:ext>
              </a:extLst>
            </p:cNvPr>
            <p:cNvGrpSpPr/>
            <p:nvPr/>
          </p:nvGrpSpPr>
          <p:grpSpPr>
            <a:xfrm>
              <a:off x="392886" y="4010882"/>
              <a:ext cx="7757195" cy="858816"/>
              <a:chOff x="-1014405" y="5721793"/>
              <a:chExt cx="6260039" cy="693062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942BF714-4516-4E80-86F8-07B1C7CBF2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</a:extLst>
              </a:blip>
              <a:srcRect l="-41277" t="-18838" r="42598" b="-77819"/>
              <a:stretch/>
            </p:blipFill>
            <p:spPr>
              <a:xfrm>
                <a:off x="-1014405" y="5721793"/>
                <a:ext cx="6260039" cy="693062"/>
              </a:xfrm>
              <a:prstGeom prst="rect">
                <a:avLst/>
              </a:prstGeom>
              <a:solidFill>
                <a:srgbClr val="FFFFFF"/>
              </a:solidFill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B4C69725-8AA3-40F4-9F62-819BD0340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954405" y="5786256"/>
                <a:ext cx="2454338" cy="569649"/>
              </a:xfrm>
              <a:prstGeom prst="rect">
                <a:avLst/>
              </a:prstGeom>
              <a:solidFill>
                <a:srgbClr val="FFFFFF"/>
              </a:solidFill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942BF714-4516-4E80-86F8-07B1C7CBF2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</a:extLst>
              </a:blip>
              <a:srcRect l="57286" t="14634" r="2615" b="5865"/>
              <a:stretch/>
            </p:blipFill>
            <p:spPr>
              <a:xfrm>
                <a:off x="1654774" y="6068322"/>
                <a:ext cx="2543832" cy="280178"/>
              </a:xfrm>
              <a:prstGeom prst="rect">
                <a:avLst/>
              </a:prstGeom>
              <a:solidFill>
                <a:srgbClr val="FFFFFF"/>
              </a:solidFill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C36EFCB-5A66-4573-A034-61A58266EC20}"/>
              </a:ext>
            </a:extLst>
          </p:cNvPr>
          <p:cNvGrpSpPr/>
          <p:nvPr/>
        </p:nvGrpSpPr>
        <p:grpSpPr>
          <a:xfrm>
            <a:off x="4888221" y="491756"/>
            <a:ext cx="4230367" cy="1150061"/>
            <a:chOff x="-2756574" y="4002309"/>
            <a:chExt cx="5322271" cy="1378363"/>
          </a:xfr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C888939D-7AFF-4200-A674-21209BF4B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-1309" t="-55603" r="-1596"/>
            <a:stretch/>
          </p:blipFill>
          <p:spPr>
            <a:xfrm>
              <a:off x="-2756574" y="4002309"/>
              <a:ext cx="5322271" cy="1378363"/>
            </a:xfrm>
            <a:prstGeom prst="rect">
              <a:avLst/>
            </a:prstGeom>
            <a:grpFill/>
            <a:ln>
              <a:solidFill>
                <a:srgbClr val="7F7F7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EF52D15D-4E30-4F9A-A099-A404B3D11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2688908" y="4094797"/>
              <a:ext cx="1628775" cy="400050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66789" y="6465311"/>
            <a:ext cx="14851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2017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541E937-C907-4A41-B3FE-83E5B3D3C0EB}"/>
              </a:ext>
            </a:extLst>
          </p:cNvPr>
          <p:cNvGrpSpPr/>
          <p:nvPr/>
        </p:nvGrpSpPr>
        <p:grpSpPr>
          <a:xfrm>
            <a:off x="1178655" y="738440"/>
            <a:ext cx="6203929" cy="858819"/>
            <a:chOff x="-1949313" y="3130955"/>
            <a:chExt cx="7845762" cy="1100697"/>
          </a:xfrm>
          <a:solidFill>
            <a:srgbClr val="FFFFFF"/>
          </a:solidFill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59638EC-EBB8-4FED-B733-574827995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-5195" t="-7202" r="-445102" b="-5632"/>
            <a:stretch/>
          </p:blipFill>
          <p:spPr>
            <a:xfrm>
              <a:off x="-1949313" y="3130955"/>
              <a:ext cx="7845762" cy="1100697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0C43B7F-7400-4615-9786-9628F3B32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23929"/>
            <a:stretch/>
          </p:blipFill>
          <p:spPr>
            <a:xfrm>
              <a:off x="-320015" y="3298498"/>
              <a:ext cx="6100915" cy="790575"/>
            </a:xfrm>
            <a:prstGeom prst="rect">
              <a:avLst/>
            </a:prstGeom>
            <a:grpFill/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0C43B7F-7400-4615-9786-9628F3B32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76215" r="444" b="51579"/>
            <a:stretch/>
          </p:blipFill>
          <p:spPr>
            <a:xfrm>
              <a:off x="-320076" y="3708334"/>
              <a:ext cx="1871891" cy="382808"/>
            </a:xfrm>
            <a:prstGeom prst="rect">
              <a:avLst/>
            </a:prstGeom>
            <a:grpFill/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0C43B7F-7400-4615-9786-9628F3B32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-146" t="49901" r="79110" b="2703"/>
            <a:stretch/>
          </p:blipFill>
          <p:spPr>
            <a:xfrm>
              <a:off x="1505596" y="3693017"/>
              <a:ext cx="1687011" cy="374704"/>
            </a:xfrm>
            <a:prstGeom prst="rect">
              <a:avLst/>
            </a:prstGeom>
            <a:grpFill/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50FE592-F566-4360-ACB7-7FC113CD888C}"/>
              </a:ext>
            </a:extLst>
          </p:cNvPr>
          <p:cNvGrpSpPr/>
          <p:nvPr/>
        </p:nvGrpSpPr>
        <p:grpSpPr>
          <a:xfrm>
            <a:off x="1416215" y="2876353"/>
            <a:ext cx="4340008" cy="1333912"/>
            <a:chOff x="-1869710" y="-196515"/>
            <a:chExt cx="5919087" cy="2168018"/>
          </a:xfrm>
          <a:solidFill>
            <a:srgbClr val="FFFFFF"/>
          </a:solidFill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D7BA4AF4-71AE-44E4-8D69-B6AE31ED7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-1544" t="-56090" r="-1685" b="-1975"/>
            <a:stretch/>
          </p:blipFill>
          <p:spPr>
            <a:xfrm>
              <a:off x="-1869710" y="-196515"/>
              <a:ext cx="5919087" cy="2168018"/>
            </a:xfrm>
            <a:prstGeom prst="rect">
              <a:avLst/>
            </a:prstGeom>
            <a:grpFill/>
            <a:ln>
              <a:solidFill>
                <a:srgbClr val="7F7F7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17E4F3CA-F2D1-4C4C-A93B-A7A89E48B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1781175" y="-101251"/>
              <a:ext cx="1575435" cy="555276"/>
            </a:xfrm>
            <a:prstGeom prst="rect">
              <a:avLst/>
            </a:prstGeom>
            <a:grpFill/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9008EA2-3BA1-42B3-93F0-6FB2BE92F15B}"/>
              </a:ext>
            </a:extLst>
          </p:cNvPr>
          <p:cNvGrpSpPr/>
          <p:nvPr/>
        </p:nvGrpSpPr>
        <p:grpSpPr>
          <a:xfrm>
            <a:off x="6295299" y="3497626"/>
            <a:ext cx="3810071" cy="1496562"/>
            <a:chOff x="859222" y="2858489"/>
            <a:chExt cx="4988725" cy="1959526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6A4430A-6D32-4D64-A6D7-B0D0C6167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-1422" t="-54229" r="-674" b="-4022"/>
            <a:stretch/>
          </p:blipFill>
          <p:spPr>
            <a:xfrm>
              <a:off x="859222" y="2858489"/>
              <a:ext cx="4988725" cy="195952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7F7F7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72089E4-3656-4289-912F-40B275236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32315" y="2906342"/>
              <a:ext cx="1797535" cy="502417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817859A-C625-4A0B-AC10-3D5C4B5C1DD9}"/>
              </a:ext>
            </a:extLst>
          </p:cNvPr>
          <p:cNvGrpSpPr/>
          <p:nvPr/>
        </p:nvGrpSpPr>
        <p:grpSpPr>
          <a:xfrm>
            <a:off x="5134917" y="1880487"/>
            <a:ext cx="6021192" cy="1151183"/>
            <a:chOff x="-3315916" y="2592251"/>
            <a:chExt cx="6585232" cy="1041749"/>
          </a:xfrm>
          <a:solidFill>
            <a:srgbClr val="FFFFFF"/>
          </a:solidFill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2C19592-416D-4AC8-84CE-E82D613851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-903" t="-97928" r="-795" b="277"/>
            <a:stretch/>
          </p:blipFill>
          <p:spPr>
            <a:xfrm>
              <a:off x="-3315916" y="2592251"/>
              <a:ext cx="6585232" cy="1041749"/>
            </a:xfrm>
            <a:prstGeom prst="rect">
              <a:avLst/>
            </a:prstGeom>
            <a:grpFill/>
            <a:ln>
              <a:solidFill>
                <a:srgbClr val="7F7F7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A81128EF-44BB-43FE-9AAB-8D1707C18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3257551" y="2633418"/>
              <a:ext cx="4228531" cy="417108"/>
            </a:xfrm>
            <a:prstGeom prst="rect">
              <a:avLst/>
            </a:prstGeom>
            <a:grpFill/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20B17E-CA74-4A1E-A6AB-703F48D2C593}"/>
              </a:ext>
            </a:extLst>
          </p:cNvPr>
          <p:cNvGrpSpPr/>
          <p:nvPr/>
        </p:nvGrpSpPr>
        <p:grpSpPr>
          <a:xfrm>
            <a:off x="771105" y="1542440"/>
            <a:ext cx="4482590" cy="1927777"/>
            <a:chOff x="-3070860" y="1750916"/>
            <a:chExt cx="5371444" cy="213028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D0F403B-D5BB-4D91-83EF-C48D39489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-2394" t="-33146" r="-15086" b="22006"/>
            <a:stretch/>
          </p:blipFill>
          <p:spPr>
            <a:xfrm>
              <a:off x="-3070860" y="1750916"/>
              <a:ext cx="5371444" cy="213028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7F7F7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F50C4C9-C444-4AAA-9D0A-05800C863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-2917577" y="1831502"/>
              <a:ext cx="1962150" cy="51435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D0F403B-D5BB-4D91-83EF-C48D39489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864" t="77993" r="85248" b="2519"/>
            <a:stretch/>
          </p:blipFill>
          <p:spPr>
            <a:xfrm>
              <a:off x="1621772" y="3507634"/>
              <a:ext cx="635023" cy="373554"/>
            </a:xfrm>
            <a:prstGeom prst="rect">
              <a:avLst/>
            </a:prstGeom>
            <a:solidFill>
              <a:srgbClr val="FFFFFF"/>
            </a:solidFill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5A5377A-262E-4C41-8C5E-6B6548016A7C}"/>
              </a:ext>
            </a:extLst>
          </p:cNvPr>
          <p:cNvGrpSpPr/>
          <p:nvPr/>
        </p:nvGrpSpPr>
        <p:grpSpPr>
          <a:xfrm>
            <a:off x="5381611" y="765849"/>
            <a:ext cx="3225312" cy="1058992"/>
            <a:chOff x="7246084" y="4302677"/>
            <a:chExt cx="5444945" cy="147137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1F6D4C1-7DF2-408F-B517-52AE3FB8D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-1758" t="-64335" r="-2366" b="-1"/>
            <a:stretch/>
          </p:blipFill>
          <p:spPr>
            <a:xfrm>
              <a:off x="7246084" y="4302677"/>
              <a:ext cx="5444945" cy="147137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7F7F7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545AFED-B425-4698-AD75-DE972C658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343775" y="4373880"/>
              <a:ext cx="2169752" cy="50482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ABF0CA0-FE76-4C7D-8C8C-17BFE2A4C97E}"/>
              </a:ext>
            </a:extLst>
          </p:cNvPr>
          <p:cNvGrpSpPr/>
          <p:nvPr/>
        </p:nvGrpSpPr>
        <p:grpSpPr>
          <a:xfrm>
            <a:off x="4349146" y="1944443"/>
            <a:ext cx="7537910" cy="703501"/>
            <a:chOff x="7667514" y="2713281"/>
            <a:chExt cx="6451824" cy="727745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E14CB97-3D99-4DF2-AC43-1E031A38E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-27879" t="-9291" r="-24" b="-1440"/>
            <a:stretch/>
          </p:blipFill>
          <p:spPr>
            <a:xfrm>
              <a:off x="7667514" y="2713281"/>
              <a:ext cx="6451824" cy="72774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7F7F7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9FFC938-39BF-44FB-BC82-D339B08AA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60017" y="2817844"/>
              <a:ext cx="1343025" cy="485775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1F8604-7B13-47FA-AE30-0A9708F79056}"/>
              </a:ext>
            </a:extLst>
          </p:cNvPr>
          <p:cNvGrpSpPr/>
          <p:nvPr/>
        </p:nvGrpSpPr>
        <p:grpSpPr>
          <a:xfrm>
            <a:off x="5509527" y="2848944"/>
            <a:ext cx="3280134" cy="1443549"/>
            <a:chOff x="9227792" y="1867514"/>
            <a:chExt cx="2978495" cy="1178593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FB8C2AC-795C-44B4-A893-FF606550E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/>
            <a:srcRect l="-1825" t="-59176" b="-431"/>
            <a:stretch/>
          </p:blipFill>
          <p:spPr>
            <a:xfrm>
              <a:off x="9227792" y="1867514"/>
              <a:ext cx="2978495" cy="11785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7F7F7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7D8AED7-4FE7-4E00-9015-DAFF7B937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7640" y="1933064"/>
              <a:ext cx="1009820" cy="33645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A6A4EC4-D68D-4CC9-ADBB-339740B278B2}"/>
              </a:ext>
            </a:extLst>
          </p:cNvPr>
          <p:cNvGrpSpPr/>
          <p:nvPr/>
        </p:nvGrpSpPr>
        <p:grpSpPr>
          <a:xfrm>
            <a:off x="328926" y="4073221"/>
            <a:ext cx="6086462" cy="886227"/>
            <a:chOff x="-4551316" y="4973121"/>
            <a:chExt cx="6935170" cy="130522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8CAA3E1-C45B-4BF0-AF99-F2A9CD9C3E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/>
            <a:srcRect l="-38031" t="-8150" r="-1468" b="-7003"/>
            <a:stretch/>
          </p:blipFill>
          <p:spPr>
            <a:xfrm>
              <a:off x="-4551316" y="4973121"/>
              <a:ext cx="6935170" cy="130522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7F7F7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EA1328D-2AF1-41F3-925E-96E5F8338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-4449174" y="5154208"/>
              <a:ext cx="1674235" cy="955298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046E13E-8CDD-4AD5-ABA4-122D09F294C3}"/>
              </a:ext>
            </a:extLst>
          </p:cNvPr>
          <p:cNvGrpSpPr/>
          <p:nvPr/>
        </p:nvGrpSpPr>
        <p:grpSpPr>
          <a:xfrm>
            <a:off x="7199848" y="2492621"/>
            <a:ext cx="4255048" cy="1215142"/>
            <a:chOff x="7543760" y="4530959"/>
            <a:chExt cx="4766351" cy="131641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A9ECF76-84CC-4BF2-B55F-8FC1CEC9C0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/>
            <a:srcRect l="-1667" t="-67563" b="-5895"/>
            <a:stretch/>
          </p:blipFill>
          <p:spPr>
            <a:xfrm>
              <a:off x="7543760" y="4530959"/>
              <a:ext cx="4766351" cy="131641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7F7F7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8795FBB-E514-4141-AC92-6DA8C66F0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7621905" y="4580885"/>
              <a:ext cx="2150745" cy="462819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BF86C7B-4B70-436E-A2D7-8D9BE1149256}"/>
              </a:ext>
            </a:extLst>
          </p:cNvPr>
          <p:cNvGrpSpPr/>
          <p:nvPr/>
        </p:nvGrpSpPr>
        <p:grpSpPr>
          <a:xfrm>
            <a:off x="5948097" y="4712766"/>
            <a:ext cx="4847151" cy="1224275"/>
            <a:chOff x="5555099" y="5188209"/>
            <a:chExt cx="7036951" cy="1688112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E2783A5-6DF9-43DE-8C38-89EF25C0D0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/>
            <a:srcRect l="-2043" t="-82696" b="-7874"/>
            <a:stretch/>
          </p:blipFill>
          <p:spPr>
            <a:xfrm>
              <a:off x="5555099" y="5188209"/>
              <a:ext cx="7036951" cy="168811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7F7F7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8BF9F40-223C-4EEC-8314-C233B2FA4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5695950" y="5304513"/>
              <a:ext cx="2241973" cy="6532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7852153"/>
      </p:ext>
    </p:extLst>
  </p:cSld>
  <p:clrMapOvr>
    <a:masterClrMapping/>
  </p:clrMapOvr>
  <p:transition spd="slow" advClick="0" advTm="1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1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4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9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1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150"/>
                            </p:stCondLst>
                            <p:childTnLst>
                              <p:par>
                                <p:cTn id="47" presetID="53" presetClass="entr" presetSubtype="52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9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6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35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1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8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15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9144" y="0"/>
            <a:ext cx="12210288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473152"/>
            <a:ext cx="10605545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CONTINUED PAP SCRUTINY</a:t>
            </a:r>
          </a:p>
        </p:txBody>
      </p:sp>
      <p:sp>
        <p:nvSpPr>
          <p:cNvPr id="9" name="Rectangle 8"/>
          <p:cNvSpPr/>
          <p:nvPr/>
        </p:nvSpPr>
        <p:spPr>
          <a:xfrm>
            <a:off x="-9407" y="6350428"/>
            <a:ext cx="12210287" cy="516714"/>
          </a:xfrm>
          <a:prstGeom prst="rect">
            <a:avLst/>
          </a:prstGeom>
          <a:solidFill>
            <a:srgbClr val="0B8E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F6BC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chemeClr val="bg1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chemeClr val="bg1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1928" y="4182548"/>
            <a:ext cx="97272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rial"/>
                <a:cs typeface="Arial"/>
              </a:rPr>
              <a:t>AND THE BEGINNING OF ENFORCEMENT</a:t>
            </a:r>
          </a:p>
        </p:txBody>
      </p:sp>
    </p:spTree>
    <p:extLst>
      <p:ext uri="{BB962C8B-B14F-4D97-AF65-F5344CB8AC3E}">
        <p14:creationId xmlns:p14="http://schemas.microsoft.com/office/powerpoint/2010/main" val="1069230151"/>
      </p:ext>
    </p:extLst>
  </p:cSld>
  <p:clrMapOvr>
    <a:masterClrMapping/>
  </p:clrMapOvr>
  <p:transition spd="slow" advClick="0" advTm="3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7922D64-712B-4C9A-BCAC-3C26B6C14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14" y="925722"/>
            <a:ext cx="8410186" cy="5286541"/>
          </a:xfrm>
        </p:spPr>
        <p:txBody>
          <a:bodyPr>
            <a:noAutofit/>
          </a:bodyPr>
          <a:lstStyle/>
          <a:p>
            <a:pPr marL="282575" indent="-282575">
              <a:lnSpc>
                <a:spcPts val="3220"/>
              </a:lnSpc>
              <a:spcBef>
                <a:spcPts val="0"/>
              </a:spcBef>
            </a:pPr>
            <a:r>
              <a:rPr lang="en-US" sz="2600" dirty="0">
                <a:latin typeface="Arial"/>
                <a:cs typeface="Arial"/>
              </a:rPr>
              <a:t>Companies investigated for alleged improper ties with Patient Assistance Programs (PAPs)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dirty="0">
              <a:latin typeface="Arial"/>
              <a:cs typeface="Arial"/>
            </a:endParaRPr>
          </a:p>
          <a:p>
            <a:pPr marL="282575" indent="-282575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Arial"/>
                <a:cs typeface="Arial"/>
              </a:rPr>
              <a:t>United Therapeutics enters CIA for foundation payments to cover copays</a:t>
            </a:r>
          </a:p>
          <a:p>
            <a:pPr>
              <a:lnSpc>
                <a:spcPts val="3220"/>
              </a:lnSpc>
              <a:spcBef>
                <a:spcPts val="0"/>
              </a:spcBef>
            </a:pPr>
            <a:endParaRPr lang="en-US" sz="2600" dirty="0">
              <a:latin typeface="Arial"/>
              <a:cs typeface="Arial"/>
            </a:endParaRPr>
          </a:p>
          <a:p>
            <a:pPr marL="282575" indent="-282575">
              <a:lnSpc>
                <a:spcPts val="3220"/>
              </a:lnSpc>
              <a:spcBef>
                <a:spcPts val="0"/>
              </a:spcBef>
            </a:pPr>
            <a:r>
              <a:rPr lang="en-US" sz="2600" dirty="0">
                <a:latin typeface="Arial"/>
                <a:cs typeface="Arial"/>
              </a:rPr>
              <a:t>Aegerion goes to trial for PAP funding allegations, after a judge rejects settlement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B8E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FFFFF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F6BC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</a:p>
        </p:txBody>
      </p:sp>
      <p:pic>
        <p:nvPicPr>
          <p:cNvPr id="3" name="Picture 2" descr="PAP 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2615" y="2841416"/>
            <a:ext cx="2987652" cy="3216008"/>
          </a:xfrm>
          <a:prstGeom prst="rect">
            <a:avLst/>
          </a:prstGeom>
        </p:spPr>
      </p:pic>
      <p:pic>
        <p:nvPicPr>
          <p:cNvPr id="5" name="Picture 4" descr="PAP icons.png"/>
          <p:cNvPicPr>
            <a:picLocks noChangeAspect="1"/>
          </p:cNvPicPr>
          <p:nvPr/>
        </p:nvPicPr>
        <p:blipFill rotWithShape="1">
          <a:blip r:embed="rId3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96"/>
          <a:stretch/>
        </p:blipFill>
        <p:spPr>
          <a:xfrm>
            <a:off x="8687438" y="3380702"/>
            <a:ext cx="1732585" cy="1735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58" descr="PAP icons.png"/>
          <p:cNvPicPr>
            <a:picLocks noChangeAspect="1"/>
          </p:cNvPicPr>
          <p:nvPr/>
        </p:nvPicPr>
        <p:blipFill rotWithShape="1"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34" b="-195"/>
          <a:stretch/>
        </p:blipFill>
        <p:spPr>
          <a:xfrm>
            <a:off x="8678303" y="3353841"/>
            <a:ext cx="1732585" cy="17625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894308" y="2549407"/>
            <a:ext cx="7231237" cy="1392958"/>
            <a:chOff x="1892931" y="2994252"/>
            <a:chExt cx="7231237" cy="139295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2931" y="3299192"/>
              <a:ext cx="1598655" cy="34502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0436" y="3774810"/>
              <a:ext cx="946705" cy="6124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031" y="2994252"/>
              <a:ext cx="1570791" cy="88383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1886" y="3938287"/>
              <a:ext cx="1593225" cy="33537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0475" y="3042856"/>
              <a:ext cx="1884395" cy="75375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9660" y="3658434"/>
              <a:ext cx="1474508" cy="634039"/>
            </a:xfrm>
            <a:prstGeom prst="rect">
              <a:avLst/>
            </a:prstGeom>
          </p:spPr>
        </p:pic>
      </p:grpSp>
      <p:pic>
        <p:nvPicPr>
          <p:cNvPr id="9" name="Picture 8" descr="united-therapeutics-7x4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603" y="2126075"/>
            <a:ext cx="1827389" cy="1044222"/>
          </a:xfrm>
          <a:prstGeom prst="rect">
            <a:avLst/>
          </a:prstGeom>
        </p:spPr>
      </p:pic>
      <p:pic>
        <p:nvPicPr>
          <p:cNvPr id="12" name="Picture 11" descr="Aegrion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96" y="2243667"/>
            <a:ext cx="1803024" cy="70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78399"/>
      </p:ext>
    </p:extLst>
  </p:cSld>
  <p:clrMapOvr>
    <a:masterClrMapping/>
  </p:clrMapOvr>
  <p:transition spd="slow" advClick="0" advTm="1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Capito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888" y="1504582"/>
            <a:ext cx="10076341" cy="577977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6BC1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786746" y="941267"/>
            <a:ext cx="7289085" cy="28421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400"/>
              </a:lnSpc>
            </a:pPr>
            <a:r>
              <a:rPr lang="en-US" sz="5400" dirty="0">
                <a:solidFill>
                  <a:schemeClr val="bg1"/>
                </a:solidFill>
                <a:latin typeface="Arial"/>
                <a:cs typeface="Arial"/>
              </a:rPr>
              <a:t>Continued scrutiny </a:t>
            </a:r>
            <a:r>
              <a:rPr lang="en-US" sz="5400" dirty="0">
                <a:solidFill>
                  <a:srgbClr val="F6BC1C"/>
                </a:solidFill>
                <a:latin typeface="Arial"/>
                <a:cs typeface="Arial"/>
              </a:rPr>
              <a:t>surrounding opioids and drug pricing.</a:t>
            </a:r>
          </a:p>
        </p:txBody>
      </p:sp>
    </p:spTree>
    <p:extLst>
      <p:ext uri="{BB962C8B-B14F-4D97-AF65-F5344CB8AC3E}">
        <p14:creationId xmlns:p14="http://schemas.microsoft.com/office/powerpoint/2010/main" val="4236234507"/>
      </p:ext>
    </p:extLst>
  </p:cSld>
  <p:clrMapOvr>
    <a:masterClrMapping/>
  </p:clrMapOvr>
  <p:transition spd="slow" advClick="0" advTm="4000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2C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9051410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INDIVIDUAL RESPONSIBILITY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F6BC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chemeClr val="bg1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chemeClr val="bg1"/>
                </a:solidFill>
                <a:latin typeface="Arial"/>
                <a:cs typeface="Arial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36268822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artin shkreli">
            <a:extLst>
              <a:ext uri="{FF2B5EF4-FFF2-40B4-BE49-F238E27FC236}">
                <a16:creationId xmlns:a16="http://schemas.microsoft.com/office/drawing/2014/main" id="{0D692B98-5249-4DC3-B553-424F7F5B2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9" b="3881"/>
          <a:stretch/>
        </p:blipFill>
        <p:spPr bwMode="auto">
          <a:xfrm>
            <a:off x="8122468" y="-1"/>
            <a:ext cx="4082954" cy="255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0" y="2548444"/>
            <a:ext cx="12192000" cy="4244566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itle 6"/>
          <p:cNvSpPr txBox="1">
            <a:spLocks/>
          </p:cNvSpPr>
          <p:nvPr/>
        </p:nvSpPr>
        <p:spPr>
          <a:xfrm>
            <a:off x="862083" y="3099905"/>
            <a:ext cx="7580377" cy="2175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Martin </a:t>
            </a:r>
            <a:r>
              <a:rPr lang="en-US" sz="4000" dirty="0" err="1">
                <a:solidFill>
                  <a:srgbClr val="FFFFFF"/>
                </a:solidFill>
                <a:latin typeface="Arial"/>
                <a:cs typeface="Arial"/>
              </a:rPr>
              <a:t>Shkreli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, the “pharma bro”, convicted of three counts of securities fraud</a:t>
            </a:r>
            <a:endParaRPr lang="en-US" sz="4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44" y="468508"/>
            <a:ext cx="1635369" cy="16353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F6BC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chemeClr val="bg1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chemeClr val="bg1"/>
                </a:solidFill>
                <a:latin typeface="Arial"/>
                <a:cs typeface="Arial"/>
              </a:rPr>
              <a:t>2017</a:t>
            </a:r>
          </a:p>
        </p:txBody>
      </p:sp>
      <p:pic>
        <p:nvPicPr>
          <p:cNvPr id="12" name="Picture 11" descr="lady justice.png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2" r="-780"/>
          <a:stretch/>
        </p:blipFill>
        <p:spPr>
          <a:xfrm>
            <a:off x="8243348" y="606774"/>
            <a:ext cx="3270996" cy="574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82898"/>
      </p:ext>
    </p:extLst>
  </p:cSld>
  <p:clrMapOvr>
    <a:masterClrMapping/>
  </p:clrMapOvr>
  <p:transition spd="slow" advClick="0" advTm="4000">
    <p:push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flipV="1">
            <a:off x="0" y="0"/>
            <a:ext cx="12192000" cy="2558188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itle 6"/>
          <p:cNvSpPr txBox="1">
            <a:spLocks/>
          </p:cNvSpPr>
          <p:nvPr/>
        </p:nvSpPr>
        <p:spPr>
          <a:xfrm>
            <a:off x="842144" y="3668158"/>
            <a:ext cx="7131718" cy="12943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2575" indent="-282575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latin typeface="Arial"/>
                <a:cs typeface="Arial"/>
              </a:rPr>
              <a:t>Ex-</a:t>
            </a:r>
            <a:r>
              <a:rPr lang="en-US" sz="2700" dirty="0" err="1">
                <a:latin typeface="Arial"/>
                <a:cs typeface="Arial"/>
              </a:rPr>
              <a:t>Insys</a:t>
            </a:r>
            <a:r>
              <a:rPr lang="en-US" sz="2700" dirty="0">
                <a:latin typeface="Arial"/>
                <a:cs typeface="Arial"/>
              </a:rPr>
              <a:t> saleswomen, including the wife of former </a:t>
            </a:r>
            <a:r>
              <a:rPr lang="en-US" sz="2700" dirty="0" err="1">
                <a:latin typeface="Arial"/>
                <a:cs typeface="Arial"/>
              </a:rPr>
              <a:t>Insys</a:t>
            </a:r>
            <a:r>
              <a:rPr lang="en-US" sz="2700" dirty="0">
                <a:latin typeface="Arial"/>
                <a:cs typeface="Arial"/>
              </a:rPr>
              <a:t> CEO, pleaded guilty for their involvement in opioid kickback scheme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44" y="468508"/>
            <a:ext cx="1635369" cy="16353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F6BC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chemeClr val="bg1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chemeClr val="bg1"/>
                </a:solidFill>
                <a:latin typeface="Arial"/>
                <a:cs typeface="Arial"/>
              </a:rPr>
              <a:t>2017</a:t>
            </a:r>
          </a:p>
        </p:txBody>
      </p:sp>
      <p:pic>
        <p:nvPicPr>
          <p:cNvPr id="2" name="Picture 1" descr="INSYS_final-jp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3" y="2907105"/>
            <a:ext cx="1456439" cy="584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29B438-5DB7-4CB1-8020-BFF999E892FE}"/>
              </a:ext>
            </a:extLst>
          </p:cNvPr>
          <p:cNvSpPr txBox="1"/>
          <p:nvPr/>
        </p:nvSpPr>
        <p:spPr>
          <a:xfrm>
            <a:off x="842144" y="5051359"/>
            <a:ext cx="7131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>
              <a:buFont typeface="Arial" panose="020B0604020202020204" pitchFamily="34" charset="0"/>
              <a:buChar char="•"/>
            </a:pPr>
            <a:r>
              <a:rPr lang="en-US" sz="2700" dirty="0" err="1">
                <a:latin typeface="Arial"/>
                <a:ea typeface="+mj-ea"/>
                <a:cs typeface="Arial"/>
              </a:rPr>
              <a:t>Insys</a:t>
            </a:r>
            <a:r>
              <a:rPr lang="en-US" sz="2700" dirty="0">
                <a:latin typeface="Arial"/>
                <a:ea typeface="+mj-ea"/>
                <a:cs typeface="Arial"/>
              </a:rPr>
              <a:t> founder and current owner arrested on RICO charges; pleaded not guilty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A4EA1C-824F-4559-9B73-E25B4A62F8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 r="3664" b="34389"/>
          <a:stretch/>
        </p:blipFill>
        <p:spPr>
          <a:xfrm>
            <a:off x="8137071" y="0"/>
            <a:ext cx="4054929" cy="2558144"/>
          </a:xfrm>
          <a:prstGeom prst="rect">
            <a:avLst/>
          </a:prstGeom>
        </p:spPr>
      </p:pic>
      <p:pic>
        <p:nvPicPr>
          <p:cNvPr id="11" name="Picture 10" descr="lady justice.png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8" r="68772"/>
          <a:stretch/>
        </p:blipFill>
        <p:spPr>
          <a:xfrm>
            <a:off x="8269579" y="2016937"/>
            <a:ext cx="3363545" cy="433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59658"/>
      </p:ext>
    </p:extLst>
  </p:cSld>
  <p:clrMapOvr>
    <a:masterClrMapping/>
  </p:clrMapOvr>
  <p:transition spd="slow" advClick="0" advTm="7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uiExpand="1" build="p" advAuto="300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9051410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COMPLIANCE NEWS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B8E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FFFFF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F6BC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960306" y="6465311"/>
            <a:ext cx="14916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191691497"/>
      </p:ext>
    </p:extLst>
  </p:cSld>
  <p:clrMapOvr>
    <a:masterClrMapping/>
  </p:clrMapOvr>
  <p:transition spd="slow" advClick="0" advTm="22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1635684" y="3947823"/>
            <a:ext cx="1215259" cy="0"/>
          </a:xfrm>
          <a:prstGeom prst="line">
            <a:avLst/>
          </a:prstGeom>
          <a:ln>
            <a:solidFill>
              <a:schemeClr val="bg1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5B7E8C7-8AC6-4396-AB1E-35E417EEA58C}"/>
              </a:ext>
            </a:extLst>
          </p:cNvPr>
          <p:cNvSpPr txBox="1">
            <a:spLocks/>
          </p:cNvSpPr>
          <p:nvPr/>
        </p:nvSpPr>
        <p:spPr>
          <a:xfrm>
            <a:off x="3102777" y="3528553"/>
            <a:ext cx="6041223" cy="647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400"/>
              </a:spcBef>
              <a:buNone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A drug ad made its way into an episode of the soap opera </a:t>
            </a:r>
            <a:r>
              <a:rPr lang="en-US" sz="2400" i="1" dirty="0">
                <a:solidFill>
                  <a:srgbClr val="FFFFFF"/>
                </a:solidFill>
                <a:latin typeface="Arial"/>
                <a:cs typeface="Arial"/>
              </a:rPr>
              <a:t>General Hospital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5B7E8C7-8AC6-4396-AB1E-35E417EEA58C}"/>
              </a:ext>
            </a:extLst>
          </p:cNvPr>
          <p:cNvSpPr txBox="1">
            <a:spLocks/>
          </p:cNvSpPr>
          <p:nvPr/>
        </p:nvSpPr>
        <p:spPr>
          <a:xfrm>
            <a:off x="4839154" y="2100370"/>
            <a:ext cx="7211734" cy="647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400"/>
              </a:spcBef>
              <a:buNone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US veterans sued drug companies over Iraq bribes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5B7E8C7-8AC6-4396-AB1E-35E417EEA58C}"/>
              </a:ext>
            </a:extLst>
          </p:cNvPr>
          <p:cNvSpPr txBox="1">
            <a:spLocks/>
          </p:cNvSpPr>
          <p:nvPr/>
        </p:nvSpPr>
        <p:spPr>
          <a:xfrm>
            <a:off x="4979468" y="5036410"/>
            <a:ext cx="5737414" cy="647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400"/>
              </a:spcBef>
              <a:buNone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Judge ordered Novartis to hand over documentation for 79,000 events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1520209" y="1135700"/>
            <a:ext cx="1340961" cy="1340961"/>
            <a:chOff x="1520209" y="1304431"/>
            <a:chExt cx="1340961" cy="1340961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523167" y="1304431"/>
              <a:ext cx="0" cy="134096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2190690" y="1974911"/>
              <a:ext cx="0" cy="134096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/>
          <p:cNvCxnSpPr/>
          <p:nvPr/>
        </p:nvCxnSpPr>
        <p:spPr>
          <a:xfrm>
            <a:off x="3413389" y="2466203"/>
            <a:ext cx="1215259" cy="0"/>
          </a:xfrm>
          <a:prstGeom prst="line">
            <a:avLst/>
          </a:prstGeom>
          <a:ln>
            <a:solidFill>
              <a:schemeClr val="bg1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1" name="Group 90"/>
          <p:cNvGrpSpPr/>
          <p:nvPr/>
        </p:nvGrpSpPr>
        <p:grpSpPr>
          <a:xfrm>
            <a:off x="1086434" y="2478091"/>
            <a:ext cx="1340961" cy="1340961"/>
            <a:chOff x="1086434" y="2646822"/>
            <a:chExt cx="1340961" cy="1340961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1089392" y="2646822"/>
              <a:ext cx="0" cy="134096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V="1">
              <a:off x="1756915" y="1976342"/>
              <a:ext cx="0" cy="134096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2132961" y="1652202"/>
            <a:ext cx="1643067" cy="1643067"/>
            <a:chOff x="2132961" y="1820933"/>
            <a:chExt cx="1643067" cy="1643067"/>
          </a:xfrm>
        </p:grpSpPr>
        <p:sp>
          <p:nvSpPr>
            <p:cNvPr id="22" name="Oval 21"/>
            <p:cNvSpPr/>
            <p:nvPr/>
          </p:nvSpPr>
          <p:spPr>
            <a:xfrm>
              <a:off x="2132961" y="1820933"/>
              <a:ext cx="1643067" cy="16430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054" y="2195277"/>
              <a:ext cx="1254880" cy="836587"/>
            </a:xfrm>
            <a:prstGeom prst="rect">
              <a:avLst/>
            </a:prstGeom>
          </p:spPr>
        </p:pic>
      </p:grpSp>
      <p:sp>
        <p:nvSpPr>
          <p:cNvPr id="109" name="Freeform 108"/>
          <p:cNvSpPr/>
          <p:nvPr/>
        </p:nvSpPr>
        <p:spPr>
          <a:xfrm>
            <a:off x="206166" y="731845"/>
            <a:ext cx="11910014" cy="4866538"/>
          </a:xfrm>
          <a:custGeom>
            <a:avLst/>
            <a:gdLst>
              <a:gd name="connsiteX0" fmla="*/ 11812318 w 11910014"/>
              <a:gd name="connsiteY0" fmla="*/ 0 h 4866538"/>
              <a:gd name="connsiteX1" fmla="*/ 2113783 w 11910014"/>
              <a:gd name="connsiteY1" fmla="*/ 53283 h 4866538"/>
              <a:gd name="connsiteX2" fmla="*/ 1749644 w 11910014"/>
              <a:gd name="connsiteY2" fmla="*/ 364102 h 4866538"/>
              <a:gd name="connsiteX3" fmla="*/ 1278927 w 11910014"/>
              <a:gd name="connsiteY3" fmla="*/ 390744 h 4866538"/>
              <a:gd name="connsiteX4" fmla="*/ 0 w 11910014"/>
              <a:gd name="connsiteY4" fmla="*/ 737085 h 4866538"/>
              <a:gd name="connsiteX5" fmla="*/ 26644 w 11910014"/>
              <a:gd name="connsiteY5" fmla="*/ 3481173 h 4866538"/>
              <a:gd name="connsiteX6" fmla="*/ 44407 w 11910014"/>
              <a:gd name="connsiteY6" fmla="*/ 4866538 h 4866538"/>
              <a:gd name="connsiteX7" fmla="*/ 7549226 w 11910014"/>
              <a:gd name="connsiteY7" fmla="*/ 4813255 h 4866538"/>
              <a:gd name="connsiteX8" fmla="*/ 11910014 w 11910014"/>
              <a:gd name="connsiteY8" fmla="*/ 4662286 h 4866538"/>
              <a:gd name="connsiteX9" fmla="*/ 11812318 w 11910014"/>
              <a:gd name="connsiteY9" fmla="*/ 0 h 486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910014" h="4866538">
                <a:moveTo>
                  <a:pt x="11812318" y="0"/>
                </a:moveTo>
                <a:lnTo>
                  <a:pt x="2113783" y="53283"/>
                </a:lnTo>
                <a:lnTo>
                  <a:pt x="1749644" y="364102"/>
                </a:lnTo>
                <a:lnTo>
                  <a:pt x="1278927" y="390744"/>
                </a:lnTo>
                <a:lnTo>
                  <a:pt x="0" y="737085"/>
                </a:lnTo>
                <a:lnTo>
                  <a:pt x="26644" y="3481173"/>
                </a:lnTo>
                <a:lnTo>
                  <a:pt x="44407" y="4866538"/>
                </a:lnTo>
                <a:lnTo>
                  <a:pt x="7549226" y="4813255"/>
                </a:lnTo>
                <a:lnTo>
                  <a:pt x="11910014" y="4662286"/>
                </a:lnTo>
                <a:lnTo>
                  <a:pt x="11812318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15B7E8C7-8AC6-4396-AB1E-35E417EEA58C}"/>
              </a:ext>
            </a:extLst>
          </p:cNvPr>
          <p:cNvSpPr txBox="1">
            <a:spLocks/>
          </p:cNvSpPr>
          <p:nvPr/>
        </p:nvSpPr>
        <p:spPr>
          <a:xfrm>
            <a:off x="4091265" y="717481"/>
            <a:ext cx="7211734" cy="647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400"/>
              </a:spcBef>
              <a:buNone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PhRMA expelled 22 members with new R&amp;D rule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3524609" y="5334012"/>
            <a:ext cx="1215259" cy="0"/>
          </a:xfrm>
          <a:prstGeom prst="line">
            <a:avLst/>
          </a:prstGeom>
          <a:ln>
            <a:solidFill>
              <a:schemeClr val="bg1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6" name="Group 95"/>
          <p:cNvGrpSpPr/>
          <p:nvPr/>
        </p:nvGrpSpPr>
        <p:grpSpPr>
          <a:xfrm>
            <a:off x="1518727" y="-382873"/>
            <a:ext cx="2292744" cy="1385364"/>
            <a:chOff x="1518727" y="-214142"/>
            <a:chExt cx="2292744" cy="1385364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523167" y="-214142"/>
              <a:ext cx="0" cy="138536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518727" y="1168213"/>
              <a:ext cx="2292744" cy="0"/>
            </a:xfrm>
            <a:prstGeom prst="line">
              <a:avLst/>
            </a:prstGeom>
            <a:ln>
              <a:solidFill>
                <a:schemeClr val="bg1"/>
              </a:solidFill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701634" y="185481"/>
            <a:ext cx="1643067" cy="1643067"/>
            <a:chOff x="701634" y="354212"/>
            <a:chExt cx="1643067" cy="1643067"/>
          </a:xfrm>
        </p:grpSpPr>
        <p:sp>
          <p:nvSpPr>
            <p:cNvPr id="6" name="Oval 5"/>
            <p:cNvSpPr/>
            <p:nvPr/>
          </p:nvSpPr>
          <p:spPr>
            <a:xfrm>
              <a:off x="701634" y="354212"/>
              <a:ext cx="1643067" cy="16430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phrma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612" y="879029"/>
              <a:ext cx="1367111" cy="585253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>
            <a:off x="276740" y="3073089"/>
            <a:ext cx="1643067" cy="1643067"/>
            <a:chOff x="276740" y="3241820"/>
            <a:chExt cx="1643067" cy="1643067"/>
          </a:xfrm>
        </p:grpSpPr>
        <p:sp>
          <p:nvSpPr>
            <p:cNvPr id="31" name="Oval 30"/>
            <p:cNvSpPr/>
            <p:nvPr/>
          </p:nvSpPr>
          <p:spPr>
            <a:xfrm>
              <a:off x="276740" y="3241820"/>
              <a:ext cx="1643067" cy="16430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10" y="3480162"/>
              <a:ext cx="1232438" cy="1083427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1085019" y="4591241"/>
            <a:ext cx="1340961" cy="754908"/>
            <a:chOff x="1085019" y="4759972"/>
            <a:chExt cx="1340961" cy="754908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1087977" y="4759972"/>
              <a:ext cx="0" cy="75490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>
              <a:off x="1755500" y="4844399"/>
              <a:ext cx="0" cy="134096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2106316" y="4521689"/>
            <a:ext cx="1643067" cy="1643067"/>
            <a:chOff x="2106316" y="4690420"/>
            <a:chExt cx="1643067" cy="1643067"/>
          </a:xfrm>
        </p:grpSpPr>
        <p:sp>
          <p:nvSpPr>
            <p:cNvPr id="36" name="Oval 35"/>
            <p:cNvSpPr/>
            <p:nvPr/>
          </p:nvSpPr>
          <p:spPr>
            <a:xfrm>
              <a:off x="2106316" y="4690420"/>
              <a:ext cx="1643067" cy="16430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0737" y="4888418"/>
              <a:ext cx="1397901" cy="1118320"/>
            </a:xfrm>
            <a:prstGeom prst="rect">
              <a:avLst/>
            </a:prstGeom>
          </p:spPr>
        </p:pic>
      </p:grpSp>
      <p:sp>
        <p:nvSpPr>
          <p:cNvPr id="110" name="Freeform 109"/>
          <p:cNvSpPr/>
          <p:nvPr/>
        </p:nvSpPr>
        <p:spPr>
          <a:xfrm>
            <a:off x="94780" y="2246778"/>
            <a:ext cx="12016592" cy="4022886"/>
          </a:xfrm>
          <a:custGeom>
            <a:avLst/>
            <a:gdLst>
              <a:gd name="connsiteX0" fmla="*/ 1421031 w 12016592"/>
              <a:gd name="connsiteY0" fmla="*/ 346341 h 4022886"/>
              <a:gd name="connsiteX1" fmla="*/ 1421031 w 12016592"/>
              <a:gd name="connsiteY1" fmla="*/ 0 h 4022886"/>
              <a:gd name="connsiteX2" fmla="*/ 0 w 12016592"/>
              <a:gd name="connsiteY2" fmla="*/ 17761 h 4022886"/>
              <a:gd name="connsiteX3" fmla="*/ 35526 w 12016592"/>
              <a:gd name="connsiteY3" fmla="*/ 4022886 h 4022886"/>
              <a:gd name="connsiteX4" fmla="*/ 12016592 w 12016592"/>
              <a:gd name="connsiteY4" fmla="*/ 4005125 h 4022886"/>
              <a:gd name="connsiteX5" fmla="*/ 11918896 w 12016592"/>
              <a:gd name="connsiteY5" fmla="*/ 1083426 h 4022886"/>
              <a:gd name="connsiteX6" fmla="*/ 2193717 w 12016592"/>
              <a:gd name="connsiteY6" fmla="*/ 1198873 h 4022886"/>
              <a:gd name="connsiteX7" fmla="*/ 1421031 w 12016592"/>
              <a:gd name="connsiteY7" fmla="*/ 346341 h 402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16592" h="4022886">
                <a:moveTo>
                  <a:pt x="1421031" y="346341"/>
                </a:moveTo>
                <a:lnTo>
                  <a:pt x="1421031" y="0"/>
                </a:lnTo>
                <a:lnTo>
                  <a:pt x="0" y="17761"/>
                </a:lnTo>
                <a:lnTo>
                  <a:pt x="35526" y="4022886"/>
                </a:lnTo>
                <a:lnTo>
                  <a:pt x="12016592" y="4005125"/>
                </a:lnTo>
                <a:lnTo>
                  <a:pt x="11918896" y="1083426"/>
                </a:lnTo>
                <a:lnTo>
                  <a:pt x="2193717" y="1198873"/>
                </a:lnTo>
                <a:lnTo>
                  <a:pt x="1421031" y="346341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 110"/>
          <p:cNvSpPr/>
          <p:nvPr/>
        </p:nvSpPr>
        <p:spPr>
          <a:xfrm>
            <a:off x="379681" y="4404750"/>
            <a:ext cx="11812319" cy="1891556"/>
          </a:xfrm>
          <a:custGeom>
            <a:avLst/>
            <a:gdLst>
              <a:gd name="connsiteX0" fmla="*/ 1012485 w 11812319"/>
              <a:gd name="connsiteY0" fmla="*/ 310819 h 1891556"/>
              <a:gd name="connsiteX1" fmla="*/ 515124 w 11812319"/>
              <a:gd name="connsiteY1" fmla="*/ 328580 h 1891556"/>
              <a:gd name="connsiteX2" fmla="*/ 0 w 11812319"/>
              <a:gd name="connsiteY2" fmla="*/ 1847153 h 1891556"/>
              <a:gd name="connsiteX3" fmla="*/ 3383830 w 11812319"/>
              <a:gd name="connsiteY3" fmla="*/ 1891556 h 1891556"/>
              <a:gd name="connsiteX4" fmla="*/ 11812319 w 11812319"/>
              <a:gd name="connsiteY4" fmla="*/ 1856033 h 1891556"/>
              <a:gd name="connsiteX5" fmla="*/ 11741267 w 11812319"/>
              <a:gd name="connsiteY5" fmla="*/ 204252 h 1891556"/>
              <a:gd name="connsiteX6" fmla="*/ 3588103 w 11812319"/>
              <a:gd name="connsiteY6" fmla="*/ 204252 h 1891556"/>
              <a:gd name="connsiteX7" fmla="*/ 2122665 w 11812319"/>
              <a:gd name="connsiteY7" fmla="*/ 0 h 1891556"/>
              <a:gd name="connsiteX8" fmla="*/ 1252284 w 11812319"/>
              <a:gd name="connsiteY8" fmla="*/ 195372 h 1891556"/>
              <a:gd name="connsiteX9" fmla="*/ 1012485 w 11812319"/>
              <a:gd name="connsiteY9" fmla="*/ 310819 h 189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812319" h="1891556">
                <a:moveTo>
                  <a:pt x="1012485" y="310819"/>
                </a:moveTo>
                <a:lnTo>
                  <a:pt x="515124" y="328580"/>
                </a:lnTo>
                <a:lnTo>
                  <a:pt x="0" y="1847153"/>
                </a:lnTo>
                <a:lnTo>
                  <a:pt x="3383830" y="1891556"/>
                </a:lnTo>
                <a:lnTo>
                  <a:pt x="11812319" y="1856033"/>
                </a:lnTo>
                <a:lnTo>
                  <a:pt x="11741267" y="204252"/>
                </a:lnTo>
                <a:lnTo>
                  <a:pt x="3588103" y="204252"/>
                </a:lnTo>
                <a:lnTo>
                  <a:pt x="2122665" y="0"/>
                </a:lnTo>
                <a:lnTo>
                  <a:pt x="1252284" y="195372"/>
                </a:lnTo>
                <a:lnTo>
                  <a:pt x="1012485" y="31081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B8E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FFFFF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F6BC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7960306" y="6465311"/>
            <a:ext cx="14916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219934320"/>
      </p:ext>
    </p:extLst>
  </p:cSld>
  <p:clrMapOvr>
    <a:masterClrMapping/>
  </p:clrMapOvr>
  <p:transition spd="slow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xit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6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600"/>
                            </p:stCondLst>
                            <p:childTnLst>
                              <p:par>
                                <p:cTn id="19" presetID="22" presetClass="exit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600"/>
                            </p:stCondLst>
                            <p:childTnLst>
                              <p:par>
                                <p:cTn id="23" presetID="22" presetClass="exit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03" grpId="0"/>
      <p:bldP spid="110" grpId="0" animBg="1"/>
      <p:bldP spid="1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5B7E8C7-8AC6-4396-AB1E-35E417EEA58C}"/>
              </a:ext>
            </a:extLst>
          </p:cNvPr>
          <p:cNvSpPr txBox="1">
            <a:spLocks/>
          </p:cNvSpPr>
          <p:nvPr/>
        </p:nvSpPr>
        <p:spPr>
          <a:xfrm>
            <a:off x="3471413" y="2162532"/>
            <a:ext cx="6481410" cy="647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400"/>
              </a:spcBef>
              <a:buNone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FDA cracked down on abuse of REMS program by blockbuster </a:t>
            </a:r>
            <a:r>
              <a:rPr lang="en-US" sz="2400" dirty="0" err="1">
                <a:solidFill>
                  <a:srgbClr val="FFFFFF"/>
                </a:solidFill>
                <a:latin typeface="Arial"/>
                <a:cs typeface="Arial"/>
              </a:rPr>
              <a:t>drugmakers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8" name="FTC">
            <a:extLst>
              <a:ext uri="{FF2B5EF4-FFF2-40B4-BE49-F238E27FC236}">
                <a16:creationId xmlns:a16="http://schemas.microsoft.com/office/drawing/2014/main" id="{15B7E8C7-8AC6-4396-AB1E-35E417EEA58C}"/>
              </a:ext>
            </a:extLst>
          </p:cNvPr>
          <p:cNvSpPr txBox="1">
            <a:spLocks/>
          </p:cNvSpPr>
          <p:nvPr/>
        </p:nvSpPr>
        <p:spPr>
          <a:xfrm>
            <a:off x="3469621" y="5071400"/>
            <a:ext cx="7943031" cy="647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400"/>
              </a:spcBef>
              <a:buNone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FTC settlement cleared Endo from pay-for-delay liability; Watson, Allergan charged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5B7E8C7-8AC6-4396-AB1E-35E417EEA58C}"/>
              </a:ext>
            </a:extLst>
          </p:cNvPr>
          <p:cNvSpPr txBox="1">
            <a:spLocks/>
          </p:cNvSpPr>
          <p:nvPr/>
        </p:nvSpPr>
        <p:spPr>
          <a:xfrm>
            <a:off x="4919269" y="3137809"/>
            <a:ext cx="6041223" cy="647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400"/>
              </a:spcBef>
              <a:buNone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Senate approved key FDA legislation reauthorizing user-fee agreements</a:t>
            </a: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15B7E8C7-8AC6-4396-AB1E-35E417EEA58C}"/>
              </a:ext>
            </a:extLst>
          </p:cNvPr>
          <p:cNvSpPr txBox="1">
            <a:spLocks/>
          </p:cNvSpPr>
          <p:nvPr/>
        </p:nvSpPr>
        <p:spPr>
          <a:xfrm>
            <a:off x="4938083" y="758301"/>
            <a:ext cx="5853134" cy="647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400"/>
              </a:spcBef>
              <a:buNone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Supreme Court ruling speeds up post approval marketing of biosimilars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2072291" y="2421799"/>
            <a:ext cx="1215259" cy="0"/>
          </a:xfrm>
          <a:prstGeom prst="line">
            <a:avLst/>
          </a:prstGeom>
          <a:ln>
            <a:solidFill>
              <a:schemeClr val="bg1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999482"/>
            <a:ext cx="4751572" cy="0"/>
          </a:xfrm>
          <a:prstGeom prst="line">
            <a:avLst/>
          </a:prstGeom>
          <a:ln>
            <a:solidFill>
              <a:schemeClr val="bg1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314453" y="2628638"/>
            <a:ext cx="3428237" cy="754908"/>
            <a:chOff x="1314453" y="2681924"/>
            <a:chExt cx="3428237" cy="754908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1314453" y="3432752"/>
              <a:ext cx="3428237" cy="0"/>
            </a:xfrm>
            <a:prstGeom prst="line">
              <a:avLst/>
            </a:prstGeom>
            <a:ln>
              <a:solidFill>
                <a:schemeClr val="bg1"/>
              </a:solidFill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318895" y="2681924"/>
              <a:ext cx="0" cy="75490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1948116" y="215203"/>
            <a:ext cx="1554480" cy="1554480"/>
            <a:chOff x="701634" y="354212"/>
            <a:chExt cx="1643067" cy="1643067"/>
          </a:xfrm>
        </p:grpSpPr>
        <p:sp>
          <p:nvSpPr>
            <p:cNvPr id="43" name="Oval 42"/>
            <p:cNvSpPr/>
            <p:nvPr/>
          </p:nvSpPr>
          <p:spPr>
            <a:xfrm>
              <a:off x="701634" y="354212"/>
              <a:ext cx="1643067" cy="16430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737" y="492231"/>
              <a:ext cx="1370892" cy="1370892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/>
          <p:nvPr/>
        </p:nvCxnSpPr>
        <p:spPr>
          <a:xfrm>
            <a:off x="0" y="2420368"/>
            <a:ext cx="1767407" cy="0"/>
          </a:xfrm>
          <a:prstGeom prst="line">
            <a:avLst/>
          </a:prstGeom>
          <a:ln>
            <a:solidFill>
              <a:schemeClr val="bg1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2072291" y="5316333"/>
            <a:ext cx="1215259" cy="0"/>
          </a:xfrm>
          <a:prstGeom prst="line">
            <a:avLst/>
          </a:prstGeom>
          <a:ln>
            <a:solidFill>
              <a:schemeClr val="bg1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0" y="5314901"/>
            <a:ext cx="1767407" cy="0"/>
          </a:xfrm>
          <a:prstGeom prst="line">
            <a:avLst/>
          </a:prstGeom>
          <a:ln>
            <a:solidFill>
              <a:schemeClr val="bg1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516701" y="1638800"/>
            <a:ext cx="1554480" cy="1554480"/>
            <a:chOff x="701634" y="354212"/>
            <a:chExt cx="1643067" cy="1643067"/>
          </a:xfrm>
        </p:grpSpPr>
        <p:sp>
          <p:nvSpPr>
            <p:cNvPr id="46" name="Oval 45"/>
            <p:cNvSpPr/>
            <p:nvPr/>
          </p:nvSpPr>
          <p:spPr>
            <a:xfrm>
              <a:off x="701634" y="354212"/>
              <a:ext cx="1643067" cy="16430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85"/>
            <a:stretch/>
          </p:blipFill>
          <p:spPr>
            <a:xfrm>
              <a:off x="897027" y="875777"/>
              <a:ext cx="1310751" cy="58063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5916BCF-45D8-4C7F-8582-C014DCD6D399}"/>
              </a:ext>
            </a:extLst>
          </p:cNvPr>
          <p:cNvGrpSpPr/>
          <p:nvPr/>
        </p:nvGrpSpPr>
        <p:grpSpPr>
          <a:xfrm>
            <a:off x="488480" y="4539581"/>
            <a:ext cx="1554480" cy="1554480"/>
            <a:chOff x="488480" y="4539581"/>
            <a:chExt cx="1554480" cy="1554480"/>
          </a:xfrm>
        </p:grpSpPr>
        <p:sp>
          <p:nvSpPr>
            <p:cNvPr id="71" name="Oval 70"/>
            <p:cNvSpPr/>
            <p:nvPr/>
          </p:nvSpPr>
          <p:spPr>
            <a:xfrm>
              <a:off x="488480" y="4539581"/>
              <a:ext cx="1554480" cy="1554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Seal of the United States Federal Trade Commission.svg">
              <a:extLst>
                <a:ext uri="{FF2B5EF4-FFF2-40B4-BE49-F238E27FC236}">
                  <a16:creationId xmlns:a16="http://schemas.microsoft.com/office/drawing/2014/main" id="{4BD9E1AE-4DBB-435E-9254-173AB974D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573" y="4680368"/>
              <a:ext cx="1278536" cy="1278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15B7E8C7-8AC6-4396-AB1E-35E417EEA58C}"/>
              </a:ext>
            </a:extLst>
          </p:cNvPr>
          <p:cNvSpPr txBox="1">
            <a:spLocks/>
          </p:cNvSpPr>
          <p:nvPr/>
        </p:nvSpPr>
        <p:spPr>
          <a:xfrm>
            <a:off x="4928151" y="4329660"/>
            <a:ext cx="6041223" cy="647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400"/>
              </a:spcBef>
              <a:buNone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Senate approved 'right-to-try' drug bill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2679342" y="3847731"/>
            <a:ext cx="2069034" cy="754908"/>
            <a:chOff x="1314453" y="2681924"/>
            <a:chExt cx="2069034" cy="754908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1314453" y="3432752"/>
              <a:ext cx="2069034" cy="0"/>
            </a:xfrm>
            <a:prstGeom prst="line">
              <a:avLst/>
            </a:prstGeom>
            <a:ln>
              <a:solidFill>
                <a:schemeClr val="bg1"/>
              </a:solidFill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1318895" y="2681924"/>
              <a:ext cx="0" cy="75490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1913715" y="2769701"/>
            <a:ext cx="1554480" cy="1554480"/>
            <a:chOff x="701634" y="354212"/>
            <a:chExt cx="1643067" cy="1643067"/>
          </a:xfrm>
        </p:grpSpPr>
        <p:sp>
          <p:nvSpPr>
            <p:cNvPr id="62" name="Oval 61"/>
            <p:cNvSpPr/>
            <p:nvPr/>
          </p:nvSpPr>
          <p:spPr>
            <a:xfrm>
              <a:off x="701634" y="354212"/>
              <a:ext cx="1643067" cy="16430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737" y="492231"/>
              <a:ext cx="1370892" cy="1370892"/>
            </a:xfrm>
            <a:prstGeom prst="rect">
              <a:avLst/>
            </a:prstGeom>
          </p:spPr>
        </p:pic>
      </p:grpSp>
      <p:sp>
        <p:nvSpPr>
          <p:cNvPr id="29" name="Freeform 28"/>
          <p:cNvSpPr/>
          <p:nvPr/>
        </p:nvSpPr>
        <p:spPr>
          <a:xfrm>
            <a:off x="-75256" y="1356581"/>
            <a:ext cx="12043236" cy="4848777"/>
          </a:xfrm>
          <a:custGeom>
            <a:avLst/>
            <a:gdLst>
              <a:gd name="connsiteX0" fmla="*/ 79933 w 12043236"/>
              <a:gd name="connsiteY0" fmla="*/ 26641 h 4848777"/>
              <a:gd name="connsiteX1" fmla="*/ 1554252 w 12043236"/>
              <a:gd name="connsiteY1" fmla="*/ 0 h 4848777"/>
              <a:gd name="connsiteX2" fmla="*/ 2548974 w 12043236"/>
              <a:gd name="connsiteY2" fmla="*/ 772607 h 4848777"/>
              <a:gd name="connsiteX3" fmla="*/ 12043236 w 12043236"/>
              <a:gd name="connsiteY3" fmla="*/ 834771 h 4848777"/>
              <a:gd name="connsiteX4" fmla="*/ 11936659 w 12043236"/>
              <a:gd name="connsiteY4" fmla="*/ 4759971 h 4848777"/>
              <a:gd name="connsiteX5" fmla="*/ 8881 w 12043236"/>
              <a:gd name="connsiteY5" fmla="*/ 4848777 h 4848777"/>
              <a:gd name="connsiteX6" fmla="*/ 0 w 12043236"/>
              <a:gd name="connsiteY6" fmla="*/ 168730 h 4848777"/>
              <a:gd name="connsiteX7" fmla="*/ 79933 w 12043236"/>
              <a:gd name="connsiteY7" fmla="*/ 26641 h 4848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43236" h="4848777">
                <a:moveTo>
                  <a:pt x="79933" y="26641"/>
                </a:moveTo>
                <a:lnTo>
                  <a:pt x="1554252" y="0"/>
                </a:lnTo>
                <a:lnTo>
                  <a:pt x="2548974" y="772607"/>
                </a:lnTo>
                <a:lnTo>
                  <a:pt x="12043236" y="834771"/>
                </a:lnTo>
                <a:lnTo>
                  <a:pt x="11936659" y="4759971"/>
                </a:lnTo>
                <a:lnTo>
                  <a:pt x="8881" y="4848777"/>
                </a:lnTo>
                <a:cubicBezTo>
                  <a:pt x="5921" y="3288761"/>
                  <a:pt x="2960" y="1728746"/>
                  <a:pt x="0" y="168730"/>
                </a:cubicBezTo>
                <a:lnTo>
                  <a:pt x="79933" y="26641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-83235" y="2655739"/>
            <a:ext cx="11812318" cy="3561098"/>
          </a:xfrm>
          <a:custGeom>
            <a:avLst/>
            <a:gdLst>
              <a:gd name="connsiteX0" fmla="*/ 976959 w 11812318"/>
              <a:gd name="connsiteY0" fmla="*/ 532832 h 3561098"/>
              <a:gd name="connsiteX1" fmla="*/ 1563134 w 11812318"/>
              <a:gd name="connsiteY1" fmla="*/ 541713 h 3561098"/>
              <a:gd name="connsiteX2" fmla="*/ 1865103 w 11812318"/>
              <a:gd name="connsiteY2" fmla="*/ 506191 h 3561098"/>
              <a:gd name="connsiteX3" fmla="*/ 2282531 w 11812318"/>
              <a:gd name="connsiteY3" fmla="*/ 0 h 3561098"/>
              <a:gd name="connsiteX4" fmla="*/ 3197319 w 11812318"/>
              <a:gd name="connsiteY4" fmla="*/ 53283 h 3561098"/>
              <a:gd name="connsiteX5" fmla="*/ 3490407 w 11812318"/>
              <a:gd name="connsiteY5" fmla="*/ 515071 h 3561098"/>
              <a:gd name="connsiteX6" fmla="*/ 11812318 w 11812318"/>
              <a:gd name="connsiteY6" fmla="*/ 523952 h 3561098"/>
              <a:gd name="connsiteX7" fmla="*/ 11803437 w 11812318"/>
              <a:gd name="connsiteY7" fmla="*/ 3117071 h 3561098"/>
              <a:gd name="connsiteX8" fmla="*/ 1243402 w 11812318"/>
              <a:gd name="connsiteY8" fmla="*/ 3561098 h 3561098"/>
              <a:gd name="connsiteX9" fmla="*/ 0 w 11812318"/>
              <a:gd name="connsiteY9" fmla="*/ 3374606 h 3561098"/>
              <a:gd name="connsiteX10" fmla="*/ 17763 w 11812318"/>
              <a:gd name="connsiteY10" fmla="*/ 657160 h 3561098"/>
              <a:gd name="connsiteX11" fmla="*/ 976959 w 11812318"/>
              <a:gd name="connsiteY11" fmla="*/ 532832 h 356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2318" h="3561098">
                <a:moveTo>
                  <a:pt x="976959" y="532832"/>
                </a:moveTo>
                <a:lnTo>
                  <a:pt x="1563134" y="541713"/>
                </a:lnTo>
                <a:lnTo>
                  <a:pt x="1865103" y="506191"/>
                </a:lnTo>
                <a:lnTo>
                  <a:pt x="2282531" y="0"/>
                </a:lnTo>
                <a:lnTo>
                  <a:pt x="3197319" y="53283"/>
                </a:lnTo>
                <a:lnTo>
                  <a:pt x="3490407" y="515071"/>
                </a:lnTo>
                <a:lnTo>
                  <a:pt x="11812318" y="523952"/>
                </a:lnTo>
                <a:cubicBezTo>
                  <a:pt x="11809358" y="1388325"/>
                  <a:pt x="11806397" y="2252698"/>
                  <a:pt x="11803437" y="3117071"/>
                </a:cubicBezTo>
                <a:lnTo>
                  <a:pt x="1243402" y="3561098"/>
                </a:lnTo>
                <a:lnTo>
                  <a:pt x="0" y="3374606"/>
                </a:lnTo>
                <a:lnTo>
                  <a:pt x="17763" y="657160"/>
                </a:lnTo>
                <a:lnTo>
                  <a:pt x="976959" y="532832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-229144" y="3810856"/>
            <a:ext cx="12311657" cy="2369811"/>
          </a:xfrm>
          <a:custGeom>
            <a:avLst/>
            <a:gdLst>
              <a:gd name="connsiteX0" fmla="*/ 208512 w 12311657"/>
              <a:gd name="connsiteY0" fmla="*/ 0 h 2284025"/>
              <a:gd name="connsiteX1" fmla="*/ 2559005 w 12311657"/>
              <a:gd name="connsiteY1" fmla="*/ 37909 h 2284025"/>
              <a:gd name="connsiteX2" fmla="*/ 3080284 w 12311657"/>
              <a:gd name="connsiteY2" fmla="*/ 28431 h 2284025"/>
              <a:gd name="connsiteX3" fmla="*/ 5847800 w 12311657"/>
              <a:gd name="connsiteY3" fmla="*/ 151636 h 2284025"/>
              <a:gd name="connsiteX4" fmla="*/ 12245313 w 12311657"/>
              <a:gd name="connsiteY4" fmla="*/ 123204 h 2284025"/>
              <a:gd name="connsiteX5" fmla="*/ 12311657 w 12311657"/>
              <a:gd name="connsiteY5" fmla="*/ 2284025 h 2284025"/>
              <a:gd name="connsiteX6" fmla="*/ 0 w 12311657"/>
              <a:gd name="connsiteY6" fmla="*/ 2255593 h 2284025"/>
              <a:gd name="connsiteX7" fmla="*/ 208512 w 12311657"/>
              <a:gd name="connsiteY7" fmla="*/ 0 h 2284025"/>
              <a:gd name="connsiteX0" fmla="*/ 208512 w 12311657"/>
              <a:gd name="connsiteY0" fmla="*/ 9167 h 2293192"/>
              <a:gd name="connsiteX1" fmla="*/ 2454749 w 12311657"/>
              <a:gd name="connsiteY1" fmla="*/ 881078 h 2293192"/>
              <a:gd name="connsiteX2" fmla="*/ 3080284 w 12311657"/>
              <a:gd name="connsiteY2" fmla="*/ 37598 h 2293192"/>
              <a:gd name="connsiteX3" fmla="*/ 5847800 w 12311657"/>
              <a:gd name="connsiteY3" fmla="*/ 160803 h 2293192"/>
              <a:gd name="connsiteX4" fmla="*/ 12245313 w 12311657"/>
              <a:gd name="connsiteY4" fmla="*/ 132371 h 2293192"/>
              <a:gd name="connsiteX5" fmla="*/ 12311657 w 12311657"/>
              <a:gd name="connsiteY5" fmla="*/ 2293192 h 2293192"/>
              <a:gd name="connsiteX6" fmla="*/ 0 w 12311657"/>
              <a:gd name="connsiteY6" fmla="*/ 2264760 h 2293192"/>
              <a:gd name="connsiteX7" fmla="*/ 208512 w 12311657"/>
              <a:gd name="connsiteY7" fmla="*/ 9167 h 2293192"/>
              <a:gd name="connsiteX0" fmla="*/ 208512 w 12311657"/>
              <a:gd name="connsiteY0" fmla="*/ 0 h 2284025"/>
              <a:gd name="connsiteX1" fmla="*/ 2767516 w 12311657"/>
              <a:gd name="connsiteY1" fmla="*/ 729751 h 2284025"/>
              <a:gd name="connsiteX2" fmla="*/ 3080284 w 12311657"/>
              <a:gd name="connsiteY2" fmla="*/ 28431 h 2284025"/>
              <a:gd name="connsiteX3" fmla="*/ 5847800 w 12311657"/>
              <a:gd name="connsiteY3" fmla="*/ 151636 h 2284025"/>
              <a:gd name="connsiteX4" fmla="*/ 12245313 w 12311657"/>
              <a:gd name="connsiteY4" fmla="*/ 123204 h 2284025"/>
              <a:gd name="connsiteX5" fmla="*/ 12311657 w 12311657"/>
              <a:gd name="connsiteY5" fmla="*/ 2284025 h 2284025"/>
              <a:gd name="connsiteX6" fmla="*/ 0 w 12311657"/>
              <a:gd name="connsiteY6" fmla="*/ 2255593 h 2284025"/>
              <a:gd name="connsiteX7" fmla="*/ 208512 w 12311657"/>
              <a:gd name="connsiteY7" fmla="*/ 0 h 2284025"/>
              <a:gd name="connsiteX0" fmla="*/ 208512 w 12311657"/>
              <a:gd name="connsiteY0" fmla="*/ 0 h 2284025"/>
              <a:gd name="connsiteX1" fmla="*/ 2767516 w 12311657"/>
              <a:gd name="connsiteY1" fmla="*/ 729751 h 2284025"/>
              <a:gd name="connsiteX2" fmla="*/ 4663076 w 12311657"/>
              <a:gd name="connsiteY2" fmla="*/ 976159 h 2284025"/>
              <a:gd name="connsiteX3" fmla="*/ 5847800 w 12311657"/>
              <a:gd name="connsiteY3" fmla="*/ 151636 h 2284025"/>
              <a:gd name="connsiteX4" fmla="*/ 12245313 w 12311657"/>
              <a:gd name="connsiteY4" fmla="*/ 123204 h 2284025"/>
              <a:gd name="connsiteX5" fmla="*/ 12311657 w 12311657"/>
              <a:gd name="connsiteY5" fmla="*/ 2284025 h 2284025"/>
              <a:gd name="connsiteX6" fmla="*/ 0 w 12311657"/>
              <a:gd name="connsiteY6" fmla="*/ 2255593 h 2284025"/>
              <a:gd name="connsiteX7" fmla="*/ 208512 w 12311657"/>
              <a:gd name="connsiteY7" fmla="*/ 0 h 2284025"/>
              <a:gd name="connsiteX0" fmla="*/ 208512 w 12311657"/>
              <a:gd name="connsiteY0" fmla="*/ 0 h 2284025"/>
              <a:gd name="connsiteX1" fmla="*/ 2767516 w 12311657"/>
              <a:gd name="connsiteY1" fmla="*/ 729751 h 2284025"/>
              <a:gd name="connsiteX2" fmla="*/ 3544696 w 12311657"/>
              <a:gd name="connsiteY2" fmla="*/ 426476 h 2284025"/>
              <a:gd name="connsiteX3" fmla="*/ 5847800 w 12311657"/>
              <a:gd name="connsiteY3" fmla="*/ 151636 h 2284025"/>
              <a:gd name="connsiteX4" fmla="*/ 12245313 w 12311657"/>
              <a:gd name="connsiteY4" fmla="*/ 123204 h 2284025"/>
              <a:gd name="connsiteX5" fmla="*/ 12311657 w 12311657"/>
              <a:gd name="connsiteY5" fmla="*/ 2284025 h 2284025"/>
              <a:gd name="connsiteX6" fmla="*/ 0 w 12311657"/>
              <a:gd name="connsiteY6" fmla="*/ 2255593 h 2284025"/>
              <a:gd name="connsiteX7" fmla="*/ 208512 w 12311657"/>
              <a:gd name="connsiteY7" fmla="*/ 0 h 2284025"/>
              <a:gd name="connsiteX0" fmla="*/ 208512 w 12311657"/>
              <a:gd name="connsiteY0" fmla="*/ 0 h 2284025"/>
              <a:gd name="connsiteX1" fmla="*/ 2748561 w 12311657"/>
              <a:gd name="connsiteY1" fmla="*/ 464387 h 2284025"/>
              <a:gd name="connsiteX2" fmla="*/ 3544696 w 12311657"/>
              <a:gd name="connsiteY2" fmla="*/ 426476 h 2284025"/>
              <a:gd name="connsiteX3" fmla="*/ 5847800 w 12311657"/>
              <a:gd name="connsiteY3" fmla="*/ 151636 h 2284025"/>
              <a:gd name="connsiteX4" fmla="*/ 12245313 w 12311657"/>
              <a:gd name="connsiteY4" fmla="*/ 123204 h 2284025"/>
              <a:gd name="connsiteX5" fmla="*/ 12311657 w 12311657"/>
              <a:gd name="connsiteY5" fmla="*/ 2284025 h 2284025"/>
              <a:gd name="connsiteX6" fmla="*/ 0 w 12311657"/>
              <a:gd name="connsiteY6" fmla="*/ 2255593 h 2284025"/>
              <a:gd name="connsiteX7" fmla="*/ 208512 w 12311657"/>
              <a:gd name="connsiteY7" fmla="*/ 0 h 2284025"/>
              <a:gd name="connsiteX0" fmla="*/ 208512 w 12311657"/>
              <a:gd name="connsiteY0" fmla="*/ 0 h 2284025"/>
              <a:gd name="connsiteX1" fmla="*/ 2692117 w 12311657"/>
              <a:gd name="connsiteY1" fmla="*/ 492609 h 2284025"/>
              <a:gd name="connsiteX2" fmla="*/ 3544696 w 12311657"/>
              <a:gd name="connsiteY2" fmla="*/ 426476 h 2284025"/>
              <a:gd name="connsiteX3" fmla="*/ 5847800 w 12311657"/>
              <a:gd name="connsiteY3" fmla="*/ 151636 h 2284025"/>
              <a:gd name="connsiteX4" fmla="*/ 12245313 w 12311657"/>
              <a:gd name="connsiteY4" fmla="*/ 123204 h 2284025"/>
              <a:gd name="connsiteX5" fmla="*/ 12311657 w 12311657"/>
              <a:gd name="connsiteY5" fmla="*/ 2284025 h 2284025"/>
              <a:gd name="connsiteX6" fmla="*/ 0 w 12311657"/>
              <a:gd name="connsiteY6" fmla="*/ 2255593 h 2284025"/>
              <a:gd name="connsiteX7" fmla="*/ 208512 w 12311657"/>
              <a:gd name="connsiteY7" fmla="*/ 0 h 2284025"/>
              <a:gd name="connsiteX0" fmla="*/ 208512 w 12311657"/>
              <a:gd name="connsiteY0" fmla="*/ 0 h 2284025"/>
              <a:gd name="connsiteX1" fmla="*/ 2692117 w 12311657"/>
              <a:gd name="connsiteY1" fmla="*/ 492609 h 2284025"/>
              <a:gd name="connsiteX2" fmla="*/ 3544696 w 12311657"/>
              <a:gd name="connsiteY2" fmla="*/ 426476 h 2284025"/>
              <a:gd name="connsiteX3" fmla="*/ 5847800 w 12311657"/>
              <a:gd name="connsiteY3" fmla="*/ 151636 h 2284025"/>
              <a:gd name="connsiteX4" fmla="*/ 12245313 w 12311657"/>
              <a:gd name="connsiteY4" fmla="*/ 123204 h 2284025"/>
              <a:gd name="connsiteX5" fmla="*/ 12311657 w 12311657"/>
              <a:gd name="connsiteY5" fmla="*/ 2284025 h 2284025"/>
              <a:gd name="connsiteX6" fmla="*/ 0 w 12311657"/>
              <a:gd name="connsiteY6" fmla="*/ 2255593 h 2284025"/>
              <a:gd name="connsiteX7" fmla="*/ 208512 w 12311657"/>
              <a:gd name="connsiteY7" fmla="*/ 0 h 228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11657" h="2284025">
                <a:moveTo>
                  <a:pt x="208512" y="0"/>
                </a:moveTo>
                <a:cubicBezTo>
                  <a:pt x="1061513" y="243250"/>
                  <a:pt x="2136086" y="477974"/>
                  <a:pt x="2692117" y="492609"/>
                </a:cubicBezTo>
                <a:cubicBezTo>
                  <a:pt x="3248148" y="507244"/>
                  <a:pt x="3018749" y="483305"/>
                  <a:pt x="3544696" y="426476"/>
                </a:cubicBezTo>
                <a:cubicBezTo>
                  <a:pt x="4070643" y="369647"/>
                  <a:pt x="4397697" y="202181"/>
                  <a:pt x="5847800" y="151636"/>
                </a:cubicBezTo>
                <a:cubicBezTo>
                  <a:pt x="7297903" y="101091"/>
                  <a:pt x="10112809" y="132681"/>
                  <a:pt x="12245313" y="123204"/>
                </a:cubicBezTo>
                <a:lnTo>
                  <a:pt x="12311657" y="2284025"/>
                </a:lnTo>
                <a:lnTo>
                  <a:pt x="0" y="2255593"/>
                </a:lnTo>
                <a:lnTo>
                  <a:pt x="208512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 38"/>
          <p:cNvSpPr/>
          <p:nvPr/>
        </p:nvSpPr>
        <p:spPr>
          <a:xfrm>
            <a:off x="-131702" y="4166028"/>
            <a:ext cx="12485817" cy="2069167"/>
          </a:xfrm>
          <a:custGeom>
            <a:avLst/>
            <a:gdLst>
              <a:gd name="connsiteX0" fmla="*/ 0 w 12203102"/>
              <a:gd name="connsiteY0" fmla="*/ 150969 h 2069167"/>
              <a:gd name="connsiteX1" fmla="*/ 1643067 w 12203102"/>
              <a:gd name="connsiteY1" fmla="*/ 0 h 2069167"/>
              <a:gd name="connsiteX2" fmla="*/ 2815417 w 12203102"/>
              <a:gd name="connsiteY2" fmla="*/ 674921 h 2069167"/>
              <a:gd name="connsiteX3" fmla="*/ 12158695 w 12203102"/>
              <a:gd name="connsiteY3" fmla="*/ 648280 h 2069167"/>
              <a:gd name="connsiteX4" fmla="*/ 12203102 w 12203102"/>
              <a:gd name="connsiteY4" fmla="*/ 1873795 h 2069167"/>
              <a:gd name="connsiteX5" fmla="*/ 1074655 w 12203102"/>
              <a:gd name="connsiteY5" fmla="*/ 2069167 h 2069167"/>
              <a:gd name="connsiteX6" fmla="*/ 0 w 12203102"/>
              <a:gd name="connsiteY6" fmla="*/ 1873795 h 2069167"/>
              <a:gd name="connsiteX7" fmla="*/ 0 w 12203102"/>
              <a:gd name="connsiteY7" fmla="*/ 150969 h 206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3102" h="2069167">
                <a:moveTo>
                  <a:pt x="0" y="150969"/>
                </a:moveTo>
                <a:lnTo>
                  <a:pt x="1643067" y="0"/>
                </a:lnTo>
                <a:lnTo>
                  <a:pt x="2815417" y="674921"/>
                </a:lnTo>
                <a:lnTo>
                  <a:pt x="12158695" y="648280"/>
                </a:lnTo>
                <a:lnTo>
                  <a:pt x="12203102" y="1873795"/>
                </a:lnTo>
                <a:lnTo>
                  <a:pt x="1074655" y="2069167"/>
                </a:lnTo>
                <a:lnTo>
                  <a:pt x="0" y="1873795"/>
                </a:lnTo>
                <a:lnTo>
                  <a:pt x="0" y="15096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B8E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FFFFF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F6BC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7960306" y="6465311"/>
            <a:ext cx="14916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790559638"/>
      </p:ext>
    </p:extLst>
  </p:cSld>
  <p:clrMapOvr>
    <a:masterClrMapping/>
  </p:clrMapOvr>
  <p:transition spd="slow" advClick="0"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xit" presetSubtype="8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2" presetClass="exit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2" presetClass="exit" presetSubtype="8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0" grpId="1" animBg="1"/>
      <p:bldP spid="40" grpId="0" animBg="1"/>
      <p:bldP spid="39" grpId="0" animBg="1"/>
      <p:bldP spid="39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457150"/>
            <a:ext cx="10654808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INTERNATIONAL COMPLIANCE NEWS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0B8E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chemeClr val="bg1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chemeClr val="bg1"/>
                </a:solidFill>
                <a:latin typeface="Arial"/>
                <a:cs typeface="Arial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499696873"/>
      </p:ext>
    </p:extLst>
  </p:cSld>
  <p:clrMapOvr>
    <a:masterClrMapping/>
  </p:clrMapOvr>
  <p:transition spd="slow" advTm="22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44" y="1649295"/>
            <a:ext cx="7393014" cy="406569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6987" y="1694695"/>
            <a:ext cx="5628308" cy="1143930"/>
            <a:chOff x="0" y="2530779"/>
            <a:chExt cx="6697319" cy="1143930"/>
          </a:xfrm>
        </p:grpSpPr>
        <p:sp>
          <p:nvSpPr>
            <p:cNvPr id="38" name="Rectangle 37"/>
            <p:cNvSpPr/>
            <p:nvPr/>
          </p:nvSpPr>
          <p:spPr>
            <a:xfrm>
              <a:off x="0" y="2530779"/>
              <a:ext cx="6587678" cy="1143930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96543" y="2640249"/>
              <a:ext cx="6400776" cy="69484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dirty="0">
                  <a:solidFill>
                    <a:srgbClr val="FFFFFF"/>
                  </a:solidFill>
                  <a:latin typeface="Arial"/>
                  <a:cs typeface="Arial"/>
                </a:rPr>
                <a:t>China tightens clinical trial data requirements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0" y="1891275"/>
            <a:ext cx="5628308" cy="1160322"/>
            <a:chOff x="0" y="740047"/>
            <a:chExt cx="5628308" cy="1160322"/>
          </a:xfrm>
        </p:grpSpPr>
        <p:sp>
          <p:nvSpPr>
            <p:cNvPr id="41" name="Rectangle 40"/>
            <p:cNvSpPr/>
            <p:nvPr/>
          </p:nvSpPr>
          <p:spPr>
            <a:xfrm>
              <a:off x="0" y="740047"/>
              <a:ext cx="5628308" cy="1160322"/>
            </a:xfrm>
            <a:prstGeom prst="rect">
              <a:avLst/>
            </a:prstGeom>
            <a:solidFill>
              <a:srgbClr val="D63D24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96541" y="831246"/>
              <a:ext cx="5249534" cy="69484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dirty="0">
                  <a:latin typeface="Arial"/>
                  <a:cs typeface="Arial"/>
                </a:rPr>
                <a:t>Judge in Japan clears Novartis in advertising scandal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0" y="1672738"/>
            <a:ext cx="5628308" cy="1160322"/>
            <a:chOff x="0" y="740047"/>
            <a:chExt cx="5628308" cy="1160322"/>
          </a:xfrm>
          <a:solidFill>
            <a:srgbClr val="003C82"/>
          </a:solidFill>
        </p:grpSpPr>
        <p:sp>
          <p:nvSpPr>
            <p:cNvPr id="50" name="Rectangle 49"/>
            <p:cNvSpPr/>
            <p:nvPr/>
          </p:nvSpPr>
          <p:spPr>
            <a:xfrm>
              <a:off x="0" y="740047"/>
              <a:ext cx="5628308" cy="1160322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96541" y="831246"/>
              <a:ext cx="5249534" cy="69484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dirty="0">
                  <a:latin typeface="Arial"/>
                  <a:cs typeface="Arial"/>
                </a:rPr>
                <a:t>Novartis to pay $50 million in Korean bribery probe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0" y="2778691"/>
            <a:ext cx="5756223" cy="1160322"/>
            <a:chOff x="-1" y="740047"/>
            <a:chExt cx="5756223" cy="1160322"/>
          </a:xfrm>
          <a:solidFill>
            <a:srgbClr val="0B8E7E"/>
          </a:solidFill>
        </p:grpSpPr>
        <p:sp>
          <p:nvSpPr>
            <p:cNvPr id="58" name="Rectangle 57"/>
            <p:cNvSpPr/>
            <p:nvPr/>
          </p:nvSpPr>
          <p:spPr>
            <a:xfrm>
              <a:off x="-1" y="740047"/>
              <a:ext cx="5756223" cy="1160322"/>
            </a:xfrm>
            <a:prstGeom prst="rect">
              <a:avLst/>
            </a:prstGeom>
            <a:solidFill>
              <a:srgbClr val="8CB422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96541" y="831246"/>
              <a:ext cx="5249534" cy="69484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dirty="0">
                  <a:latin typeface="Arial"/>
                  <a:cs typeface="Arial"/>
                </a:rPr>
                <a:t>Brazilian authorities raid Alexion office in sales-practice probes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0" y="1880607"/>
            <a:ext cx="5756223" cy="1160322"/>
            <a:chOff x="-1" y="740047"/>
            <a:chExt cx="5756223" cy="1160322"/>
          </a:xfrm>
          <a:solidFill>
            <a:srgbClr val="0B8E7E"/>
          </a:solidFill>
        </p:grpSpPr>
        <p:sp>
          <p:nvSpPr>
            <p:cNvPr id="66" name="Rectangle 65"/>
            <p:cNvSpPr/>
            <p:nvPr/>
          </p:nvSpPr>
          <p:spPr>
            <a:xfrm>
              <a:off x="-1" y="740047"/>
              <a:ext cx="5756223" cy="1160322"/>
            </a:xfrm>
            <a:prstGeom prst="rect">
              <a:avLst/>
            </a:prstGeom>
            <a:solidFill>
              <a:srgbClr val="F6BC1C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96541" y="831246"/>
              <a:ext cx="5249534" cy="69484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  <a:latin typeface="Arial"/>
                  <a:cs typeface="Arial"/>
                </a:rPr>
                <a:t>EU issues finalized medical device regulations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0B8E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chemeClr val="bg1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chemeClr val="bg1"/>
                </a:solidFill>
                <a:latin typeface="Arial"/>
                <a:cs typeface="Arial"/>
              </a:rPr>
              <a:t>2017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0092375" y="1878231"/>
            <a:ext cx="861432" cy="1329601"/>
            <a:chOff x="7702016" y="2539999"/>
            <a:chExt cx="438836" cy="677333"/>
          </a:xfrm>
        </p:grpSpPr>
        <p:grpSp>
          <p:nvGrpSpPr>
            <p:cNvPr id="18" name="Group 17"/>
            <p:cNvGrpSpPr/>
            <p:nvPr/>
          </p:nvGrpSpPr>
          <p:grpSpPr>
            <a:xfrm>
              <a:off x="7702016" y="2539999"/>
              <a:ext cx="438836" cy="677333"/>
              <a:chOff x="5150556" y="649111"/>
              <a:chExt cx="649111" cy="1001887"/>
            </a:xfrm>
            <a:solidFill>
              <a:srgbClr val="002C5F"/>
            </a:solidFill>
          </p:grpSpPr>
          <p:sp>
            <p:nvSpPr>
              <p:cNvPr id="20" name="Oval 19"/>
              <p:cNvSpPr/>
              <p:nvPr/>
            </p:nvSpPr>
            <p:spPr>
              <a:xfrm>
                <a:off x="5150556" y="649111"/>
                <a:ext cx="649111" cy="64911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Isosceles Triangle 20"/>
              <p:cNvSpPr/>
              <p:nvPr/>
            </p:nvSpPr>
            <p:spPr>
              <a:xfrm flipV="1">
                <a:off x="5171723" y="1100666"/>
                <a:ext cx="606777" cy="55033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911" y="2566711"/>
              <a:ext cx="393045" cy="393045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9553301" y="2161459"/>
            <a:ext cx="861432" cy="1329601"/>
            <a:chOff x="7702016" y="2539999"/>
            <a:chExt cx="438836" cy="677333"/>
          </a:xfrm>
        </p:grpSpPr>
        <p:grpSp>
          <p:nvGrpSpPr>
            <p:cNvPr id="34" name="Group 33"/>
            <p:cNvGrpSpPr/>
            <p:nvPr/>
          </p:nvGrpSpPr>
          <p:grpSpPr>
            <a:xfrm>
              <a:off x="7702016" y="2539999"/>
              <a:ext cx="438836" cy="677333"/>
              <a:chOff x="5150556" y="649111"/>
              <a:chExt cx="649111" cy="1001887"/>
            </a:xfrm>
            <a:solidFill>
              <a:srgbClr val="002C5F"/>
            </a:solidFill>
          </p:grpSpPr>
          <p:sp>
            <p:nvSpPr>
              <p:cNvPr id="36" name="Oval 35"/>
              <p:cNvSpPr/>
              <p:nvPr/>
            </p:nvSpPr>
            <p:spPr>
              <a:xfrm>
                <a:off x="5150556" y="649111"/>
                <a:ext cx="649111" cy="64911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Isosceles Triangle 36"/>
              <p:cNvSpPr/>
              <p:nvPr/>
            </p:nvSpPr>
            <p:spPr>
              <a:xfrm flipV="1">
                <a:off x="5171723" y="1100666"/>
                <a:ext cx="606777" cy="550332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911" y="2566711"/>
              <a:ext cx="393045" cy="393045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10667998" y="1887367"/>
            <a:ext cx="861432" cy="1329601"/>
            <a:chOff x="7702016" y="2539999"/>
            <a:chExt cx="438836" cy="677333"/>
          </a:xfrm>
        </p:grpSpPr>
        <p:grpSp>
          <p:nvGrpSpPr>
            <p:cNvPr id="44" name="Group 43"/>
            <p:cNvGrpSpPr/>
            <p:nvPr/>
          </p:nvGrpSpPr>
          <p:grpSpPr>
            <a:xfrm>
              <a:off x="7702016" y="2539999"/>
              <a:ext cx="438836" cy="677333"/>
              <a:chOff x="5150556" y="649111"/>
              <a:chExt cx="649111" cy="1001887"/>
            </a:xfrm>
            <a:solidFill>
              <a:srgbClr val="002C5F"/>
            </a:solidFill>
          </p:grpSpPr>
          <p:sp>
            <p:nvSpPr>
              <p:cNvPr id="46" name="Oval 45"/>
              <p:cNvSpPr/>
              <p:nvPr/>
            </p:nvSpPr>
            <p:spPr>
              <a:xfrm>
                <a:off x="5150556" y="649111"/>
                <a:ext cx="649111" cy="64911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Isosceles Triangle 46"/>
              <p:cNvSpPr/>
              <p:nvPr/>
            </p:nvSpPr>
            <p:spPr>
              <a:xfrm flipV="1">
                <a:off x="5171723" y="1100666"/>
                <a:ext cx="606777" cy="550332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911" y="2566711"/>
              <a:ext cx="393045" cy="393045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10474294" y="1879683"/>
            <a:ext cx="861432" cy="1329601"/>
            <a:chOff x="7702016" y="2539999"/>
            <a:chExt cx="438836" cy="677333"/>
          </a:xfrm>
        </p:grpSpPr>
        <p:grpSp>
          <p:nvGrpSpPr>
            <p:cNvPr id="53" name="Group 52"/>
            <p:cNvGrpSpPr/>
            <p:nvPr/>
          </p:nvGrpSpPr>
          <p:grpSpPr>
            <a:xfrm>
              <a:off x="7702016" y="2539999"/>
              <a:ext cx="438836" cy="677333"/>
              <a:chOff x="5150556" y="649111"/>
              <a:chExt cx="649111" cy="1001887"/>
            </a:xfrm>
            <a:solidFill>
              <a:srgbClr val="002C5F"/>
            </a:solidFill>
          </p:grpSpPr>
          <p:sp>
            <p:nvSpPr>
              <p:cNvPr id="55" name="Oval 54"/>
              <p:cNvSpPr/>
              <p:nvPr/>
            </p:nvSpPr>
            <p:spPr>
              <a:xfrm>
                <a:off x="5150556" y="649111"/>
                <a:ext cx="649111" cy="64911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Isosceles Triangle 55"/>
              <p:cNvSpPr/>
              <p:nvPr/>
            </p:nvSpPr>
            <p:spPr>
              <a:xfrm flipV="1">
                <a:off x="5171723" y="1100666"/>
                <a:ext cx="606777" cy="55033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911" y="2566711"/>
              <a:ext cx="393045" cy="39304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7166751" y="2884686"/>
            <a:ext cx="861432" cy="1329601"/>
            <a:chOff x="7702016" y="2539999"/>
            <a:chExt cx="438836" cy="677333"/>
          </a:xfrm>
        </p:grpSpPr>
        <p:grpSp>
          <p:nvGrpSpPr>
            <p:cNvPr id="61" name="Group 60"/>
            <p:cNvGrpSpPr/>
            <p:nvPr/>
          </p:nvGrpSpPr>
          <p:grpSpPr>
            <a:xfrm>
              <a:off x="7702016" y="2539999"/>
              <a:ext cx="438836" cy="677333"/>
              <a:chOff x="5150556" y="649111"/>
              <a:chExt cx="649111" cy="1001887"/>
            </a:xfrm>
            <a:solidFill>
              <a:srgbClr val="002C5F"/>
            </a:solidFill>
          </p:grpSpPr>
          <p:sp>
            <p:nvSpPr>
              <p:cNvPr id="63" name="Oval 62"/>
              <p:cNvSpPr/>
              <p:nvPr/>
            </p:nvSpPr>
            <p:spPr>
              <a:xfrm>
                <a:off x="5150556" y="649111"/>
                <a:ext cx="649111" cy="64911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Isosceles Triangle 63"/>
              <p:cNvSpPr/>
              <p:nvPr/>
            </p:nvSpPr>
            <p:spPr>
              <a:xfrm flipV="1">
                <a:off x="5171723" y="1100666"/>
                <a:ext cx="606777" cy="55033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911" y="2567406"/>
              <a:ext cx="393045" cy="391656"/>
            </a:xfrm>
            <a:prstGeom prst="rect">
              <a:avLst/>
            </a:prstGeom>
          </p:spPr>
        </p:pic>
      </p:grpSp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732" y="2128878"/>
            <a:ext cx="1258669" cy="85440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-6987" y="1686499"/>
            <a:ext cx="5536168" cy="1160322"/>
            <a:chOff x="-1" y="740047"/>
            <a:chExt cx="7620143" cy="1160322"/>
          </a:xfrm>
        </p:grpSpPr>
        <p:sp>
          <p:nvSpPr>
            <p:cNvPr id="4" name="Rectangle 3"/>
            <p:cNvSpPr/>
            <p:nvPr/>
          </p:nvSpPr>
          <p:spPr>
            <a:xfrm>
              <a:off x="-1" y="740047"/>
              <a:ext cx="7620143" cy="116032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96541" y="831246"/>
              <a:ext cx="7204822" cy="69484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dirty="0">
                  <a:solidFill>
                    <a:schemeClr val="bg1"/>
                  </a:solidFill>
                  <a:latin typeface="Arial"/>
                  <a:cs typeface="Arial"/>
                </a:rPr>
                <a:t>China publishes drug system reform plan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1B5CC7A-1CFA-48B4-85F4-83702DBD47F1}"/>
              </a:ext>
            </a:extLst>
          </p:cNvPr>
          <p:cNvGrpSpPr/>
          <p:nvPr/>
        </p:nvGrpSpPr>
        <p:grpSpPr>
          <a:xfrm>
            <a:off x="0" y="2018830"/>
            <a:ext cx="5546075" cy="1232305"/>
            <a:chOff x="187881" y="4450541"/>
            <a:chExt cx="5546075" cy="1232305"/>
          </a:xfrm>
        </p:grpSpPr>
        <p:sp>
          <p:nvSpPr>
            <p:cNvPr id="39" name="Rectangle 38"/>
            <p:cNvSpPr/>
            <p:nvPr/>
          </p:nvSpPr>
          <p:spPr>
            <a:xfrm>
              <a:off x="187881" y="4450541"/>
              <a:ext cx="5387725" cy="1232305"/>
            </a:xfrm>
            <a:prstGeom prst="rect">
              <a:avLst/>
            </a:prstGeom>
            <a:solidFill>
              <a:srgbClr val="0B8E7E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02424" y="4547484"/>
              <a:ext cx="5331532" cy="103841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rgbClr val="FFFFFF"/>
                  </a:solidFill>
                  <a:latin typeface="Arial"/>
                  <a:cs typeface="Arial"/>
                </a:rPr>
                <a:t>India drafts pharmaceutical marketing rules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EC2A841-1ACA-4165-9893-865CA5C95CA1}"/>
              </a:ext>
            </a:extLst>
          </p:cNvPr>
          <p:cNvGrpSpPr/>
          <p:nvPr/>
        </p:nvGrpSpPr>
        <p:grpSpPr>
          <a:xfrm>
            <a:off x="8009171" y="1448820"/>
            <a:ext cx="861432" cy="1329601"/>
            <a:chOff x="7702016" y="2539999"/>
            <a:chExt cx="438836" cy="677333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3E0B8A9-905C-4803-A358-8E137CB4B3FF}"/>
                </a:ext>
              </a:extLst>
            </p:cNvPr>
            <p:cNvGrpSpPr/>
            <p:nvPr/>
          </p:nvGrpSpPr>
          <p:grpSpPr>
            <a:xfrm>
              <a:off x="7702016" y="2539999"/>
              <a:ext cx="438836" cy="677333"/>
              <a:chOff x="5150556" y="649111"/>
              <a:chExt cx="649111" cy="1001887"/>
            </a:xfrm>
            <a:solidFill>
              <a:srgbClr val="002C5F"/>
            </a:solidFill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6EC059D8-2B88-4637-81F9-12624A286343}"/>
                  </a:ext>
                </a:extLst>
              </p:cNvPr>
              <p:cNvSpPr/>
              <p:nvPr/>
            </p:nvSpPr>
            <p:spPr>
              <a:xfrm>
                <a:off x="5150556" y="649111"/>
                <a:ext cx="649111" cy="64911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Isosceles Triangle 72">
                <a:extLst>
                  <a:ext uri="{FF2B5EF4-FFF2-40B4-BE49-F238E27FC236}">
                    <a16:creationId xmlns:a16="http://schemas.microsoft.com/office/drawing/2014/main" id="{1EA32607-F9B2-4E47-9980-1FFD03582269}"/>
                  </a:ext>
                </a:extLst>
              </p:cNvPr>
              <p:cNvSpPr/>
              <p:nvPr/>
            </p:nvSpPr>
            <p:spPr>
              <a:xfrm flipV="1">
                <a:off x="5171723" y="1100666"/>
                <a:ext cx="606777" cy="550332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7434470C-EEDF-4D53-8811-5EC6F2C49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911" y="2566711"/>
              <a:ext cx="393045" cy="393045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DCF2021-6890-462E-B6BD-19C82B0172E3}"/>
              </a:ext>
            </a:extLst>
          </p:cNvPr>
          <p:cNvGrpSpPr/>
          <p:nvPr/>
        </p:nvGrpSpPr>
        <p:grpSpPr>
          <a:xfrm>
            <a:off x="-2330" y="1263864"/>
            <a:ext cx="5929823" cy="1182063"/>
            <a:chOff x="0" y="740046"/>
            <a:chExt cx="5929823" cy="1626279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51CAFE1-9C9C-4190-A550-6D4CFD02827D}"/>
                </a:ext>
              </a:extLst>
            </p:cNvPr>
            <p:cNvSpPr/>
            <p:nvPr/>
          </p:nvSpPr>
          <p:spPr>
            <a:xfrm>
              <a:off x="0" y="740046"/>
              <a:ext cx="5929823" cy="1626279"/>
            </a:xfrm>
            <a:prstGeom prst="rect">
              <a:avLst/>
            </a:prstGeom>
            <a:solidFill>
              <a:srgbClr val="002C5F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5577F05-CE48-4DF5-B935-5A9839D518F5}"/>
                </a:ext>
              </a:extLst>
            </p:cNvPr>
            <p:cNvSpPr/>
            <p:nvPr/>
          </p:nvSpPr>
          <p:spPr>
            <a:xfrm>
              <a:off x="296540" y="831246"/>
              <a:ext cx="5587599" cy="69484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dirty="0">
                  <a:latin typeface="Arial"/>
                  <a:cs typeface="Arial"/>
                </a:rPr>
                <a:t>UK Supreme Court rules in favor of Eli Lilly in Actavis patent case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355082"/>
      </p:ext>
    </p:extLst>
  </p:cSld>
  <p:clrMapOvr>
    <a:masterClrMapping/>
  </p:clrMapOvr>
  <p:transition spd="slow" advClick="0" advTm="24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5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8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8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5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5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5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44" y="1649295"/>
            <a:ext cx="7393014" cy="4065691"/>
          </a:xfrm>
          <a:prstGeom prst="rect">
            <a:avLst/>
          </a:prstGeom>
        </p:spPr>
      </p:pic>
      <p:grpSp>
        <p:nvGrpSpPr>
          <p:cNvPr id="97" name="Group 96"/>
          <p:cNvGrpSpPr/>
          <p:nvPr/>
        </p:nvGrpSpPr>
        <p:grpSpPr>
          <a:xfrm>
            <a:off x="-19184" y="3377646"/>
            <a:ext cx="5774498" cy="1151187"/>
            <a:chOff x="0" y="740046"/>
            <a:chExt cx="5774498" cy="1151187"/>
          </a:xfrm>
        </p:grpSpPr>
        <p:sp>
          <p:nvSpPr>
            <p:cNvPr id="98" name="Rectangle 97"/>
            <p:cNvSpPr/>
            <p:nvPr/>
          </p:nvSpPr>
          <p:spPr>
            <a:xfrm>
              <a:off x="0" y="740046"/>
              <a:ext cx="5664854" cy="1151187"/>
            </a:xfrm>
            <a:prstGeom prst="rect">
              <a:avLst/>
            </a:prstGeom>
            <a:solidFill>
              <a:srgbClr val="F6BC1C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43C0C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296540" y="831246"/>
              <a:ext cx="5477958" cy="69484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dirty="0">
                  <a:solidFill>
                    <a:srgbClr val="843C0C"/>
                  </a:solidFill>
                  <a:latin typeface="Arial"/>
                  <a:cs typeface="Arial"/>
                </a:rPr>
                <a:t>New Zealand doctors call for DTC advertising ban</a:t>
              </a:r>
            </a:p>
          </p:txBody>
        </p:sp>
      </p:grpSp>
      <p:grpSp>
        <p:nvGrpSpPr>
          <p:cNvPr id="86" name="EU"/>
          <p:cNvGrpSpPr/>
          <p:nvPr/>
        </p:nvGrpSpPr>
        <p:grpSpPr>
          <a:xfrm>
            <a:off x="-2330" y="1942607"/>
            <a:ext cx="6505446" cy="1151187"/>
            <a:chOff x="0" y="538878"/>
            <a:chExt cx="6505446" cy="1151187"/>
          </a:xfrm>
        </p:grpSpPr>
        <p:sp>
          <p:nvSpPr>
            <p:cNvPr id="87" name="Rectangle 86"/>
            <p:cNvSpPr/>
            <p:nvPr/>
          </p:nvSpPr>
          <p:spPr>
            <a:xfrm>
              <a:off x="0" y="538878"/>
              <a:ext cx="6468898" cy="1151187"/>
            </a:xfrm>
            <a:prstGeom prst="rect">
              <a:avLst/>
            </a:prstGeom>
            <a:solidFill>
              <a:srgbClr val="8CB422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96539" y="630078"/>
              <a:ext cx="6208907" cy="69484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dirty="0">
                  <a:latin typeface="Arial"/>
                  <a:cs typeface="Arial"/>
                </a:rPr>
                <a:t>EMA publishes guidance document</a:t>
              </a:r>
            </a:p>
            <a:p>
              <a:r>
                <a:rPr lang="en-US" sz="2800" dirty="0">
                  <a:latin typeface="Arial"/>
                  <a:cs typeface="Arial"/>
                </a:rPr>
                <a:t>in preparation for Brexit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0B8E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chemeClr val="bg1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chemeClr val="bg1"/>
                </a:solidFill>
                <a:latin typeface="Arial"/>
                <a:cs typeface="Arial"/>
              </a:rPr>
              <a:t>2017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8009171" y="1448820"/>
            <a:ext cx="861432" cy="1329601"/>
            <a:chOff x="7702016" y="2539999"/>
            <a:chExt cx="438836" cy="677333"/>
          </a:xfrm>
        </p:grpSpPr>
        <p:grpSp>
          <p:nvGrpSpPr>
            <p:cNvPr id="82" name="Group 81"/>
            <p:cNvGrpSpPr/>
            <p:nvPr/>
          </p:nvGrpSpPr>
          <p:grpSpPr>
            <a:xfrm>
              <a:off x="7702016" y="2539999"/>
              <a:ext cx="438836" cy="677333"/>
              <a:chOff x="5150556" y="649111"/>
              <a:chExt cx="649111" cy="1001887"/>
            </a:xfrm>
            <a:solidFill>
              <a:srgbClr val="002C5F"/>
            </a:solidFill>
          </p:grpSpPr>
          <p:sp>
            <p:nvSpPr>
              <p:cNvPr id="84" name="Oval 83"/>
              <p:cNvSpPr/>
              <p:nvPr/>
            </p:nvSpPr>
            <p:spPr>
              <a:xfrm>
                <a:off x="5150556" y="649111"/>
                <a:ext cx="649111" cy="64911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Isosceles Triangle 84"/>
              <p:cNvSpPr/>
              <p:nvPr/>
            </p:nvSpPr>
            <p:spPr>
              <a:xfrm flipV="1">
                <a:off x="5171723" y="1100666"/>
                <a:ext cx="606777" cy="550332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911" y="2566711"/>
              <a:ext cx="393045" cy="393045"/>
            </a:xfrm>
            <a:prstGeom prst="rect">
              <a:avLst/>
            </a:prstGeom>
          </p:spPr>
        </p:pic>
      </p:grpSp>
      <p:grpSp>
        <p:nvGrpSpPr>
          <p:cNvPr id="92" name="Group 91"/>
          <p:cNvGrpSpPr/>
          <p:nvPr/>
        </p:nvGrpSpPr>
        <p:grpSpPr>
          <a:xfrm>
            <a:off x="8740119" y="1960458"/>
            <a:ext cx="861432" cy="1329601"/>
            <a:chOff x="7702016" y="2539999"/>
            <a:chExt cx="438836" cy="677333"/>
          </a:xfrm>
        </p:grpSpPr>
        <p:grpSp>
          <p:nvGrpSpPr>
            <p:cNvPr id="93" name="Group 92"/>
            <p:cNvGrpSpPr/>
            <p:nvPr/>
          </p:nvGrpSpPr>
          <p:grpSpPr>
            <a:xfrm>
              <a:off x="7702016" y="2539999"/>
              <a:ext cx="438836" cy="677333"/>
              <a:chOff x="5150556" y="649111"/>
              <a:chExt cx="649111" cy="1001887"/>
            </a:xfrm>
            <a:solidFill>
              <a:srgbClr val="002C5F"/>
            </a:solidFill>
          </p:grpSpPr>
          <p:sp>
            <p:nvSpPr>
              <p:cNvPr id="95" name="Oval 94"/>
              <p:cNvSpPr/>
              <p:nvPr/>
            </p:nvSpPr>
            <p:spPr>
              <a:xfrm>
                <a:off x="5150556" y="649111"/>
                <a:ext cx="649111" cy="64911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Isosceles Triangle 95"/>
              <p:cNvSpPr/>
              <p:nvPr/>
            </p:nvSpPr>
            <p:spPr>
              <a:xfrm flipV="1">
                <a:off x="5171723" y="1100666"/>
                <a:ext cx="606777" cy="550332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911" y="2566711"/>
              <a:ext cx="393045" cy="393045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>
            <a:off x="11221101" y="3559325"/>
            <a:ext cx="970899" cy="1329601"/>
            <a:chOff x="7683019" y="2539999"/>
            <a:chExt cx="494599" cy="677333"/>
          </a:xfrm>
        </p:grpSpPr>
        <p:grpSp>
          <p:nvGrpSpPr>
            <p:cNvPr id="101" name="Group 100"/>
            <p:cNvGrpSpPr/>
            <p:nvPr/>
          </p:nvGrpSpPr>
          <p:grpSpPr>
            <a:xfrm>
              <a:off x="7702016" y="2539999"/>
              <a:ext cx="438836" cy="677333"/>
              <a:chOff x="5150556" y="649111"/>
              <a:chExt cx="649111" cy="1001887"/>
            </a:xfrm>
            <a:solidFill>
              <a:srgbClr val="002C5F"/>
            </a:solidFill>
          </p:grpSpPr>
          <p:sp>
            <p:nvSpPr>
              <p:cNvPr id="103" name="Oval 102"/>
              <p:cNvSpPr/>
              <p:nvPr/>
            </p:nvSpPr>
            <p:spPr>
              <a:xfrm>
                <a:off x="5150556" y="649111"/>
                <a:ext cx="649111" cy="64911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Isosceles Triangle 103"/>
              <p:cNvSpPr/>
              <p:nvPr/>
            </p:nvSpPr>
            <p:spPr>
              <a:xfrm flipV="1">
                <a:off x="5171723" y="1100666"/>
                <a:ext cx="606777" cy="550332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3019" y="2553242"/>
              <a:ext cx="494599" cy="399645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6090429" y="1384866"/>
            <a:ext cx="861432" cy="1329601"/>
            <a:chOff x="7702016" y="2539999"/>
            <a:chExt cx="438836" cy="677333"/>
          </a:xfrm>
        </p:grpSpPr>
        <p:grpSp>
          <p:nvGrpSpPr>
            <p:cNvPr id="109" name="Group 108"/>
            <p:cNvGrpSpPr/>
            <p:nvPr/>
          </p:nvGrpSpPr>
          <p:grpSpPr>
            <a:xfrm>
              <a:off x="7702016" y="2539999"/>
              <a:ext cx="438836" cy="677333"/>
              <a:chOff x="5150556" y="649111"/>
              <a:chExt cx="649111" cy="1001887"/>
            </a:xfrm>
            <a:solidFill>
              <a:srgbClr val="002C5F"/>
            </a:solidFill>
          </p:grpSpPr>
          <p:sp>
            <p:nvSpPr>
              <p:cNvPr id="111" name="Oval 110"/>
              <p:cNvSpPr/>
              <p:nvPr/>
            </p:nvSpPr>
            <p:spPr>
              <a:xfrm>
                <a:off x="5150556" y="649111"/>
                <a:ext cx="649111" cy="64911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Isosceles Triangle 111"/>
              <p:cNvSpPr/>
              <p:nvPr/>
            </p:nvSpPr>
            <p:spPr>
              <a:xfrm flipV="1">
                <a:off x="5171723" y="1100666"/>
                <a:ext cx="606777" cy="55033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911" y="2566711"/>
              <a:ext cx="393045" cy="393045"/>
            </a:xfrm>
            <a:prstGeom prst="rect">
              <a:avLst/>
            </a:prstGeom>
          </p:spPr>
        </p:pic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732" y="2128878"/>
            <a:ext cx="1258669" cy="85440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2" name="Group 71"/>
          <p:cNvGrpSpPr/>
          <p:nvPr/>
        </p:nvGrpSpPr>
        <p:grpSpPr>
          <a:xfrm>
            <a:off x="-2330" y="1263864"/>
            <a:ext cx="5929823" cy="1182063"/>
            <a:chOff x="0" y="740046"/>
            <a:chExt cx="5929823" cy="1626279"/>
          </a:xfrm>
        </p:grpSpPr>
        <p:sp>
          <p:nvSpPr>
            <p:cNvPr id="79" name="Rectangle 78"/>
            <p:cNvSpPr/>
            <p:nvPr/>
          </p:nvSpPr>
          <p:spPr>
            <a:xfrm>
              <a:off x="0" y="740046"/>
              <a:ext cx="5929823" cy="1626279"/>
            </a:xfrm>
            <a:prstGeom prst="rect">
              <a:avLst/>
            </a:prstGeom>
            <a:solidFill>
              <a:srgbClr val="002C5F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96540" y="831246"/>
              <a:ext cx="5587599" cy="69484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dirty="0">
                  <a:latin typeface="Arial"/>
                  <a:cs typeface="Arial"/>
                </a:rPr>
                <a:t>UK Supreme Court rules in favor of Eli Lilly in Actavis patent case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-4339" y="1188096"/>
            <a:ext cx="5518666" cy="1210454"/>
            <a:chOff x="0" y="740046"/>
            <a:chExt cx="5518666" cy="1210454"/>
          </a:xfrm>
        </p:grpSpPr>
        <p:sp>
          <p:nvSpPr>
            <p:cNvPr id="106" name="Rectangle 105"/>
            <p:cNvSpPr/>
            <p:nvPr/>
          </p:nvSpPr>
          <p:spPr>
            <a:xfrm>
              <a:off x="0" y="740046"/>
              <a:ext cx="5189738" cy="121045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296540" y="831246"/>
              <a:ext cx="5222126" cy="69484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dirty="0">
                  <a:latin typeface="Arial"/>
                  <a:cs typeface="Arial"/>
                </a:rPr>
                <a:t>Canadian drug companies begin voluntary disclosures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-9832" y="1847187"/>
            <a:ext cx="5774498" cy="1151187"/>
            <a:chOff x="0" y="740046"/>
            <a:chExt cx="5774498" cy="1151187"/>
          </a:xfrm>
        </p:grpSpPr>
        <p:sp>
          <p:nvSpPr>
            <p:cNvPr id="90" name="Rectangle 89"/>
            <p:cNvSpPr/>
            <p:nvPr/>
          </p:nvSpPr>
          <p:spPr>
            <a:xfrm>
              <a:off x="0" y="740046"/>
              <a:ext cx="5664854" cy="1151187"/>
            </a:xfrm>
            <a:prstGeom prst="rect">
              <a:avLst/>
            </a:prstGeom>
            <a:solidFill>
              <a:srgbClr val="0B8E7E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96540" y="831246"/>
              <a:ext cx="5477958" cy="69484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dirty="0">
                  <a:latin typeface="Arial"/>
                  <a:cs typeface="Arial"/>
                </a:rPr>
                <a:t>Israeli police investigate Teva for bribing foreign officials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123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000"/>
    </mc:Choice>
    <mc:Fallback xmlns="">
      <p:transition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2017</a:t>
            </a:r>
          </a:p>
        </p:txBody>
      </p:sp>
      <p:pic>
        <p:nvPicPr>
          <p:cNvPr id="2" name="Picture 1" descr="1469809304_2228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4"/>
          <a:stretch/>
        </p:blipFill>
        <p:spPr>
          <a:xfrm>
            <a:off x="-629559" y="2536707"/>
            <a:ext cx="6300626" cy="3819193"/>
          </a:xfrm>
          <a:prstGeom prst="rect">
            <a:avLst/>
          </a:prstGeom>
        </p:spPr>
      </p:pic>
      <p:pic>
        <p:nvPicPr>
          <p:cNvPr id="12" name="Picture 11" descr="Berni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243" y="3465286"/>
            <a:ext cx="3902014" cy="2882900"/>
          </a:xfrm>
          <a:prstGeom prst="rect">
            <a:avLst/>
          </a:prstGeom>
        </p:spPr>
      </p:pic>
      <p:pic>
        <p:nvPicPr>
          <p:cNvPr id="15" name="Picture 14" descr="trump-front-face-transparent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175">
            <a:off x="2306548" y="2521435"/>
            <a:ext cx="962901" cy="136275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530929" y="776446"/>
            <a:ext cx="6464914" cy="2787918"/>
            <a:chOff x="2703286" y="776446"/>
            <a:chExt cx="6291665" cy="2787918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2703286" y="776446"/>
              <a:ext cx="6259286" cy="2787918"/>
            </a:xfrm>
            <a:custGeom>
              <a:avLst/>
              <a:gdLst>
                <a:gd name="connsiteX0" fmla="*/ 0 w 6486073"/>
                <a:gd name="connsiteY0" fmla="*/ 265250 h 1591469"/>
                <a:gd name="connsiteX1" fmla="*/ 265250 w 6486073"/>
                <a:gd name="connsiteY1" fmla="*/ 0 h 1591469"/>
                <a:gd name="connsiteX2" fmla="*/ 3783543 w 6486073"/>
                <a:gd name="connsiteY2" fmla="*/ 0 h 1591469"/>
                <a:gd name="connsiteX3" fmla="*/ 3783543 w 6486073"/>
                <a:gd name="connsiteY3" fmla="*/ 0 h 1591469"/>
                <a:gd name="connsiteX4" fmla="*/ 5405061 w 6486073"/>
                <a:gd name="connsiteY4" fmla="*/ 0 h 1591469"/>
                <a:gd name="connsiteX5" fmla="*/ 6220823 w 6486073"/>
                <a:gd name="connsiteY5" fmla="*/ 0 h 1591469"/>
                <a:gd name="connsiteX6" fmla="*/ 6486073 w 6486073"/>
                <a:gd name="connsiteY6" fmla="*/ 265250 h 1591469"/>
                <a:gd name="connsiteX7" fmla="*/ 6486073 w 6486073"/>
                <a:gd name="connsiteY7" fmla="*/ 928357 h 1591469"/>
                <a:gd name="connsiteX8" fmla="*/ 6486073 w 6486073"/>
                <a:gd name="connsiteY8" fmla="*/ 928357 h 1591469"/>
                <a:gd name="connsiteX9" fmla="*/ 6486073 w 6486073"/>
                <a:gd name="connsiteY9" fmla="*/ 1326224 h 1591469"/>
                <a:gd name="connsiteX10" fmla="*/ 6486073 w 6486073"/>
                <a:gd name="connsiteY10" fmla="*/ 1326219 h 1591469"/>
                <a:gd name="connsiteX11" fmla="*/ 6220823 w 6486073"/>
                <a:gd name="connsiteY11" fmla="*/ 1591469 h 1591469"/>
                <a:gd name="connsiteX12" fmla="*/ 5405061 w 6486073"/>
                <a:gd name="connsiteY12" fmla="*/ 1591469 h 1591469"/>
                <a:gd name="connsiteX13" fmla="*/ 5869572 w 6486073"/>
                <a:gd name="connsiteY13" fmla="*/ 2960276 h 1591469"/>
                <a:gd name="connsiteX14" fmla="*/ 3783543 w 6486073"/>
                <a:gd name="connsiteY14" fmla="*/ 1591469 h 1591469"/>
                <a:gd name="connsiteX15" fmla="*/ 265250 w 6486073"/>
                <a:gd name="connsiteY15" fmla="*/ 1591469 h 1591469"/>
                <a:gd name="connsiteX16" fmla="*/ 0 w 6486073"/>
                <a:gd name="connsiteY16" fmla="*/ 1326219 h 1591469"/>
                <a:gd name="connsiteX17" fmla="*/ 0 w 6486073"/>
                <a:gd name="connsiteY17" fmla="*/ 1326224 h 1591469"/>
                <a:gd name="connsiteX18" fmla="*/ 0 w 6486073"/>
                <a:gd name="connsiteY18" fmla="*/ 928357 h 1591469"/>
                <a:gd name="connsiteX19" fmla="*/ 0 w 6486073"/>
                <a:gd name="connsiteY19" fmla="*/ 928357 h 1591469"/>
                <a:gd name="connsiteX20" fmla="*/ 0 w 6486073"/>
                <a:gd name="connsiteY20" fmla="*/ 265250 h 1591469"/>
                <a:gd name="connsiteX0" fmla="*/ 0 w 6486073"/>
                <a:gd name="connsiteY0" fmla="*/ 265250 h 2960276"/>
                <a:gd name="connsiteX1" fmla="*/ 265250 w 6486073"/>
                <a:gd name="connsiteY1" fmla="*/ 0 h 2960276"/>
                <a:gd name="connsiteX2" fmla="*/ 3783543 w 6486073"/>
                <a:gd name="connsiteY2" fmla="*/ 0 h 2960276"/>
                <a:gd name="connsiteX3" fmla="*/ 3783543 w 6486073"/>
                <a:gd name="connsiteY3" fmla="*/ 0 h 2960276"/>
                <a:gd name="connsiteX4" fmla="*/ 5405061 w 6486073"/>
                <a:gd name="connsiteY4" fmla="*/ 0 h 2960276"/>
                <a:gd name="connsiteX5" fmla="*/ 6220823 w 6486073"/>
                <a:gd name="connsiteY5" fmla="*/ 0 h 2960276"/>
                <a:gd name="connsiteX6" fmla="*/ 6486073 w 6486073"/>
                <a:gd name="connsiteY6" fmla="*/ 265250 h 2960276"/>
                <a:gd name="connsiteX7" fmla="*/ 6486073 w 6486073"/>
                <a:gd name="connsiteY7" fmla="*/ 928357 h 2960276"/>
                <a:gd name="connsiteX8" fmla="*/ 6486073 w 6486073"/>
                <a:gd name="connsiteY8" fmla="*/ 928357 h 2960276"/>
                <a:gd name="connsiteX9" fmla="*/ 6486073 w 6486073"/>
                <a:gd name="connsiteY9" fmla="*/ 1326224 h 2960276"/>
                <a:gd name="connsiteX10" fmla="*/ 6486073 w 6486073"/>
                <a:gd name="connsiteY10" fmla="*/ 1326219 h 2960276"/>
                <a:gd name="connsiteX11" fmla="*/ 6220823 w 6486073"/>
                <a:gd name="connsiteY11" fmla="*/ 1591469 h 2960276"/>
                <a:gd name="connsiteX12" fmla="*/ 5405061 w 6486073"/>
                <a:gd name="connsiteY12" fmla="*/ 1591469 h 2960276"/>
                <a:gd name="connsiteX13" fmla="*/ 5869572 w 6486073"/>
                <a:gd name="connsiteY13" fmla="*/ 2960276 h 2960276"/>
                <a:gd name="connsiteX14" fmla="*/ 4472972 w 6486073"/>
                <a:gd name="connsiteY14" fmla="*/ 1600541 h 2960276"/>
                <a:gd name="connsiteX15" fmla="*/ 265250 w 6486073"/>
                <a:gd name="connsiteY15" fmla="*/ 1591469 h 2960276"/>
                <a:gd name="connsiteX16" fmla="*/ 0 w 6486073"/>
                <a:gd name="connsiteY16" fmla="*/ 1326219 h 2960276"/>
                <a:gd name="connsiteX17" fmla="*/ 0 w 6486073"/>
                <a:gd name="connsiteY17" fmla="*/ 1326224 h 2960276"/>
                <a:gd name="connsiteX18" fmla="*/ 0 w 6486073"/>
                <a:gd name="connsiteY18" fmla="*/ 928357 h 2960276"/>
                <a:gd name="connsiteX19" fmla="*/ 0 w 6486073"/>
                <a:gd name="connsiteY19" fmla="*/ 928357 h 2960276"/>
                <a:gd name="connsiteX20" fmla="*/ 0 w 6486073"/>
                <a:gd name="connsiteY20" fmla="*/ 265250 h 2960276"/>
                <a:gd name="connsiteX0" fmla="*/ 0 w 6486073"/>
                <a:gd name="connsiteY0" fmla="*/ 265250 h 2787918"/>
                <a:gd name="connsiteX1" fmla="*/ 265250 w 6486073"/>
                <a:gd name="connsiteY1" fmla="*/ 0 h 2787918"/>
                <a:gd name="connsiteX2" fmla="*/ 3783543 w 6486073"/>
                <a:gd name="connsiteY2" fmla="*/ 0 h 2787918"/>
                <a:gd name="connsiteX3" fmla="*/ 3783543 w 6486073"/>
                <a:gd name="connsiteY3" fmla="*/ 0 h 2787918"/>
                <a:gd name="connsiteX4" fmla="*/ 5405061 w 6486073"/>
                <a:gd name="connsiteY4" fmla="*/ 0 h 2787918"/>
                <a:gd name="connsiteX5" fmla="*/ 6220823 w 6486073"/>
                <a:gd name="connsiteY5" fmla="*/ 0 h 2787918"/>
                <a:gd name="connsiteX6" fmla="*/ 6486073 w 6486073"/>
                <a:gd name="connsiteY6" fmla="*/ 265250 h 2787918"/>
                <a:gd name="connsiteX7" fmla="*/ 6486073 w 6486073"/>
                <a:gd name="connsiteY7" fmla="*/ 928357 h 2787918"/>
                <a:gd name="connsiteX8" fmla="*/ 6486073 w 6486073"/>
                <a:gd name="connsiteY8" fmla="*/ 928357 h 2787918"/>
                <a:gd name="connsiteX9" fmla="*/ 6486073 w 6486073"/>
                <a:gd name="connsiteY9" fmla="*/ 1326224 h 2787918"/>
                <a:gd name="connsiteX10" fmla="*/ 6486073 w 6486073"/>
                <a:gd name="connsiteY10" fmla="*/ 1326219 h 2787918"/>
                <a:gd name="connsiteX11" fmla="*/ 6220823 w 6486073"/>
                <a:gd name="connsiteY11" fmla="*/ 1591469 h 2787918"/>
                <a:gd name="connsiteX12" fmla="*/ 5405061 w 6486073"/>
                <a:gd name="connsiteY12" fmla="*/ 1591469 h 2787918"/>
                <a:gd name="connsiteX13" fmla="*/ 5750646 w 6486073"/>
                <a:gd name="connsiteY13" fmla="*/ 2787918 h 2787918"/>
                <a:gd name="connsiteX14" fmla="*/ 4472972 w 6486073"/>
                <a:gd name="connsiteY14" fmla="*/ 1600541 h 2787918"/>
                <a:gd name="connsiteX15" fmla="*/ 265250 w 6486073"/>
                <a:gd name="connsiteY15" fmla="*/ 1591469 h 2787918"/>
                <a:gd name="connsiteX16" fmla="*/ 0 w 6486073"/>
                <a:gd name="connsiteY16" fmla="*/ 1326219 h 2787918"/>
                <a:gd name="connsiteX17" fmla="*/ 0 w 6486073"/>
                <a:gd name="connsiteY17" fmla="*/ 1326224 h 2787918"/>
                <a:gd name="connsiteX18" fmla="*/ 0 w 6486073"/>
                <a:gd name="connsiteY18" fmla="*/ 928357 h 2787918"/>
                <a:gd name="connsiteX19" fmla="*/ 0 w 6486073"/>
                <a:gd name="connsiteY19" fmla="*/ 928357 h 2787918"/>
                <a:gd name="connsiteX20" fmla="*/ 0 w 6486073"/>
                <a:gd name="connsiteY20" fmla="*/ 265250 h 278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86073" h="2787918">
                  <a:moveTo>
                    <a:pt x="0" y="265250"/>
                  </a:moveTo>
                  <a:cubicBezTo>
                    <a:pt x="0" y="118756"/>
                    <a:pt x="118756" y="0"/>
                    <a:pt x="265250" y="0"/>
                  </a:cubicBezTo>
                  <a:lnTo>
                    <a:pt x="3783543" y="0"/>
                  </a:lnTo>
                  <a:lnTo>
                    <a:pt x="3783543" y="0"/>
                  </a:lnTo>
                  <a:lnTo>
                    <a:pt x="5405061" y="0"/>
                  </a:lnTo>
                  <a:lnTo>
                    <a:pt x="6220823" y="0"/>
                  </a:lnTo>
                  <a:cubicBezTo>
                    <a:pt x="6367317" y="0"/>
                    <a:pt x="6486073" y="118756"/>
                    <a:pt x="6486073" y="265250"/>
                  </a:cubicBezTo>
                  <a:lnTo>
                    <a:pt x="6486073" y="928357"/>
                  </a:lnTo>
                  <a:lnTo>
                    <a:pt x="6486073" y="928357"/>
                  </a:lnTo>
                  <a:lnTo>
                    <a:pt x="6486073" y="1326224"/>
                  </a:lnTo>
                  <a:lnTo>
                    <a:pt x="6486073" y="1326219"/>
                  </a:lnTo>
                  <a:cubicBezTo>
                    <a:pt x="6486073" y="1472713"/>
                    <a:pt x="6367317" y="1591469"/>
                    <a:pt x="6220823" y="1591469"/>
                  </a:cubicBezTo>
                  <a:lnTo>
                    <a:pt x="5405061" y="1591469"/>
                  </a:lnTo>
                  <a:lnTo>
                    <a:pt x="5750646" y="2787918"/>
                  </a:lnTo>
                  <a:lnTo>
                    <a:pt x="4472972" y="1600541"/>
                  </a:lnTo>
                  <a:lnTo>
                    <a:pt x="265250" y="1591469"/>
                  </a:lnTo>
                  <a:cubicBezTo>
                    <a:pt x="118756" y="1591469"/>
                    <a:pt x="0" y="1472713"/>
                    <a:pt x="0" y="1326219"/>
                  </a:cubicBezTo>
                  <a:lnTo>
                    <a:pt x="0" y="1326224"/>
                  </a:lnTo>
                  <a:lnTo>
                    <a:pt x="0" y="928357"/>
                  </a:lnTo>
                  <a:lnTo>
                    <a:pt x="0" y="928357"/>
                  </a:lnTo>
                  <a:lnTo>
                    <a:pt x="0" y="265250"/>
                  </a:lnTo>
                  <a:close/>
                </a:path>
              </a:pathLst>
            </a:custGeom>
            <a:solidFill>
              <a:srgbClr val="FFFFFF"/>
            </a:solidFill>
            <a:ln w="28575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26178" y="988792"/>
              <a:ext cx="6068773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 dirty="0">
                  <a:latin typeface="Times"/>
                  <a:cs typeface="Times"/>
                </a:rPr>
                <a:t>Trump is right: </a:t>
              </a:r>
              <a:r>
                <a:rPr lang="en-US" sz="2300" dirty="0" err="1">
                  <a:latin typeface="Times"/>
                  <a:cs typeface="Times"/>
                </a:rPr>
                <a:t>pharma</a:t>
              </a:r>
              <a:r>
                <a:rPr lang="en-US" sz="2300" dirty="0">
                  <a:latin typeface="Times"/>
                  <a:cs typeface="Times"/>
                </a:rPr>
                <a:t> is “getting away with murder.” But do Trump and Republicans have the guts to police drug companies and lower prices?</a:t>
              </a:r>
              <a:endParaRPr lang="en-US" sz="2300" b="1" dirty="0">
                <a:latin typeface="Times"/>
                <a:cs typeface="Time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04448" y="1284446"/>
            <a:ext cx="4651509" cy="1591469"/>
            <a:chOff x="3741807" y="1284445"/>
            <a:chExt cx="4651509" cy="1591469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741807" y="1284445"/>
              <a:ext cx="4422479" cy="1591469"/>
            </a:xfrm>
            <a:prstGeom prst="wedgeRoundRectCallout">
              <a:avLst>
                <a:gd name="adj1" fmla="val -66251"/>
                <a:gd name="adj2" fmla="val 52788"/>
                <a:gd name="adj3" fmla="val 16667"/>
              </a:avLst>
            </a:prstGeom>
            <a:solidFill>
              <a:srgbClr val="FFFFFF"/>
            </a:solidFill>
            <a:ln w="28575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7CFBE4-E32D-46E6-8255-3D527A19D956}"/>
                </a:ext>
              </a:extLst>
            </p:cNvPr>
            <p:cNvSpPr txBox="1"/>
            <p:nvPr/>
          </p:nvSpPr>
          <p:spPr>
            <a:xfrm>
              <a:off x="3946144" y="1544730"/>
              <a:ext cx="44471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Pharma companies are “getting away with murder”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685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9000">
        <p14:doors dir="vert"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U.S. FEDERAL SETTLEMENTS 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B8E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7917551" y="6448792"/>
            <a:ext cx="4160191" cy="339411"/>
            <a:chOff x="7917551" y="6448792"/>
            <a:chExt cx="4160191" cy="339411"/>
          </a:xfrm>
        </p:grpSpPr>
        <p:sp>
          <p:nvSpPr>
            <p:cNvPr id="8" name="Rectangle 7"/>
            <p:cNvSpPr/>
            <p:nvPr/>
          </p:nvSpPr>
          <p:spPr>
            <a:xfrm>
              <a:off x="9602140" y="6465311"/>
              <a:ext cx="24756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kern="0" spc="70" dirty="0" err="1">
                  <a:solidFill>
                    <a:schemeClr val="bg1"/>
                  </a:solidFill>
                  <a:latin typeface="Times"/>
                  <a:cs typeface="Times"/>
                </a:rPr>
                <a:t>www</a:t>
              </a:r>
              <a:r>
                <a:rPr lang="en-US" sz="1100" i="1" kern="0" spc="100" dirty="0" err="1">
                  <a:solidFill>
                    <a:schemeClr val="bg1"/>
                  </a:solidFill>
                  <a:latin typeface="Times"/>
                  <a:cs typeface="Times"/>
                </a:rPr>
                <a:t>.</a:t>
              </a:r>
              <a:r>
                <a:rPr lang="en-US" sz="1100" kern="0" spc="100" dirty="0" err="1">
                  <a:solidFill>
                    <a:schemeClr val="bg1"/>
                  </a:solidFill>
                  <a:latin typeface="Arial"/>
                  <a:cs typeface="Arial"/>
                </a:rPr>
                <a:t>p</a:t>
              </a:r>
              <a:r>
                <a:rPr lang="en-US" sz="1100" kern="0" spc="70" dirty="0" err="1">
                  <a:solidFill>
                    <a:schemeClr val="bg1"/>
                  </a:solidFill>
                  <a:latin typeface="Arial"/>
                  <a:cs typeface="Arial"/>
                </a:rPr>
                <a:t>otomacriverpartners</a:t>
              </a:r>
              <a:r>
                <a:rPr lang="en-US" sz="1200" i="1" kern="0" spc="100" dirty="0" err="1">
                  <a:solidFill>
                    <a:schemeClr val="bg1"/>
                  </a:solidFill>
                  <a:latin typeface="Times"/>
                  <a:cs typeface="Times"/>
                </a:rPr>
                <a:t>.</a:t>
              </a:r>
              <a:r>
                <a:rPr lang="en-US" sz="1200" i="1" kern="0" spc="70" dirty="0" err="1">
                  <a:solidFill>
                    <a:schemeClr val="bg1"/>
                  </a:solidFill>
                  <a:latin typeface="Times"/>
                  <a:cs typeface="Times"/>
                </a:rPr>
                <a:t>com</a:t>
              </a:r>
              <a:endParaRPr lang="en-US" sz="1200" i="1" kern="0" spc="70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9557316" y="6448792"/>
              <a:ext cx="0" cy="339411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7917551" y="6465311"/>
              <a:ext cx="15343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i="1" kern="1100" dirty="0">
                  <a:solidFill>
                    <a:schemeClr val="bg1"/>
                  </a:solidFill>
                  <a:latin typeface="Times"/>
                  <a:cs typeface="Times"/>
                </a:rPr>
                <a:t>Year-in-Review</a:t>
              </a:r>
              <a:r>
                <a:rPr lang="en-US" sz="1200" kern="11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100" kern="1100" dirty="0">
                  <a:solidFill>
                    <a:schemeClr val="bg1"/>
                  </a:solidFill>
                  <a:latin typeface="Arial"/>
                  <a:cs typeface="Arial"/>
                </a:rPr>
                <a:t>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5846499"/>
      </p:ext>
    </p:extLst>
  </p:cSld>
  <p:clrMapOvr>
    <a:masterClrMapping/>
  </p:clrMapOvr>
  <p:transition spd="slow" advClick="0" advTm="22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39FFB4A-3C15-4EC8-96D4-0F8036FC1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74052"/>
            <a:ext cx="7886700" cy="1325563"/>
          </a:xfrm>
        </p:spPr>
        <p:txBody>
          <a:bodyPr anchor="t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Getting away with “murder”?</a:t>
            </a:r>
            <a:endParaRPr lang="en-US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AB3C91-B70B-4C2A-92E9-DB36D90BF3FC}"/>
              </a:ext>
            </a:extLst>
          </p:cNvPr>
          <p:cNvSpPr txBox="1">
            <a:spLocks/>
          </p:cNvSpPr>
          <p:nvPr/>
        </p:nvSpPr>
        <p:spPr>
          <a:xfrm>
            <a:off x="628650" y="106437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Do you agree?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807779105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E558DB-3883-4AEA-9FB5-015A887FCCB3}"/>
              </a:ext>
            </a:extLst>
          </p:cNvPr>
          <p:cNvSpPr txBox="1"/>
          <p:nvPr/>
        </p:nvSpPr>
        <p:spPr>
          <a:xfrm>
            <a:off x="415291" y="2030579"/>
            <a:ext cx="7050592" cy="4875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8463" indent="-398463">
              <a:lnSpc>
                <a:spcPts val="2880"/>
              </a:lnSpc>
              <a:spcBef>
                <a:spcPts val="1100"/>
              </a:spcBef>
              <a:buClr>
                <a:srgbClr val="F6BC1C"/>
              </a:buClr>
              <a:buSzPct val="90000"/>
              <a:buFont typeface="Lucida Grande"/>
              <a:buChar char="➾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Revolutionary CAR-T cell therapy for cancer</a:t>
            </a:r>
          </a:p>
          <a:p>
            <a:pPr marL="398463" indent="-398463">
              <a:lnSpc>
                <a:spcPts val="3180"/>
              </a:lnSpc>
              <a:spcBef>
                <a:spcPts val="500"/>
              </a:spcBef>
              <a:buClr>
                <a:srgbClr val="F6BC1C"/>
              </a:buClr>
              <a:buSzPct val="90000"/>
              <a:buFont typeface="Lucida Grande"/>
              <a:buChar char="➾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Gene therapy for an inherited retinal disease</a:t>
            </a:r>
          </a:p>
          <a:p>
            <a:pPr marL="398463" indent="-398463">
              <a:lnSpc>
                <a:spcPts val="3180"/>
              </a:lnSpc>
              <a:spcBef>
                <a:spcPts val="500"/>
              </a:spcBef>
              <a:buClr>
                <a:srgbClr val="F6BC1C"/>
              </a:buClr>
              <a:buSzPct val="90000"/>
              <a:buFont typeface="Lucida Grande"/>
              <a:buChar char="➾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Treatment for Batten Disease</a:t>
            </a:r>
          </a:p>
          <a:p>
            <a:pPr marL="398463" indent="-398463">
              <a:lnSpc>
                <a:spcPts val="3180"/>
              </a:lnSpc>
              <a:spcBef>
                <a:spcPts val="500"/>
              </a:spcBef>
              <a:buClr>
                <a:srgbClr val="F6BC1C"/>
              </a:buClr>
              <a:buSzPct val="90000"/>
              <a:buFont typeface="Lucida Grande"/>
              <a:buChar char="➾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The first new ALS treatment in 22 years</a:t>
            </a:r>
          </a:p>
          <a:p>
            <a:pPr marL="398463" indent="-398463">
              <a:lnSpc>
                <a:spcPts val="3180"/>
              </a:lnSpc>
              <a:spcBef>
                <a:spcPts val="500"/>
              </a:spcBef>
              <a:buClr>
                <a:srgbClr val="F6BC1C"/>
              </a:buClr>
              <a:buSzPct val="90000"/>
              <a:buFont typeface="Lucida Grande"/>
              <a:buChar char="➾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The first Parkinson’s drug in over a decade</a:t>
            </a:r>
          </a:p>
          <a:p>
            <a:pPr marL="398463" indent="-398463">
              <a:lnSpc>
                <a:spcPts val="3180"/>
              </a:lnSpc>
              <a:spcBef>
                <a:spcPts val="500"/>
              </a:spcBef>
              <a:buClr>
                <a:srgbClr val="F6BC1C"/>
              </a:buClr>
              <a:buSzPct val="90000"/>
              <a:buFont typeface="Lucida Grande"/>
              <a:buChar char="➾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Overall 46 new ‘molecular entities’ including:</a:t>
            </a:r>
          </a:p>
          <a:p>
            <a:pPr marL="855663" lvl="1" indent="-398463">
              <a:lnSpc>
                <a:spcPts val="2880"/>
              </a:lnSpc>
              <a:spcBef>
                <a:spcPts val="300"/>
              </a:spcBef>
              <a:buClr>
                <a:srgbClr val="F6BC1C"/>
              </a:buClr>
              <a:buSzPct val="90000"/>
              <a:buFont typeface="Lucida Grande"/>
              <a:buChar char="−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16 cancer related treatments</a:t>
            </a:r>
          </a:p>
          <a:p>
            <a:pPr marL="855663" lvl="1" indent="-398463">
              <a:lnSpc>
                <a:spcPts val="2880"/>
              </a:lnSpc>
              <a:buClr>
                <a:srgbClr val="F6BC1C"/>
              </a:buClr>
              <a:buSzPct val="90000"/>
              <a:buFont typeface="Lucida Grande"/>
              <a:buChar char="−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7 diabetes treatments</a:t>
            </a:r>
          </a:p>
          <a:p>
            <a:pPr marL="855663" lvl="1" indent="-398463">
              <a:lnSpc>
                <a:spcPts val="2880"/>
              </a:lnSpc>
              <a:buClr>
                <a:srgbClr val="F6BC1C"/>
              </a:buClr>
              <a:buSzPct val="90000"/>
              <a:buFont typeface="Lucida Grande"/>
              <a:buChar char="−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3 hepatitis treatments</a:t>
            </a:r>
          </a:p>
          <a:p>
            <a:pPr marL="855663" lvl="1" indent="-398463">
              <a:lnSpc>
                <a:spcPts val="2880"/>
              </a:lnSpc>
              <a:buClr>
                <a:srgbClr val="F6BC1C"/>
              </a:buClr>
              <a:buSzPct val="90000"/>
              <a:buFont typeface="Lucida Grande"/>
              <a:buChar char="−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98463" indent="-398463">
              <a:lnSpc>
                <a:spcPts val="2880"/>
              </a:lnSpc>
              <a:spcBef>
                <a:spcPts val="1100"/>
              </a:spcBef>
              <a:buClr>
                <a:srgbClr val="F6BC1C"/>
              </a:buClr>
              <a:buSzPct val="90000"/>
              <a:buFont typeface="Lucida Grande"/>
              <a:buChar char="➾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071" y="355888"/>
            <a:ext cx="3977185" cy="56700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sp>
        <p:nvSpPr>
          <p:cNvPr id="18" name="Rectangle 17"/>
          <p:cNvSpPr/>
          <p:nvPr/>
        </p:nvSpPr>
        <p:spPr>
          <a:xfrm>
            <a:off x="9671807" y="307105"/>
            <a:ext cx="1303246" cy="13114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235745" y="2473444"/>
            <a:ext cx="938005" cy="15355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1058063" y="3054455"/>
            <a:ext cx="938005" cy="15355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148849" y="1543827"/>
            <a:ext cx="755384" cy="15355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567784" y="116201"/>
            <a:ext cx="755384" cy="15355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854429" y="4266277"/>
            <a:ext cx="1253440" cy="16351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862204" y="4191576"/>
            <a:ext cx="1253440" cy="184263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1149373" y="4565083"/>
            <a:ext cx="1004414" cy="16102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1082966" y="207504"/>
            <a:ext cx="1070821" cy="149402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895932" y="2141439"/>
            <a:ext cx="738783" cy="149402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39FFB4A-3C15-4EC8-96D4-0F8036FC17A3}"/>
              </a:ext>
            </a:extLst>
          </p:cNvPr>
          <p:cNvSpPr txBox="1">
            <a:spLocks/>
          </p:cNvSpPr>
          <p:nvPr/>
        </p:nvSpPr>
        <p:spPr>
          <a:xfrm>
            <a:off x="438150" y="47405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In 2017, we saw</a:t>
            </a:r>
            <a:endParaRPr lang="en-US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FAB3C91-B70B-4C2A-92E9-DB36D90BF3FC}"/>
              </a:ext>
            </a:extLst>
          </p:cNvPr>
          <p:cNvSpPr txBox="1">
            <a:spLocks/>
          </p:cNvSpPr>
          <p:nvPr/>
        </p:nvSpPr>
        <p:spPr>
          <a:xfrm>
            <a:off x="438150" y="1064371"/>
            <a:ext cx="856878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Life-altering new drugs including: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265061" y="3535864"/>
            <a:ext cx="713880" cy="138612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883743" y="1618529"/>
            <a:ext cx="713880" cy="138612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24032"/>
      </p:ext>
    </p:extLst>
  </p:cSld>
  <p:clrMapOvr>
    <a:masterClrMapping/>
  </p:clrMapOvr>
  <p:transition spd="slow" advClick="0" advTm="2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6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37" fill="hold" grpId="0" nodeType="withEffect">
                                  <p:stCondLst>
                                    <p:cond delay="106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16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xit" presetSubtype="37" fill="hold" grpId="0" nodeType="withEffect">
                                  <p:stCondLst>
                                    <p:cond delay="154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xit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2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xit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2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xit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2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xit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2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xit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xit" presetSubtype="37" fill="hold" grpId="0" nodeType="withEffect">
                                  <p:stCondLst>
                                    <p:cond delay="256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xit" presetSubtype="37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xit" presetSubtype="37" fill="hold" grpId="0" nodeType="withEffect">
                                  <p:stCondLst>
                                    <p:cond delay="296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xit" presetSubtype="37" fill="hold" grpId="0" nodeType="withEffect">
                                  <p:stCondLst>
                                    <p:cond delay="336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37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6" grpId="0"/>
      <p:bldP spid="28" grpId="0" animBg="1"/>
      <p:bldP spid="2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2" y="71"/>
            <a:ext cx="12201144" cy="6858000"/>
          </a:xfrm>
          <a:prstGeom prst="rect">
            <a:avLst/>
          </a:prstGeom>
          <a:solidFill>
            <a:srgbClr val="002C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FreeVector-3D-Vector-Backgrou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26"/>
          <a:stretch/>
        </p:blipFill>
        <p:spPr>
          <a:xfrm rot="3061813">
            <a:off x="1256700" y="4295008"/>
            <a:ext cx="3385697" cy="44660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E558DB-3883-4AEA-9FB5-015A887FCCB3}"/>
              </a:ext>
            </a:extLst>
          </p:cNvPr>
          <p:cNvSpPr txBox="1"/>
          <p:nvPr/>
        </p:nvSpPr>
        <p:spPr>
          <a:xfrm>
            <a:off x="605790" y="1840088"/>
            <a:ext cx="79095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6BC1C"/>
              </a:buClr>
              <a:buSzPct val="90000"/>
              <a:buFont typeface="Lucida Grande"/>
              <a:buChar char="➾"/>
            </a:pPr>
            <a:r>
              <a:rPr lang="en-US" sz="2600" dirty="0">
                <a:solidFill>
                  <a:schemeClr val="bg1"/>
                </a:solidFill>
                <a:latin typeface="Arial"/>
                <a:cs typeface="Arial"/>
              </a:rPr>
              <a:t>Non-opioid pain treatments</a:t>
            </a:r>
          </a:p>
          <a:p>
            <a:pPr marL="342900" indent="-342900">
              <a:spcBef>
                <a:spcPts val="1200"/>
              </a:spcBef>
              <a:buClr>
                <a:srgbClr val="F6BC1C"/>
              </a:buClr>
              <a:buSzPct val="90000"/>
              <a:buFont typeface="Lucida Grande"/>
              <a:buChar char="➾"/>
            </a:pPr>
            <a:r>
              <a:rPr lang="en-US" sz="2600" dirty="0">
                <a:solidFill>
                  <a:schemeClr val="bg1"/>
                </a:solidFill>
                <a:latin typeface="Arial"/>
                <a:cs typeface="Arial"/>
              </a:rPr>
              <a:t>CRISPR gene editing</a:t>
            </a:r>
          </a:p>
          <a:p>
            <a:pPr marL="342900" indent="-342900">
              <a:spcBef>
                <a:spcPts val="1200"/>
              </a:spcBef>
              <a:buClr>
                <a:srgbClr val="F6BC1C"/>
              </a:buClr>
              <a:buSzPct val="90000"/>
              <a:buFont typeface="Lucida Grande"/>
              <a:buChar char="➾"/>
            </a:pPr>
            <a:r>
              <a:rPr lang="en-US" sz="2600" dirty="0">
                <a:solidFill>
                  <a:schemeClr val="bg1"/>
                </a:solidFill>
                <a:latin typeface="Arial"/>
                <a:cs typeface="Arial"/>
              </a:rPr>
              <a:t>3D printing for biotechnology and medical devices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AB3C91-B70B-4C2A-92E9-DB36D90BF3FC}"/>
              </a:ext>
            </a:extLst>
          </p:cNvPr>
          <p:cNvSpPr txBox="1">
            <a:spLocks/>
          </p:cNvSpPr>
          <p:nvPr/>
        </p:nvSpPr>
        <p:spPr>
          <a:xfrm>
            <a:off x="628650" y="76719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What’s on the horizon?</a:t>
            </a:r>
          </a:p>
        </p:txBody>
      </p:sp>
      <p:pic>
        <p:nvPicPr>
          <p:cNvPr id="6" name="Picture 5" descr="FreeVector-3D-Vector-Back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287" y="1978266"/>
            <a:ext cx="4521935" cy="438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84181"/>
      </p:ext>
    </p:extLst>
  </p:cSld>
  <p:clrMapOvr>
    <a:masterClrMapping/>
  </p:clrMapOvr>
  <p:transition spd="slow"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862084" y="1296873"/>
            <a:ext cx="9407749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2018 will be another exciting year</a:t>
            </a:r>
            <a:r>
              <a:rPr lang="is-IS" sz="8000" dirty="0">
                <a:solidFill>
                  <a:schemeClr val="bg1"/>
                </a:solidFill>
                <a:latin typeface="Arial"/>
                <a:cs typeface="Arial"/>
              </a:rPr>
              <a:t>…</a:t>
            </a:r>
            <a:endParaRPr lang="en-US" sz="8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760723740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EU GDP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7" r="8408"/>
          <a:stretch/>
        </p:blipFill>
        <p:spPr>
          <a:xfrm>
            <a:off x="8634335" y="0"/>
            <a:ext cx="3557665" cy="64868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32175" y="0"/>
            <a:ext cx="9759825" cy="6858000"/>
            <a:chOff x="2432175" y="0"/>
            <a:chExt cx="9759825" cy="6858000"/>
          </a:xfrm>
        </p:grpSpPr>
        <p:pic>
          <p:nvPicPr>
            <p:cNvPr id="2" name="Picture 1" descr="EU GDPR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07"/>
            <a:stretch/>
          </p:blipFill>
          <p:spPr>
            <a:xfrm>
              <a:off x="2835379" y="0"/>
              <a:ext cx="9356621" cy="648683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432175" y="0"/>
              <a:ext cx="796890" cy="6858000"/>
            </a:xfrm>
            <a:prstGeom prst="rect">
              <a:avLst/>
            </a:prstGeom>
            <a:gradFill flip="none" rotWithShape="1">
              <a:gsLst>
                <a:gs pos="0">
                  <a:srgbClr val="002C5F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0" y="6350428"/>
            <a:ext cx="12201143" cy="516714"/>
            <a:chOff x="0" y="6350428"/>
            <a:chExt cx="12201143" cy="516714"/>
          </a:xfrm>
        </p:grpSpPr>
        <p:sp>
          <p:nvSpPr>
            <p:cNvPr id="31" name="Rectangle 30"/>
            <p:cNvSpPr/>
            <p:nvPr/>
          </p:nvSpPr>
          <p:spPr>
            <a:xfrm>
              <a:off x="0" y="6350428"/>
              <a:ext cx="12201143" cy="516714"/>
            </a:xfrm>
            <a:prstGeom prst="rect">
              <a:avLst/>
            </a:prstGeom>
            <a:solidFill>
              <a:srgbClr val="F6BC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602140" y="6465311"/>
              <a:ext cx="24756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kern="0" spc="70" dirty="0" err="1">
                  <a:solidFill>
                    <a:srgbClr val="002C5F"/>
                  </a:solidFill>
                  <a:latin typeface="Times"/>
                  <a:cs typeface="Times"/>
                </a:rPr>
                <a:t>www</a:t>
              </a:r>
              <a:r>
                <a:rPr lang="en-US" sz="1100" i="1" kern="0" spc="100" dirty="0" err="1">
                  <a:solidFill>
                    <a:srgbClr val="002C5F"/>
                  </a:solidFill>
                  <a:latin typeface="Times"/>
                  <a:cs typeface="Times"/>
                </a:rPr>
                <a:t>.</a:t>
              </a:r>
              <a:r>
                <a:rPr lang="en-US" sz="1100" kern="0" spc="100" dirty="0" err="1">
                  <a:solidFill>
                    <a:srgbClr val="002C5F"/>
                  </a:solidFill>
                  <a:latin typeface="Arial"/>
                  <a:cs typeface="Arial"/>
                </a:rPr>
                <a:t>p</a:t>
              </a:r>
              <a:r>
                <a:rPr lang="en-US" sz="1100" kern="0" spc="70" dirty="0" err="1">
                  <a:solidFill>
                    <a:srgbClr val="002C5F"/>
                  </a:solidFill>
                  <a:latin typeface="Arial"/>
                  <a:cs typeface="Arial"/>
                </a:rPr>
                <a:t>otomacriverpartners</a:t>
              </a:r>
              <a:r>
                <a:rPr lang="en-US" sz="1200" i="1" kern="0" spc="100" dirty="0" err="1">
                  <a:solidFill>
                    <a:srgbClr val="002C5F"/>
                  </a:solidFill>
                  <a:latin typeface="Times"/>
                  <a:cs typeface="Times"/>
                </a:rPr>
                <a:t>.</a:t>
              </a:r>
              <a:r>
                <a:rPr lang="en-US" sz="1200" i="1" kern="0" spc="70" dirty="0" err="1">
                  <a:solidFill>
                    <a:srgbClr val="002C5F"/>
                  </a:solidFill>
                  <a:latin typeface="Times"/>
                  <a:cs typeface="Times"/>
                </a:rPr>
                <a:t>com</a:t>
              </a:r>
              <a:endParaRPr lang="en-US" sz="1200" i="1" kern="0" spc="70" dirty="0">
                <a:solidFill>
                  <a:srgbClr val="002C5F"/>
                </a:solidFill>
                <a:latin typeface="Times"/>
                <a:cs typeface="Times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9557316" y="6448792"/>
              <a:ext cx="0" cy="339411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7917551" y="6465311"/>
              <a:ext cx="15343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i="1" kern="1100" dirty="0">
                  <a:solidFill>
                    <a:srgbClr val="002C5F"/>
                  </a:solidFill>
                  <a:latin typeface="Times"/>
                  <a:cs typeface="Times"/>
                </a:rPr>
                <a:t>Year-in-Review</a:t>
              </a:r>
              <a:r>
                <a:rPr lang="en-US" sz="1200" kern="1100" dirty="0">
                  <a:solidFill>
                    <a:srgbClr val="002C5F"/>
                  </a:solidFill>
                  <a:latin typeface="Arial"/>
                  <a:cs typeface="Arial"/>
                </a:rPr>
                <a:t> </a:t>
              </a:r>
              <a:r>
                <a:rPr lang="en-US" sz="1100" kern="1100" dirty="0">
                  <a:solidFill>
                    <a:srgbClr val="002C5F"/>
                  </a:solidFill>
                  <a:latin typeface="Arial"/>
                  <a:cs typeface="Arial"/>
                </a:rPr>
                <a:t>2017</a:t>
              </a:r>
            </a:p>
          </p:txBody>
        </p:sp>
      </p:grpSp>
      <p:sp>
        <p:nvSpPr>
          <p:cNvPr id="12" name="Title 6"/>
          <p:cNvSpPr txBox="1">
            <a:spLocks/>
          </p:cNvSpPr>
          <p:nvPr/>
        </p:nvSpPr>
        <p:spPr>
          <a:xfrm>
            <a:off x="2968625" y="2726264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8259" y="3681964"/>
            <a:ext cx="3965398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62086" y="881571"/>
            <a:ext cx="6611868" cy="3657600"/>
          </a:xfrm>
        </p:spPr>
        <p:txBody>
          <a:bodyPr anchor="ctr">
            <a:noAutofit/>
          </a:bodyPr>
          <a:lstStyle/>
          <a:p>
            <a:pPr>
              <a:lnSpc>
                <a:spcPts val="6700"/>
              </a:lnSpc>
            </a:pPr>
            <a:br>
              <a:rPr lang="en-US" sz="7000" dirty="0">
                <a:solidFill>
                  <a:srgbClr val="003C82"/>
                </a:solidFill>
                <a:latin typeface="Arial"/>
                <a:cs typeface="Arial"/>
              </a:rPr>
            </a:br>
            <a:r>
              <a:rPr lang="en-US" sz="7000" dirty="0">
                <a:solidFill>
                  <a:srgbClr val="D63D24"/>
                </a:solidFill>
                <a:latin typeface="Arial"/>
                <a:cs typeface="Arial"/>
              </a:rPr>
              <a:t>Are you ready </a:t>
            </a:r>
            <a:r>
              <a:rPr lang="en-US" sz="7000" dirty="0">
                <a:solidFill>
                  <a:srgbClr val="003C82"/>
                </a:solidFill>
                <a:latin typeface="Arial"/>
                <a:cs typeface="Arial"/>
              </a:rPr>
              <a:t>for May 25</a:t>
            </a:r>
            <a:r>
              <a:rPr lang="en-US" sz="7000" baseline="30000" dirty="0">
                <a:solidFill>
                  <a:srgbClr val="003C82"/>
                </a:solidFill>
                <a:latin typeface="Arial"/>
                <a:cs typeface="Arial"/>
              </a:rPr>
              <a:t>th</a:t>
            </a:r>
            <a:r>
              <a:rPr lang="en-US" sz="7000" dirty="0">
                <a:solidFill>
                  <a:srgbClr val="003C82"/>
                </a:solidFill>
                <a:latin typeface="Arial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3410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500">
        <p:blinds dir="vert"/>
      </p:transition>
    </mc:Choice>
    <mc:Fallback xmlns="">
      <p:transition spd="slow" advClick="0" advTm="45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ldLvl="5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2c9745d5e7a3a50699b68ed7d20ae679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44283"/>
            <a:ext cx="7239000" cy="7239000"/>
          </a:xfrm>
          <a:prstGeom prst="rect">
            <a:avLst/>
          </a:prstGeom>
        </p:spPr>
      </p:pic>
      <p:sp>
        <p:nvSpPr>
          <p:cNvPr id="12" name="Title 6"/>
          <p:cNvSpPr txBox="1">
            <a:spLocks/>
          </p:cNvSpPr>
          <p:nvPr/>
        </p:nvSpPr>
        <p:spPr>
          <a:xfrm>
            <a:off x="2968625" y="2726264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6350428"/>
            <a:ext cx="12201143" cy="516714"/>
            <a:chOff x="0" y="6350428"/>
            <a:chExt cx="12201143" cy="516714"/>
          </a:xfrm>
        </p:grpSpPr>
        <p:sp>
          <p:nvSpPr>
            <p:cNvPr id="31" name="Rectangle 30"/>
            <p:cNvSpPr/>
            <p:nvPr/>
          </p:nvSpPr>
          <p:spPr>
            <a:xfrm>
              <a:off x="0" y="6350428"/>
              <a:ext cx="12201143" cy="516714"/>
            </a:xfrm>
            <a:prstGeom prst="rect">
              <a:avLst/>
            </a:prstGeom>
            <a:solidFill>
              <a:srgbClr val="F6BC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602140" y="6465311"/>
              <a:ext cx="24756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kern="0" spc="70" dirty="0" err="1">
                  <a:solidFill>
                    <a:srgbClr val="002C5F"/>
                  </a:solidFill>
                  <a:latin typeface="Times"/>
                  <a:cs typeface="Times"/>
                </a:rPr>
                <a:t>www</a:t>
              </a:r>
              <a:r>
                <a:rPr lang="en-US" sz="1100" i="1" kern="0" spc="100" dirty="0" err="1">
                  <a:solidFill>
                    <a:srgbClr val="002C5F"/>
                  </a:solidFill>
                  <a:latin typeface="Times"/>
                  <a:cs typeface="Times"/>
                </a:rPr>
                <a:t>.</a:t>
              </a:r>
              <a:r>
                <a:rPr lang="en-US" sz="1100" kern="0" spc="100" dirty="0" err="1">
                  <a:solidFill>
                    <a:srgbClr val="002C5F"/>
                  </a:solidFill>
                  <a:latin typeface="Arial"/>
                  <a:cs typeface="Arial"/>
                </a:rPr>
                <a:t>p</a:t>
              </a:r>
              <a:r>
                <a:rPr lang="en-US" sz="1100" kern="0" spc="70" dirty="0" err="1">
                  <a:solidFill>
                    <a:srgbClr val="002C5F"/>
                  </a:solidFill>
                  <a:latin typeface="Arial"/>
                  <a:cs typeface="Arial"/>
                </a:rPr>
                <a:t>otomacriverpartners</a:t>
              </a:r>
              <a:r>
                <a:rPr lang="en-US" sz="1200" i="1" kern="0" spc="100" dirty="0" err="1">
                  <a:solidFill>
                    <a:srgbClr val="002C5F"/>
                  </a:solidFill>
                  <a:latin typeface="Times"/>
                  <a:cs typeface="Times"/>
                </a:rPr>
                <a:t>.</a:t>
              </a:r>
              <a:r>
                <a:rPr lang="en-US" sz="1200" i="1" kern="0" spc="70" dirty="0" err="1">
                  <a:solidFill>
                    <a:srgbClr val="002C5F"/>
                  </a:solidFill>
                  <a:latin typeface="Times"/>
                  <a:cs typeface="Times"/>
                </a:rPr>
                <a:t>com</a:t>
              </a:r>
              <a:endParaRPr lang="en-US" sz="1200" i="1" kern="0" spc="70" dirty="0">
                <a:solidFill>
                  <a:srgbClr val="002C5F"/>
                </a:solidFill>
                <a:latin typeface="Times"/>
                <a:cs typeface="Times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9557316" y="6448792"/>
              <a:ext cx="0" cy="339411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7917551" y="6465311"/>
              <a:ext cx="15343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i="1" kern="1100" dirty="0">
                  <a:solidFill>
                    <a:srgbClr val="002C5F"/>
                  </a:solidFill>
                  <a:latin typeface="Times"/>
                  <a:cs typeface="Times"/>
                </a:rPr>
                <a:t>Year-in-Review</a:t>
              </a:r>
              <a:r>
                <a:rPr lang="en-US" sz="1200" kern="1100" dirty="0">
                  <a:solidFill>
                    <a:srgbClr val="002C5F"/>
                  </a:solidFill>
                  <a:latin typeface="Arial"/>
                  <a:cs typeface="Arial"/>
                </a:rPr>
                <a:t> </a:t>
              </a:r>
              <a:r>
                <a:rPr lang="en-US" sz="1100" kern="1100" dirty="0">
                  <a:solidFill>
                    <a:srgbClr val="002C5F"/>
                  </a:solidFill>
                  <a:latin typeface="Arial"/>
                  <a:cs typeface="Arial"/>
                </a:rPr>
                <a:t>2017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DCB1D7B3-30B0-4AA2-AF50-7A60524E6C30}"/>
              </a:ext>
            </a:extLst>
          </p:cNvPr>
          <p:cNvSpPr txBox="1">
            <a:spLocks/>
          </p:cNvSpPr>
          <p:nvPr/>
        </p:nvSpPr>
        <p:spPr>
          <a:xfrm>
            <a:off x="585577" y="517172"/>
            <a:ext cx="802310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And finally, let’s celebrate our 10</a:t>
            </a:r>
            <a:r>
              <a:rPr lang="en-US" baseline="30000" dirty="0">
                <a:solidFill>
                  <a:schemeClr val="bg1"/>
                </a:solidFill>
                <a:latin typeface="Arial"/>
                <a:cs typeface="Arial"/>
              </a:rPr>
              <a:t>th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Year In Review</a:t>
            </a:r>
            <a:r>
              <a:rPr lang="is-IS" dirty="0">
                <a:solidFill>
                  <a:schemeClr val="bg1"/>
                </a:solidFill>
                <a:latin typeface="Arial"/>
                <a:cs typeface="Arial"/>
              </a:rPr>
              <a:t>….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Bomb-SoundBible.com-337640242">
            <a:hlinkClick r:id="" action="ppaction://media"/>
            <a:extLst>
              <a:ext uri="{FF2B5EF4-FFF2-40B4-BE49-F238E27FC236}">
                <a16:creationId xmlns:a16="http://schemas.microsoft.com/office/drawing/2014/main" id="{90A4823A-4510-4B06-B727-E282EA7AF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79928" y="5102777"/>
            <a:ext cx="487363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2D1ADA-B736-4FE0-82D0-3295DAC4DBE7}"/>
              </a:ext>
            </a:extLst>
          </p:cNvPr>
          <p:cNvSpPr/>
          <p:nvPr/>
        </p:nvSpPr>
        <p:spPr>
          <a:xfrm>
            <a:off x="4477732" y="2564091"/>
            <a:ext cx="7600010" cy="378633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85538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CB1D7B3-30B0-4AA2-AF50-7A60524E6C30}"/>
              </a:ext>
            </a:extLst>
          </p:cNvPr>
          <p:cNvSpPr txBox="1">
            <a:spLocks/>
          </p:cNvSpPr>
          <p:nvPr/>
        </p:nvSpPr>
        <p:spPr>
          <a:xfrm>
            <a:off x="556494" y="2485257"/>
            <a:ext cx="802310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accent4"/>
                </a:solidFill>
                <a:latin typeface="Arial"/>
                <a:cs typeface="Arial"/>
              </a:rPr>
              <a:t>See you next year!</a:t>
            </a:r>
            <a:endParaRPr lang="en-US" sz="6000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334" y="1202180"/>
            <a:ext cx="12075666" cy="5190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Screen Shot 2018-01-18 at 10.11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607" y="2455334"/>
            <a:ext cx="6075387" cy="486268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4632E28-C3A2-4426-95D1-2DABFF9BF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792" y="1373308"/>
            <a:ext cx="8629560" cy="488966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300" dirty="0">
                <a:solidFill>
                  <a:srgbClr val="FFC000"/>
                </a:solidFill>
                <a:latin typeface="Arial"/>
                <a:cs typeface="Arial"/>
              </a:rPr>
              <a:t>2008: </a:t>
            </a:r>
            <a:r>
              <a:rPr lang="en-US" sz="2300" dirty="0">
                <a:solidFill>
                  <a:srgbClr val="FFFFFF"/>
                </a:solidFill>
                <a:latin typeface="Arial"/>
                <a:cs typeface="Arial"/>
              </a:rPr>
              <a:t>Congress drafts Sunshine Act; MA and DC pass laws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300" dirty="0">
                <a:solidFill>
                  <a:srgbClr val="FFC000"/>
                </a:solidFill>
                <a:latin typeface="Arial"/>
                <a:cs typeface="Arial"/>
              </a:rPr>
              <a:t>2009: </a:t>
            </a:r>
            <a:r>
              <a:rPr lang="en-US" sz="2300" dirty="0">
                <a:solidFill>
                  <a:srgbClr val="FFFFFF"/>
                </a:solidFill>
                <a:latin typeface="Arial"/>
                <a:cs typeface="Arial"/>
              </a:rPr>
              <a:t>PhRMA and </a:t>
            </a:r>
            <a:r>
              <a:rPr lang="en-US" sz="2300" dirty="0" err="1">
                <a:solidFill>
                  <a:srgbClr val="FFFFFF"/>
                </a:solidFill>
                <a:latin typeface="Arial"/>
                <a:cs typeface="Arial"/>
              </a:rPr>
              <a:t>AdvaMed</a:t>
            </a:r>
            <a:r>
              <a:rPr lang="en-US" sz="2300" dirty="0">
                <a:solidFill>
                  <a:srgbClr val="FFFFFF"/>
                </a:solidFill>
                <a:latin typeface="Arial"/>
                <a:cs typeface="Arial"/>
              </a:rPr>
              <a:t> launch codes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300" dirty="0">
                <a:solidFill>
                  <a:srgbClr val="FFC000"/>
                </a:solidFill>
                <a:latin typeface="Arial"/>
                <a:cs typeface="Arial"/>
              </a:rPr>
              <a:t>2010: </a:t>
            </a:r>
            <a:r>
              <a:rPr lang="en-US" sz="2300" dirty="0">
                <a:solidFill>
                  <a:srgbClr val="FFFFFF"/>
                </a:solidFill>
                <a:latin typeface="Arial"/>
                <a:cs typeface="Arial"/>
              </a:rPr>
              <a:t>Affordable Care Act includes Sunshine Act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300" dirty="0">
                <a:solidFill>
                  <a:srgbClr val="FFC000"/>
                </a:solidFill>
                <a:latin typeface="Arial"/>
                <a:cs typeface="Arial"/>
              </a:rPr>
              <a:t>2011: </a:t>
            </a:r>
            <a:r>
              <a:rPr lang="en-US" sz="2300" dirty="0">
                <a:solidFill>
                  <a:srgbClr val="FFFFFF"/>
                </a:solidFill>
                <a:latin typeface="Arial"/>
                <a:cs typeface="Arial"/>
              </a:rPr>
              <a:t>Off-label Guidance and Park Doctrine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300" dirty="0">
                <a:solidFill>
                  <a:srgbClr val="FFC000"/>
                </a:solidFill>
                <a:latin typeface="Arial"/>
                <a:cs typeface="Arial"/>
              </a:rPr>
              <a:t>2012: </a:t>
            </a:r>
            <a:r>
              <a:rPr lang="en-US" sz="2300" i="1" dirty="0">
                <a:solidFill>
                  <a:srgbClr val="FFFFFF"/>
                </a:solidFill>
                <a:latin typeface="Arial"/>
                <a:cs typeface="Arial"/>
              </a:rPr>
              <a:t>Caronia</a:t>
            </a:r>
            <a:r>
              <a:rPr lang="en-US" sz="2300" dirty="0">
                <a:solidFill>
                  <a:srgbClr val="FFFFFF"/>
                </a:solidFill>
                <a:latin typeface="Arial"/>
                <a:cs typeface="Arial"/>
              </a:rPr>
              <a:t> Decision and FCPA Resource Guide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300" dirty="0">
                <a:solidFill>
                  <a:srgbClr val="FFC000"/>
                </a:solidFill>
                <a:latin typeface="Arial"/>
                <a:cs typeface="Arial"/>
              </a:rPr>
              <a:t>2013: </a:t>
            </a:r>
            <a:r>
              <a:rPr lang="en-US" sz="2300" dirty="0">
                <a:solidFill>
                  <a:srgbClr val="FFFFFF"/>
                </a:solidFill>
                <a:latin typeface="Arial"/>
                <a:cs typeface="Arial"/>
              </a:rPr>
              <a:t>Sunshine Final Rule and China prosecutes bribery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300" dirty="0">
                <a:solidFill>
                  <a:srgbClr val="FFC000"/>
                </a:solidFill>
                <a:latin typeface="Arial"/>
                <a:cs typeface="Arial"/>
              </a:rPr>
              <a:t>2014: </a:t>
            </a:r>
            <a:r>
              <a:rPr lang="en-US" sz="2300" dirty="0">
                <a:solidFill>
                  <a:srgbClr val="FFFFFF"/>
                </a:solidFill>
                <a:latin typeface="Arial"/>
                <a:cs typeface="Arial"/>
              </a:rPr>
              <a:t>Transparency goes global and Social Media Guidance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300" dirty="0">
                <a:solidFill>
                  <a:srgbClr val="FFC000"/>
                </a:solidFill>
                <a:latin typeface="Arial"/>
                <a:cs typeface="Arial"/>
              </a:rPr>
              <a:t>2015: </a:t>
            </a:r>
            <a:r>
              <a:rPr lang="en-US" sz="2300" dirty="0">
                <a:solidFill>
                  <a:srgbClr val="FFFFFF"/>
                </a:solidFill>
                <a:latin typeface="Arial"/>
                <a:cs typeface="Arial"/>
              </a:rPr>
              <a:t>Specialty Pharmacies and Yates Memo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300" dirty="0">
                <a:solidFill>
                  <a:srgbClr val="FFC000"/>
                </a:solidFill>
                <a:latin typeface="Arial"/>
                <a:cs typeface="Arial"/>
              </a:rPr>
              <a:t>2016: </a:t>
            </a:r>
            <a:r>
              <a:rPr lang="en-US" sz="2300" dirty="0">
                <a:solidFill>
                  <a:srgbClr val="FFFFFF"/>
                </a:solidFill>
                <a:latin typeface="Arial"/>
                <a:cs typeface="Arial"/>
              </a:rPr>
              <a:t>Opioid epidemic and pricing inquiries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300" dirty="0">
                <a:solidFill>
                  <a:srgbClr val="FFC000"/>
                </a:solidFill>
                <a:latin typeface="Arial"/>
                <a:cs typeface="Arial"/>
              </a:rPr>
              <a:t>2017: </a:t>
            </a:r>
            <a:r>
              <a:rPr lang="en-US" sz="2300" dirty="0">
                <a:solidFill>
                  <a:srgbClr val="FFFFFF"/>
                </a:solidFill>
                <a:latin typeface="Arial"/>
                <a:cs typeface="Arial"/>
              </a:rPr>
              <a:t>Co-pay foundations and </a:t>
            </a:r>
            <a:r>
              <a:rPr lang="en-US" sz="2300" dirty="0" err="1">
                <a:solidFill>
                  <a:srgbClr val="FFFFFF"/>
                </a:solidFill>
                <a:latin typeface="Arial"/>
                <a:cs typeface="Arial"/>
              </a:rPr>
              <a:t>Insys</a:t>
            </a:r>
            <a:r>
              <a:rPr lang="en-US" sz="2300" dirty="0">
                <a:solidFill>
                  <a:srgbClr val="FFFFFF"/>
                </a:solidFill>
                <a:latin typeface="Arial"/>
                <a:cs typeface="Arial"/>
              </a:rPr>
              <a:t> prosecutions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300" dirty="0">
                <a:solidFill>
                  <a:srgbClr val="FFC000"/>
                </a:solidFill>
                <a:latin typeface="Arial"/>
                <a:cs typeface="Arial"/>
              </a:rPr>
              <a:t>2018: </a:t>
            </a:r>
            <a:r>
              <a:rPr lang="en-US" sz="2300" dirty="0">
                <a:solidFill>
                  <a:srgbClr val="FFFFFF"/>
                </a:solidFill>
                <a:latin typeface="Arial"/>
                <a:cs typeface="Arial"/>
              </a:rPr>
              <a:t>To be determined…</a:t>
            </a:r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>
            <a:off x="2968625" y="2726264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CB1D7B3-30B0-4AA2-AF50-7A60524E6C30}"/>
              </a:ext>
            </a:extLst>
          </p:cNvPr>
          <p:cNvSpPr txBox="1">
            <a:spLocks/>
          </p:cNvSpPr>
          <p:nvPr/>
        </p:nvSpPr>
        <p:spPr>
          <a:xfrm>
            <a:off x="585577" y="517172"/>
            <a:ext cx="802310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4"/>
                </a:solidFill>
                <a:latin typeface="Arial"/>
                <a:cs typeface="Arial"/>
              </a:rPr>
              <a:t>A look back at the past decade:</a:t>
            </a:r>
            <a:endParaRPr lang="en-US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6350428"/>
            <a:ext cx="12201143" cy="516714"/>
            <a:chOff x="0" y="6350428"/>
            <a:chExt cx="12201143" cy="516714"/>
          </a:xfrm>
        </p:grpSpPr>
        <p:sp>
          <p:nvSpPr>
            <p:cNvPr id="31" name="Rectangle 30"/>
            <p:cNvSpPr/>
            <p:nvPr/>
          </p:nvSpPr>
          <p:spPr>
            <a:xfrm>
              <a:off x="0" y="6350428"/>
              <a:ext cx="12201143" cy="516714"/>
            </a:xfrm>
            <a:prstGeom prst="rect">
              <a:avLst/>
            </a:prstGeom>
            <a:solidFill>
              <a:srgbClr val="F6BC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602140" y="6465311"/>
              <a:ext cx="24756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kern="0" spc="70" dirty="0" err="1">
                  <a:solidFill>
                    <a:srgbClr val="002C5F"/>
                  </a:solidFill>
                  <a:latin typeface="Times"/>
                  <a:cs typeface="Times"/>
                </a:rPr>
                <a:t>www</a:t>
              </a:r>
              <a:r>
                <a:rPr lang="en-US" sz="1100" i="1" kern="0" spc="100" dirty="0" err="1">
                  <a:solidFill>
                    <a:srgbClr val="002C5F"/>
                  </a:solidFill>
                  <a:latin typeface="Times"/>
                  <a:cs typeface="Times"/>
                </a:rPr>
                <a:t>.</a:t>
              </a:r>
              <a:r>
                <a:rPr lang="en-US" sz="1100" kern="0" spc="100" dirty="0" err="1">
                  <a:solidFill>
                    <a:srgbClr val="002C5F"/>
                  </a:solidFill>
                  <a:latin typeface="Arial"/>
                  <a:cs typeface="Arial"/>
                </a:rPr>
                <a:t>p</a:t>
              </a:r>
              <a:r>
                <a:rPr lang="en-US" sz="1100" kern="0" spc="70" dirty="0" err="1">
                  <a:solidFill>
                    <a:srgbClr val="002C5F"/>
                  </a:solidFill>
                  <a:latin typeface="Arial"/>
                  <a:cs typeface="Arial"/>
                </a:rPr>
                <a:t>otomacriverpartners</a:t>
              </a:r>
              <a:r>
                <a:rPr lang="en-US" sz="1200" i="1" kern="0" spc="100" dirty="0" err="1">
                  <a:solidFill>
                    <a:srgbClr val="002C5F"/>
                  </a:solidFill>
                  <a:latin typeface="Times"/>
                  <a:cs typeface="Times"/>
                </a:rPr>
                <a:t>.</a:t>
              </a:r>
              <a:r>
                <a:rPr lang="en-US" sz="1200" i="1" kern="0" spc="70" dirty="0" err="1">
                  <a:solidFill>
                    <a:srgbClr val="002C5F"/>
                  </a:solidFill>
                  <a:latin typeface="Times"/>
                  <a:cs typeface="Times"/>
                </a:rPr>
                <a:t>com</a:t>
              </a:r>
              <a:endParaRPr lang="en-US" sz="1200" i="1" kern="0" spc="70" dirty="0">
                <a:solidFill>
                  <a:srgbClr val="002C5F"/>
                </a:solidFill>
                <a:latin typeface="Times"/>
                <a:cs typeface="Times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9557316" y="6448792"/>
              <a:ext cx="0" cy="339411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7917551" y="6465311"/>
              <a:ext cx="15343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i="1" kern="1100" dirty="0">
                  <a:solidFill>
                    <a:srgbClr val="002C5F"/>
                  </a:solidFill>
                  <a:latin typeface="Times"/>
                  <a:cs typeface="Times"/>
                </a:rPr>
                <a:t>Year-in-Review</a:t>
              </a:r>
              <a:r>
                <a:rPr lang="en-US" sz="1200" kern="1100" dirty="0">
                  <a:solidFill>
                    <a:srgbClr val="002C5F"/>
                  </a:solidFill>
                  <a:latin typeface="Arial"/>
                  <a:cs typeface="Arial"/>
                </a:rPr>
                <a:t> </a:t>
              </a:r>
              <a:r>
                <a:rPr lang="en-US" sz="1100" kern="1100" dirty="0">
                  <a:solidFill>
                    <a:srgbClr val="002C5F"/>
                  </a:solidFill>
                  <a:latin typeface="Arial"/>
                  <a:cs typeface="Arial"/>
                </a:rPr>
                <a:t>2017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B65D2B0-490F-4701-B591-C8C782CA058D}"/>
              </a:ext>
            </a:extLst>
          </p:cNvPr>
          <p:cNvSpPr txBox="1"/>
          <p:nvPr/>
        </p:nvSpPr>
        <p:spPr>
          <a:xfrm>
            <a:off x="252108" y="6423660"/>
            <a:ext cx="756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Past Year-In-Reviews are available at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www.PotomacRiverPartners.com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670949"/>
      </p:ext>
    </p:extLst>
  </p:cSld>
  <p:clrMapOvr>
    <a:masterClrMapping/>
  </p:clrMapOvr>
  <p:transition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75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1" name="Rectangle 420"/>
          <p:cNvSpPr/>
          <p:nvPr/>
        </p:nvSpPr>
        <p:spPr>
          <a:xfrm>
            <a:off x="-2" y="159836"/>
            <a:ext cx="3026664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FEDERAL SETTLEMENTS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010" y="2116091"/>
            <a:ext cx="5365867" cy="38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400"/>
              </a:spcBef>
            </a:pPr>
            <a:endParaRPr lang="en-US" sz="800" dirty="0"/>
          </a:p>
          <a:p>
            <a:pPr lvl="0">
              <a:spcBef>
                <a:spcPts val="400"/>
              </a:spcBef>
            </a:pPr>
            <a:endParaRPr kumimoji="0" lang="en-US" sz="800" b="0" i="0" u="sng" strike="noStrike" kern="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4" name="Rectangle 423"/>
          <p:cNvSpPr/>
          <p:nvPr/>
        </p:nvSpPr>
        <p:spPr>
          <a:xfrm>
            <a:off x="5670987" y="3211540"/>
            <a:ext cx="3026664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R="0" lvl="0" indent="53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STATE SETTLEMENTS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6350428"/>
            <a:ext cx="12201143" cy="516714"/>
            <a:chOff x="0" y="6350428"/>
            <a:chExt cx="12201143" cy="516714"/>
          </a:xfrm>
        </p:grpSpPr>
        <p:sp>
          <p:nvSpPr>
            <p:cNvPr id="17" name="Rectangle 16"/>
            <p:cNvSpPr/>
            <p:nvPr/>
          </p:nvSpPr>
          <p:spPr>
            <a:xfrm>
              <a:off x="0" y="6350428"/>
              <a:ext cx="12201143" cy="516714"/>
            </a:xfrm>
            <a:prstGeom prst="rect">
              <a:avLst/>
            </a:prstGeom>
            <a:solidFill>
              <a:srgbClr val="002C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83010" y="6463427"/>
              <a:ext cx="5603131" cy="2440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32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SOURCES 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670987" y="3465928"/>
            <a:ext cx="5738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https://ag.ny.gov/press-release/ag-schneiderman-announces-33-million-multi-state-settlement-johnson-johnson-end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https://www.reuters.com/article/us-insys-opioids/new-jersey-sues-insys-as-opioid-maker-settles-with-massachusetts-idUSKBN1CA241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https://www.reuters.com/article/us-insys-results/insys-takes-4-5-million-charge-to-settle-illinois-opioid-lawsuit-idUSKBN1AJ2CC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https://www.ag.state.la.us/Article.aspx/2408?TypeId=1&amp;CatId=2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https://www.fdanews.com/articles/184974-boehringer-to-pay-135-million-settlement-for-improper-off-label-promotion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D63D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966789" y="6465311"/>
            <a:ext cx="14851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chemeClr val="bg1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chemeClr val="bg1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05170-3927-442F-A7F7-8D8FE28EF35B}"/>
              </a:ext>
            </a:extLst>
          </p:cNvPr>
          <p:cNvSpPr txBox="1"/>
          <p:nvPr/>
        </p:nvSpPr>
        <p:spPr>
          <a:xfrm>
            <a:off x="-1" y="412312"/>
            <a:ext cx="57384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https://www.justice.gov/opa/pr/shire-plc-subsidiaries-pay-350-million-settle-false-claims-act-allegations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https://www.justice.gov/opa/pr/zimmer-biomet-holdings-inc-agrees-pay-174-million-resolve-foreign-corrupt-practices-act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https://www.justice.gov/opa/pr/mckesson-agrees-pay-record-150-million-settlement-failure-report-suspicious-orders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https://www.sec.gov/news/pressrelease/2017-8.html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https://www.ftc.gov/news-events/press-releases/2017/01/mallinckrodt-will-pay-100-million-settle-ftc-state-charges-it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https://www.justice.gov/opa/pr/sanofi-pasteur-agrees-pay-198-million-resolve-drug-overcharges-department-veterans-affairs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https://www.reuters.com/article/us-cvs-health-lawsuit/cvss-omnicare-to-pay-8-million-to-settle-u-s-probe-idUSKCN18C2LK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https://www.justice.gov/opa/pr/mallinckrodt-agrees-pay-record-35-million-settlement-failure-report-suspicious-orders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https://www.fiercepharma.com/legal/allergan-inks-13m-settlement-whistleblower-marketing-suit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https://www.justice.gov/usao-cdca/pr/celgene-agrees-pay-280-million-resolve-fraud-allegations-related-promotion-cancer-drugs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https://www.justice.gov/opa/pr/mylan-agrees-pay-465-million-resolve-false-claims-act-liability-underpaying-epipen-rebates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https://www.reuters.com/article/us-amerisourcebergen-lawsuit-settlement/u-s-bioservices-to-resolve-kickback-claims-for-13-4-million-filing-idUSKCN1B21XJ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https://www.justice.gov/opa/pr/novo-nordisk-agrees-pay-58-million-failure-comply-fda-mandated-risk-program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https://www.justice.gov/opa/pr/galena-biopharma-inc-pay-more-755-million-resolve-alleged-false-claims-related-opioid-drug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https://www.justice.gov/opa/pr/drug-maker-aegerion-agrees-plead-guilty-will-pay-more-35-million-resolve-criminal-charges-and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https://www.justice.gov/opa/pr/drug-maker-united-therapeutics-agrees-pay-210-million-resolve-false-claims-act-liability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https://www.reuters.com/article/us-dr-reddys-settlement-usa/dr-reddys-resolves-u-s-probe-over-child-safety-of-drug-packaging-idUSKBN1ED06C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3389C31-B282-4D8F-B099-0F449051C4CE}"/>
              </a:ext>
            </a:extLst>
          </p:cNvPr>
          <p:cNvSpPr/>
          <p:nvPr/>
        </p:nvSpPr>
        <p:spPr>
          <a:xfrm>
            <a:off x="5670987" y="159836"/>
            <a:ext cx="3026664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CIVIL LITIGATION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EC809C-579D-4D9A-B89C-6BA35A4D77CE}"/>
              </a:ext>
            </a:extLst>
          </p:cNvPr>
          <p:cNvSpPr txBox="1"/>
          <p:nvPr/>
        </p:nvSpPr>
        <p:spPr>
          <a:xfrm>
            <a:off x="5670988" y="414898"/>
            <a:ext cx="61843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5"/>
              </a:rPr>
              <a:t>http://www.huffingtonpost.com/entry/johnson-johnson-talcum-powder-lawsuit-417-million_us_599bf628e4b0771ecb06f401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6"/>
              </a:rPr>
              <a:t>https://www.reuters.com/article/us-abbvie-androgel/u-s-judge-tosses-verdict-against-abbvie-in-androgel-case-idUSKBN1EG28U\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7"/>
              </a:rPr>
              <a:t>https://www.reuters.com/article/us-mylan-nl-provigil-settlement/mylan-agreed-to-pay-96-5-million-in-provigil-antitrust-class-action-idUSKBN15L22D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8"/>
              </a:rPr>
              <a:t>https://www.drugwatch.com/2017/07/25/abbvie-ordered-to-pay-150-million-androgel-case/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9"/>
              </a:rPr>
              <a:t>http://www.stltoday.com/business/national-and-international/st-louis-jury-rejects-woman-s-claims-talcum-powder-contributed/article_774e3c08-d8fe-5ca3-b600-dfbf5611a025.html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30"/>
              </a:rPr>
              <a:t>http://vaxxter.com/shingles-vaccine-maker-merck-sued-in-federal-court/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31"/>
              </a:rPr>
              <a:t>http://www.reuters.com/article/us-merck-co-lawsuit-idUSKCN18C2RW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32"/>
              </a:rPr>
              <a:t>http://www.fcaupdate.com/2017/05/third-circuit-affirms-dismissal-of-fca-suit-against-genentech-based-on-supreme-courts-materiality-standard/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33"/>
              </a:rPr>
              <a:t>https://www.massdevice.com/zimmer-biomet-wins-trilogy-hip-implant-suit/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34"/>
              </a:rPr>
              <a:t>https://www.reuters.com/article/us-johnson-johnson-cancer-lawsuit/johnson-johnson-wins-california-lawsuit-claiming-asbestos-in-talc-caused-cancer-idUSKBN1DG2PK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35"/>
              </a:rPr>
              <a:t>https://economictimes.indiatimes.com/industry/healthcare/biotech/pharmaceuticals/government-plan-may-bring-non-essential-drugs-under-price-control/articleshow/61185270.cms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36"/>
              </a:rPr>
              <a:t>http://www.reuters.com/article/us-abbvie-androgel/second-u-s-jury-finds-abbvie-misrepresented-risks-of-androgel-idUSKBN1CA2SQ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37"/>
              </a:rPr>
              <a:t>http://www.philly.com/philly/business/jj-unit-ordered-to-pay-57-1m-to-pa-woman-in-pelvic-mesh-suit-20170907.html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38"/>
              </a:rPr>
              <a:t>http://fcablog.sidley.com/fifth-circuit-rules-in-favor-of-pharmaceutical-manufacturer-based-on-relators-failure-to-establish-causation/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39"/>
              </a:rPr>
              <a:t>http://fcablog.sidley.com/wp-content/uploads/2017/09/U.S.-ex-rel.-King-v.-Solvay-Pharmaceuticals-Inc.pdf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40"/>
              </a:rPr>
              <a:t>http://www.policymed.com/2017/03/sanofi-settles-vaccine-antitrust-dispute.html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7C9DA2-11A5-4CCA-BC03-56B1D79715EF}"/>
              </a:ext>
            </a:extLst>
          </p:cNvPr>
          <p:cNvSpPr/>
          <p:nvPr/>
        </p:nvSpPr>
        <p:spPr>
          <a:xfrm>
            <a:off x="-9143" y="3427532"/>
            <a:ext cx="3026664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STATE LAW UPDATES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CB0077-453D-452A-A10A-746804D5D397}"/>
              </a:ext>
            </a:extLst>
          </p:cNvPr>
          <p:cNvSpPr txBox="1"/>
          <p:nvPr/>
        </p:nvSpPr>
        <p:spPr>
          <a:xfrm>
            <a:off x="0" y="3681159"/>
            <a:ext cx="573843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1"/>
              </a:rPr>
              <a:t>https://legiscan.com/TX/text/SB680/id/1617322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2"/>
              </a:rPr>
              <a:t>http://www.policymed.com/2017/06/maine-legislature-passes-gift-ban-legislation.html?utm_source=feedblitz&amp;utm_medium=FeedBlitzRss&amp;utm_campaign=FeedBlitzRss&amp;utm_content=Maine+Legislature+Passes+Gift+Ban+Legislation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3"/>
              </a:rPr>
              <a:t>http://www.policymed.com/2017/03/chicago-releases-draft-rules-on-industry-representative-licensure.html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4"/>
              </a:rPr>
              <a:t>https://leginfo.legislature.ca.gov/faces/billTextClient.xhtml?bill_id=201720180SB790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5"/>
              </a:rPr>
              <a:t>www.leg.state.nv.us/Session/79th2017/Bills/SB/SB265.pdf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6"/>
              </a:rPr>
              <a:t>http://www.mercurynews.com/2017/09/13/california-drug-pricing-transparency-bill-heads-to-gov-brown/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7"/>
              </a:rPr>
              <a:t>http://dhhs.nv.gov/uploadedFiles/dhhsnvgov/content/HCPWD/draftrep_procedures.pdf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8"/>
              </a:rPr>
              <a:t>https://leginfo.legislature.ca.gov/faces/billNavClient.xhtml?bill_id=201720180AB265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9"/>
              </a:rPr>
              <a:t>http://policymed.typepad.com/files/nj-chapter-45j---unofficial-combined-rule-12-22-2017.pdf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0"/>
              </a:rPr>
              <a:t>http://www.policymed.com/2017/06/maryland-law-to-restrict-generic-drug-price-increases.html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1"/>
              </a:rPr>
              <a:t>http://www.policymed.com/2017/09/louisiana-price-transparency-measures-go-into-effectwith-an-interesting-twist.html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2442377"/>
      </p:ext>
    </p:extLst>
  </p:cSld>
  <p:clrMapOvr>
    <a:masterClrMapping/>
  </p:clrMapOvr>
  <p:transition spd="med" advClick="0" advTm="750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9143" y="9142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1743" y="149791"/>
            <a:ext cx="3026664" cy="246888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GLOBAL TRANSPARENCY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-1743" y="1447522"/>
            <a:ext cx="3026664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PRICING SCRUTINY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40155" y="3602034"/>
            <a:ext cx="5365867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6350428"/>
            <a:ext cx="12201143" cy="516714"/>
            <a:chOff x="0" y="6350428"/>
            <a:chExt cx="12201143" cy="516714"/>
          </a:xfrm>
        </p:grpSpPr>
        <p:sp>
          <p:nvSpPr>
            <p:cNvPr id="28" name="Rectangle 27"/>
            <p:cNvSpPr/>
            <p:nvPr/>
          </p:nvSpPr>
          <p:spPr>
            <a:xfrm>
              <a:off x="0" y="6350428"/>
              <a:ext cx="12201143" cy="516714"/>
            </a:xfrm>
            <a:prstGeom prst="rect">
              <a:avLst/>
            </a:prstGeom>
            <a:solidFill>
              <a:srgbClr val="002C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010" y="6463427"/>
              <a:ext cx="5603131" cy="2440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32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SOURCES 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D63D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966789" y="6465311"/>
            <a:ext cx="14851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chemeClr val="bg1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chemeClr val="bg1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EB5D92-0ABC-4374-85D5-3E721AF2C6A2}"/>
              </a:ext>
            </a:extLst>
          </p:cNvPr>
          <p:cNvSpPr txBox="1"/>
          <p:nvPr/>
        </p:nvSpPr>
        <p:spPr>
          <a:xfrm>
            <a:off x="-1743" y="1709396"/>
            <a:ext cx="57384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https://www.hbsslaw.com/uploads/case_downloads/epipen/epipen_complaint_hagens_berman.pdf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https://www.sec.gov/Archives/edgar/data/59478/000005947817000129/lly-3312017x10q.htm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http://www.reuters.com/article/us-usa-healthcare-drugpricing-idUSKBN15S2E0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http://www.catribunal.org.uk/files/1276_Pfizer_Notice_140217.pdf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https://www.nytimes.com/2017/01/30/health/drugmakers-lawsuit-insulin-drugs.html?em_pos=small&amp;emc=edit_dk_20170131&amp;nl=dealbook&amp;nl_art=3&amp;nlid=67648822&amp;ref=headline&amp;te=1&amp;_r=0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http://www.prnewswire.com/news-releases/bernstein-litowitz-berger--grossmann-llp-announces-securities-class-action-suit-filed-against-novo-nordisk-as-and-certain-of-its-senior-executives-300389860.html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http://www.reuters.com/article/us-abbvie-pharmaceuticals-prices-idUSKBN14V2FK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https://s3.amazonaws.com/assets.fiercemarkets.net/public/005-LifeSciences/bossvscvs.pdf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http://www.pharmatimes.com/news/pharma_firms_accused_of_forming_drug_cartel_1188202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https://www.reuters.com/article/usa-drugpricing/twenty-u-s-states-join-generic-drug-price-fixing-lawsuit-idUSL2N1GE1V4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http://europa.eu/rapid/press-release_IP-17-1323_en.htm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https://www.axios.com/sanders-and-cummings-hit-marathon-for-drug-price-hike-1513300432-8700af0e-d37f-4747-b23a-03137e3a2c34.html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8B0A898-3623-44A9-897B-98327BAE1A05}"/>
              </a:ext>
            </a:extLst>
          </p:cNvPr>
          <p:cNvSpPr/>
          <p:nvPr/>
        </p:nvSpPr>
        <p:spPr>
          <a:xfrm>
            <a:off x="5669280" y="164592"/>
            <a:ext cx="3026664" cy="246888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OPIOIDS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AED85A-5A81-4366-8960-6A915CD23BF2}"/>
              </a:ext>
            </a:extLst>
          </p:cNvPr>
          <p:cNvSpPr txBox="1"/>
          <p:nvPr/>
        </p:nvSpPr>
        <p:spPr>
          <a:xfrm>
            <a:off x="5669280" y="421820"/>
            <a:ext cx="522051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://www.cbc.ca/news/health/oxycontin-class-action-1.4093781?utm_medium=nl&amp;utm_source=internal&amp;mrkid=11548821&amp;mkt_tok=eyJpIjoiT1dWbU9XTXhNVEEyT0RjdyIsInQiOiJNMGxMRklsazFXcGhjU056ejhaUDRxdm1GUWRKaVpYaXlkMjZCOWRDZHlCWW5JTGRCSmNPdXNCYnZlOENSU2VlY0xsSldmbEgrMUtaUlRmMGMxXC93TnEraGJxY2xzcmhPSzRUbHFTUmVTUzMyOUVYeVgxelg2K21lWjFtZHk0VVkifQ%3D%3D 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http://www.cbc.ca/news/health/oxycontin-class-action-1.4093781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https://www.justice.gov/opa/pr/attorney-general-sessions-announces-opioid-fraud-and-abuse-detection-unit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https://www.doj.nh.gov/media-center/press-releases/2017/documents/20170808-purdue-pharma-complaint.pdf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http://www.reuters.com/article/us-opioids-probe-senator-idUSKBN1AC2ZH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http://www.businessinsider.com/mccaskill-opioid-investigation-2017-7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http://www.myinjuryattorney.com/fuller-complaint/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https://www.mccaskill.senate.gov/opioid-investigation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https://www.usnews.com/news/best-states/california/articles/2017-05-24/drug-company-teva-to-pay-16-million-over-opioid-marketing?utm_medium=nl&amp;utm_source=internal&amp;mrkid=11548821&amp;mkt_tok=eyJpIjoiWWpWbVlqSTJPREkwTWprdyIsInQiOiIrU1VxRnVcL2hUdjZvV1R3dXRnbUZySWxxUjVDc3NTZlFabkg4czgzd0QzdkwrRUE1RzFqNG5tY1JBaHd4eHZUamtwakM1cG52b1pPMzJCeEwxd3lPS3dVcWdlaVRDblNHSlkraUIzS3lGV0xpZFl5bE5NZjcza0VGbDJrYXFzUnYifQ%3D%3D  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https://www.ag.state.la.us/Article/2408/5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5"/>
              </a:rPr>
              <a:t>https://www.reuters.com/article/us-ohio-opioids-idUSKBN18R2BY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6"/>
              </a:rPr>
              <a:t>https://www.washingtonpost.com/graphics/2017/investigations/dea-drug-industry-congress/?hpid=hp_rhp-banner-low_deanarrative-hed%3Ahomepage%2Fstory&amp;utm_term=.c0812b59d024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7"/>
              </a:rPr>
              <a:t>https://www.bloomberg.com/news/articles/2017-10-09/china-launches-overhaul-of-drug-approval-in-win-for-big-pharma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8"/>
              </a:rPr>
              <a:t>https://www.justice.gov/usao-ma/pr/founder-and-owner-pharmaceutical-company-insys-arrested-and-charged-racketeering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9"/>
              </a:rPr>
              <a:t>http://www.cnn.com/2017/09/19/health/state-ag-investigation-opioids-subpoenas/index.html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https://www.justice.gov/opa/pr/attorney-general-sessions-announces-opioid-fraud-and-abuse-detection-unit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https://www.doj.nh.gov/media-center/press-releases/2017/documents/20170808-purdue-pharma-complaint.pdf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30"/>
              </a:rPr>
              <a:t>https://s3.amazonaws.com/assets.fiercemarkets.net/public/005-LifeSciences/McCaskill+Opioid+Letters.pdf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31"/>
              </a:rPr>
              <a:t>http://www.medscape.com/viewarticle/880956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32"/>
              </a:rPr>
              <a:t>http://www.businessinsider.com/60-minutes-drug-industry-worked-against-dea-fight-opioid-epidemic-investigation-2017-10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33"/>
              </a:rPr>
              <a:t>http://www.scmp.com/news/china/policies-politics/article/2114507/china-speed-approvals-new-drugs-and-will-accept-foreign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E4FAD0-CF28-4766-B0BB-A68D2BDE20B5}"/>
              </a:ext>
            </a:extLst>
          </p:cNvPr>
          <p:cNvSpPr/>
          <p:nvPr/>
        </p:nvSpPr>
        <p:spPr>
          <a:xfrm>
            <a:off x="-1743" y="3821957"/>
            <a:ext cx="3026664" cy="233991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PATIENT ASSISTANCE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A457B6-9834-4242-99C6-A1AF589379F5}"/>
              </a:ext>
            </a:extLst>
          </p:cNvPr>
          <p:cNvSpPr txBox="1"/>
          <p:nvPr/>
        </p:nvSpPr>
        <p:spPr>
          <a:xfrm>
            <a:off x="-1743" y="4065313"/>
            <a:ext cx="5738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4"/>
              </a:rPr>
              <a:t>https://www.sec.gov/Archives/edgar/data/872589/000153217617000008/regn-123116x10k.htm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5"/>
              </a:rPr>
              <a:t>http://www.bizjournals.com/boston/news/2017/02/02/biogen-subpoenaed-by-federal-government-over-ms.html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6"/>
              </a:rPr>
              <a:t>https://www.usnews.com/news/us/articles/2017-02-24/pfizer-subpoenaed-in-us-over-patient-assistance-plans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7"/>
              </a:rPr>
              <a:t>http://www.rttnews.com/2742959/regeneron-gets-subpoena-on-patient-assistance-non-profit.aspx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8"/>
              </a:rPr>
              <a:t>https://www.bloomberg.com/news/articles/2017-07-06/alexion-under-investigation-by-u-s-office-of-inspector-general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2CEB47-E9A9-42D7-9C4C-E1365059F96D}"/>
              </a:ext>
            </a:extLst>
          </p:cNvPr>
          <p:cNvSpPr txBox="1"/>
          <p:nvPr/>
        </p:nvSpPr>
        <p:spPr>
          <a:xfrm>
            <a:off x="-1743" y="454478"/>
            <a:ext cx="5738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9"/>
              </a:rPr>
              <a:t>https://www.pharmainbrief.com/2017/08/ontario-considers-requiring-disclosure-of-drug-company-payments-to-healthcare-providers/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0"/>
              </a:rPr>
              <a:t>http://www.policymed.com/2017/08/sunshine-act-takes-effect-in-south-korea.html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1"/>
              </a:rPr>
              <a:t>http://www.policymed.com/2017/10/belgian-sunshine-act-decrees-issued-providing-guidance.html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2"/>
              </a:rPr>
              <a:t>http://polarismanagement.com/regulatory-watch-updates-regarding-french-transparency/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3"/>
              </a:rPr>
              <a:t>https://globalcompliancenews.com/portugal-advertising-medicines-medical-devices-20170122/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6662800"/>
      </p:ext>
    </p:extLst>
  </p:cSld>
  <p:clrMapOvr>
    <a:masterClrMapping/>
  </p:clrMapOvr>
  <p:transition spd="med" advClick="0" advTm="750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9143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9143" y="421973"/>
            <a:ext cx="588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https://www.nytimes.com/2017/08/04/business/dealbook/martin-shkreli-guilty.html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https://www.justice.gov/opa/pr/national-health-care-fraud-takedown-results-charges-against-over-412-individuals-responsible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https://www.reuters.com/article/insys-court-idUSL1N1K21YO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0" y="164592"/>
            <a:ext cx="3035808" cy="246888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INDIVIDUAL RESPONSIBLITITY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-9143" y="1098632"/>
            <a:ext cx="3032686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PHARMACEUTICAL INNOVATION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-9143" y="1352683"/>
            <a:ext cx="578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https://www.drugs.com/newdrugs-archive/January-2017.html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https://www.washingtonpost.com/news/wonk/wp/2017/01/11/trump-on-drug-prices-pharma-companies-are-getting-away-with-murder/?utm_term=.1d5978e7c291</a:t>
            </a:r>
            <a:endParaRPr lang="en-US" sz="8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350428"/>
            <a:ext cx="12201143" cy="516714"/>
            <a:chOff x="0" y="6350428"/>
            <a:chExt cx="12201143" cy="516714"/>
          </a:xfrm>
        </p:grpSpPr>
        <p:sp>
          <p:nvSpPr>
            <p:cNvPr id="21" name="Rectangle 20"/>
            <p:cNvSpPr/>
            <p:nvPr/>
          </p:nvSpPr>
          <p:spPr>
            <a:xfrm>
              <a:off x="0" y="6350428"/>
              <a:ext cx="12201143" cy="516714"/>
            </a:xfrm>
            <a:prstGeom prst="rect">
              <a:avLst/>
            </a:prstGeom>
            <a:solidFill>
              <a:srgbClr val="002C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3010" y="6463427"/>
              <a:ext cx="5603131" cy="2440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32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SOURCES 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-9143" y="2007822"/>
            <a:ext cx="3032686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COMPLIANCE NEWS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D63D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966789" y="6465311"/>
            <a:ext cx="14851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chemeClr val="bg1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chemeClr val="bg1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68221A-F940-4298-88AC-EE9B6E9AD84A}"/>
              </a:ext>
            </a:extLst>
          </p:cNvPr>
          <p:cNvSpPr/>
          <p:nvPr/>
        </p:nvSpPr>
        <p:spPr>
          <a:xfrm>
            <a:off x="6100571" y="172901"/>
            <a:ext cx="3032686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INTERNATIONAL COMPLIANCE NEWS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51ACA9-0380-4C1D-8775-03BF8240719E}"/>
              </a:ext>
            </a:extLst>
          </p:cNvPr>
          <p:cNvSpPr txBox="1"/>
          <p:nvPr/>
        </p:nvSpPr>
        <p:spPr>
          <a:xfrm>
            <a:off x="-9143" y="2259988"/>
            <a:ext cx="61097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https://www.ftc.gov/news-events/press-releases/2017/01/endo-pharmaceuticals-inc-agrees-abandon-anticompetitive-pay-delay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https://www.europeanpharmaceuticalreview.com/news/63943/industry-standards-group-align-biopharma/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https://www.bloomberg.com/news/articles/2017-07-26/a-drug-program-that-keeps-patients-safe-and-profits-too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http://thehill.com/regulation/court-battles/337444-supreme-court-rules-to-speed-marketing-of-lower-cost-biosimilars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http://www.massdevice.com/fda-readies-overhaul-inspection -program/?utm_medium=nl&amp;utm_source=internal&amp;mrkid=11548821&amp;mkt_tok=eyJpIjoiWWpFNE16WTJZV0l3TUdaayIsInQiOiJ3dXQxV3I3dWQ3UmFvZHl2dUwwSDVSYVhcL0JNMDdWOUdhTG5hMzZjNEhsMnpuS09WZmJXQXU0bmN3NHNNOWpES3hrSVNLXC9ydVZ2dW82RU1jVE94ZEdoMDFtQUwwcmR2WEVLWGRvbWlobU5XbmE5N3NaYjAxa2tMR3E0THdMa0w1In0%3D </a:t>
            </a:r>
            <a:endParaRPr lang="en-US" sz="8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https://s3.amazonaws.com/assets.fiercemarkets.net/public/005-LifeSciences/phrma1.pdf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http://www.businessinsider.com/incyte-drug-advertisement-in-general-hospital-2017-5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https://www.reuters.com/article/us-novelion-therape-settlement/u-s-judge-rejects-plea-deal-with-novelions-aegerion-idUSKBN1DK2IO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http://nj.gov/oag/newsreleases17/pr20171019b.html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https://www.usatoday.com/story/news/2017/10/17/iraq-war-victims-allege-pharmaceutical-companies-bribery-led-u-s-troop-deaths/771290001/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50E838-D6DB-4515-8B49-9EBBB8498DEB}"/>
              </a:ext>
            </a:extLst>
          </p:cNvPr>
          <p:cNvSpPr txBox="1"/>
          <p:nvPr/>
        </p:nvSpPr>
        <p:spPr>
          <a:xfrm>
            <a:off x="6100571" y="425318"/>
            <a:ext cx="608228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http://www.globes.co.il/en/article-israel-police-investigate-teva-bribery-allegations-1001176054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https://www.reuters.com/article/us-novartis-greece-corruption/greek-prosecutor-raids-novartis-athens-offices-in-bribery-probe-idUSKBN14O156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http://www.reuters.com/article/us-lilly-allergan-alimta-idUSKBN19S1TU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http://www.dailymail.co.uk/wires/afp/article-4703190/EU-charges-Teva-delaying-cheap-sleep-drug.html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http://www.policymed.com/2017/07/canadian-health-minister-considering-forced-transparency.html?utm_source=feedblitz&amp;utm_medium=FeedBlitzRss&amp;utm_campaign=FeedBlitzRss&amp;utm_content=Canadian+Health+Minister+Considering+Forced+Transparency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http://www.policymed.com/2017/07/large-canadian-drug-companies-begin-voluntarily-disclosing-information.html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http://koreabizwire.com/south-korea-to-introduce-sunshine-laws-to-tackle-corruption-in-pharmaceutical-industry/86930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5"/>
              </a:rPr>
              <a:t>http://www.dw.com/en/database-highlights-german-doctors-relations-with-pharma-industry/a-39134817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6"/>
              </a:rPr>
              <a:t>https://www.europeanpharmaceuticalreview.com/news/62329/ema-issues-brexit-guidance/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7"/>
              </a:rPr>
              <a:t>https://www.fiercepharma.com/marketing/doctors-new-zealand-only-other-country-allows-dtc-advertising-hate-it-too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8"/>
              </a:rPr>
              <a:t>https://www.bloomberg.com/news/articles/2017-05-08/alexion-is-raided-by-brazilian-police-in-sales-practices-probe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9"/>
              </a:rPr>
              <a:t>https://endpts.com/after-unexpected-tie-amsterdam-wins-coin-toss-for-new-ema-hq/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0"/>
              </a:rPr>
              <a:t>https://www.reuters.com/article/us-britain-medicine-concordia-hlthcr/drug-firm-concordia-overcharged-britains-health-service-with-6000-percent-price-rise-idUSKBN1DL0WW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1"/>
              </a:rPr>
              <a:t>https://www.brandonsun.com/national/breaking-news/ontario-to-require-disclosure-of-pharma-payments-to-health-professionals -448152603.html?lipi=urn%3Ali%3Apage%3Ad_flagship3_messaging_index%3BUeMFDiSpR96%2BAPfEy30FKA%3D%3D </a:t>
            </a:r>
            <a:endParaRPr lang="en-US" sz="8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2"/>
              </a:rPr>
              <a:t>https://www.theguardian.com/australia-news/2017/sep/12/pharmaceutical-companies-gave-12m-to-doctors-nurses-and-pharmacists</a:t>
            </a:r>
            <a:r>
              <a: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endParaRPr lang="en-US" sz="8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263930"/>
      </p:ext>
    </p:extLst>
  </p:cSld>
  <p:clrMapOvr>
    <a:masterClrMapping/>
  </p:clrMapOvr>
  <p:transition spd="med" advClick="0" advTm="750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4" descr="Image result for zimmer biomet">
            <a:extLst>
              <a:ext uri="{FF2B5EF4-FFF2-40B4-BE49-F238E27FC236}">
                <a16:creationId xmlns:a16="http://schemas.microsoft.com/office/drawing/2014/main" id="{E92603DC-1658-4852-9058-4F04066A5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30863" r="3615" b="31803"/>
          <a:stretch/>
        </p:blipFill>
        <p:spPr bwMode="auto">
          <a:xfrm>
            <a:off x="248479" y="6330105"/>
            <a:ext cx="1291489" cy="3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Rectangle 113"/>
          <p:cNvSpPr/>
          <p:nvPr/>
        </p:nvSpPr>
        <p:spPr>
          <a:xfrm>
            <a:off x="2709" y="337"/>
            <a:ext cx="12201144" cy="54178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-257830" y="2941682"/>
            <a:ext cx="12117994" cy="406602"/>
            <a:chOff x="-257830" y="2941682"/>
            <a:chExt cx="12117994" cy="406602"/>
          </a:xfrm>
        </p:grpSpPr>
        <p:cxnSp>
          <p:nvCxnSpPr>
            <p:cNvPr id="113" name="Straight Connector 112"/>
            <p:cNvCxnSpPr/>
            <p:nvPr/>
          </p:nvCxnSpPr>
          <p:spPr>
            <a:xfrm>
              <a:off x="-257830" y="2941682"/>
              <a:ext cx="12117994" cy="0"/>
            </a:xfrm>
            <a:prstGeom prst="line">
              <a:avLst/>
            </a:prstGeom>
            <a:ln>
              <a:solidFill>
                <a:schemeClr val="tx1"/>
              </a:solidFill>
              <a:headEnd type="arrow" w="lg" len="sm"/>
              <a:tailEnd type="arrow" w="lg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07043" y="3040507"/>
              <a:ext cx="33673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pc="40" dirty="0">
                  <a:solidFill>
                    <a:srgbClr val="FFFFFF"/>
                  </a:solidFill>
                  <a:latin typeface="Arial"/>
                  <a:cs typeface="Arial"/>
                </a:rPr>
                <a:t>JANUARY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68845" y="112044"/>
            <a:ext cx="3464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40" dirty="0">
                <a:latin typeface="Arial"/>
                <a:cs typeface="Arial"/>
              </a:rPr>
              <a:t>2017</a:t>
            </a:r>
            <a:r>
              <a:rPr lang="en-US" sz="1400" spc="40" dirty="0">
                <a:latin typeface="Arial"/>
                <a:cs typeface="Arial"/>
              </a:rPr>
              <a:t> U.S. FEDERAL SETTLEMENTS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1928" y="1373718"/>
            <a:ext cx="10110191" cy="1856232"/>
            <a:chOff x="1814358" y="1651713"/>
            <a:chExt cx="10110191" cy="1856232"/>
          </a:xfrm>
        </p:grpSpPr>
        <p:pic>
          <p:nvPicPr>
            <p:cNvPr id="74" name="Picture 73" descr="shadow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1637" y="1651713"/>
              <a:ext cx="7606013" cy="1856232"/>
            </a:xfrm>
            <a:prstGeom prst="rect">
              <a:avLst/>
            </a:prstGeom>
          </p:spPr>
        </p:pic>
        <p:grpSp>
          <p:nvGrpSpPr>
            <p:cNvPr id="59" name="Group 58"/>
            <p:cNvGrpSpPr/>
            <p:nvPr/>
          </p:nvGrpSpPr>
          <p:grpSpPr>
            <a:xfrm>
              <a:off x="1814358" y="2047237"/>
              <a:ext cx="10110191" cy="756909"/>
              <a:chOff x="621741" y="2262024"/>
              <a:chExt cx="10110191" cy="756909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621741" y="2262024"/>
                <a:ext cx="1574594" cy="756909"/>
                <a:chOff x="621741" y="2203900"/>
                <a:chExt cx="1574594" cy="756909"/>
              </a:xfrm>
            </p:grpSpPr>
            <p:sp>
              <p:nvSpPr>
                <p:cNvPr id="71" name="Rectangle 70"/>
                <p:cNvSpPr/>
                <p:nvPr/>
              </p:nvSpPr>
              <p:spPr>
                <a:xfrm>
                  <a:off x="621741" y="2203900"/>
                  <a:ext cx="1574594" cy="6536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ight Triangle 71"/>
                <p:cNvSpPr/>
                <p:nvPr/>
              </p:nvSpPr>
              <p:spPr>
                <a:xfrm rot="13500000" flipV="1">
                  <a:off x="1198551" y="2615282"/>
                  <a:ext cx="345527" cy="345527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64" name="Rectangle 63"/>
              <p:cNvSpPr/>
              <p:nvPr/>
            </p:nvSpPr>
            <p:spPr>
              <a:xfrm>
                <a:off x="2183325" y="2265007"/>
                <a:ext cx="8548607" cy="653698"/>
              </a:xfrm>
              <a:prstGeom prst="rect">
                <a:avLst/>
              </a:prstGeom>
              <a:solidFill>
                <a:srgbClr val="D63D2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100" dirty="0">
                    <a:latin typeface="Arial"/>
                    <a:cs typeface="Arial"/>
                  </a:rPr>
                  <a:t> $150 million to settle allegations of failure to report suspicious orders</a:t>
                </a:r>
              </a:p>
            </p:txBody>
          </p:sp>
        </p:grpSp>
        <p:pic>
          <p:nvPicPr>
            <p:cNvPr id="73" name="Picture 6" descr="Image result for mckesson">
              <a:extLst>
                <a:ext uri="{FF2B5EF4-FFF2-40B4-BE49-F238E27FC236}">
                  <a16:creationId xmlns:a16="http://schemas.microsoft.com/office/drawing/2014/main" id="{BB0BC211-09ED-4CD3-8A87-BD48A0A1E9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8046" y="2262970"/>
              <a:ext cx="1304384" cy="228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857897" y="2842586"/>
            <a:ext cx="205437" cy="205437"/>
            <a:chOff x="1424054" y="3097830"/>
            <a:chExt cx="205437" cy="205437"/>
          </a:xfrm>
        </p:grpSpPr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1462603" y="3136379"/>
              <a:ext cx="128339" cy="128339"/>
            </a:xfrm>
            <a:prstGeom prst="ellipse">
              <a:avLst/>
            </a:prstGeom>
            <a:solidFill>
              <a:srgbClr val="D63D24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1424054" y="3097830"/>
              <a:ext cx="205437" cy="205437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178792" y="1356304"/>
            <a:ext cx="8908966" cy="1856232"/>
            <a:chOff x="914301" y="1630053"/>
            <a:chExt cx="6168237" cy="1856232"/>
          </a:xfrm>
        </p:grpSpPr>
        <p:pic>
          <p:nvPicPr>
            <p:cNvPr id="11" name="Picture 10" descr="shadow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6826" y="1630053"/>
              <a:ext cx="5315712" cy="1856232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914301" y="2045987"/>
              <a:ext cx="5920508" cy="785963"/>
              <a:chOff x="914301" y="2260774"/>
              <a:chExt cx="5920508" cy="785963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914301" y="2262024"/>
                <a:ext cx="1148796" cy="784713"/>
                <a:chOff x="914301" y="2203900"/>
                <a:chExt cx="1148796" cy="784713"/>
              </a:xfrm>
            </p:grpSpPr>
            <p:sp>
              <p:nvSpPr>
                <p:cNvPr id="4" name="Rectangle 3"/>
                <p:cNvSpPr/>
                <p:nvPr/>
              </p:nvSpPr>
              <p:spPr>
                <a:xfrm>
                  <a:off x="914301" y="2203900"/>
                  <a:ext cx="1148796" cy="6536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Right Triangle 5"/>
                <p:cNvSpPr/>
                <p:nvPr/>
              </p:nvSpPr>
              <p:spPr>
                <a:xfrm rot="18914640">
                  <a:off x="1371943" y="2643086"/>
                  <a:ext cx="223088" cy="345527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3" name="Rectangle 42"/>
              <p:cNvSpPr/>
              <p:nvPr/>
            </p:nvSpPr>
            <p:spPr>
              <a:xfrm>
                <a:off x="2056715" y="2260774"/>
                <a:ext cx="4778094" cy="653698"/>
              </a:xfrm>
              <a:prstGeom prst="rect">
                <a:avLst/>
              </a:prstGeom>
              <a:solidFill>
                <a:srgbClr val="D63D2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100" dirty="0">
                    <a:latin typeface="Arial"/>
                    <a:cs typeface="Arial"/>
                  </a:rPr>
                  <a:t> $350 million to settle False Claims Act (FCA) allegations</a:t>
                </a:r>
              </a:p>
            </p:txBody>
          </p:sp>
          <p:pic>
            <p:nvPicPr>
              <p:cNvPr id="46" name="Picture 2">
                <a:extLst>
                  <a:ext uri="{FF2B5EF4-FFF2-40B4-BE49-F238E27FC236}">
                    <a16:creationId xmlns:a16="http://schemas.microsoft.com/office/drawing/2014/main" id="{8B14D9F0-5C85-41DA-9A27-0B07EC05FC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63525" y="2385782"/>
                <a:ext cx="783323" cy="3872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9" name="Group 98"/>
          <p:cNvGrpSpPr/>
          <p:nvPr/>
        </p:nvGrpSpPr>
        <p:grpSpPr>
          <a:xfrm>
            <a:off x="1871747" y="2842586"/>
            <a:ext cx="205437" cy="205437"/>
            <a:chOff x="1424054" y="3097830"/>
            <a:chExt cx="205437" cy="205437"/>
          </a:xfrm>
        </p:grpSpPr>
        <p:sp>
          <p:nvSpPr>
            <p:cNvPr id="100" name="Oval 99"/>
            <p:cNvSpPr>
              <a:spLocks noChangeAspect="1"/>
            </p:cNvSpPr>
            <p:nvPr/>
          </p:nvSpPr>
          <p:spPr>
            <a:xfrm>
              <a:off x="1462603" y="3136379"/>
              <a:ext cx="128339" cy="128339"/>
            </a:xfrm>
            <a:prstGeom prst="ellipse">
              <a:avLst/>
            </a:prstGeom>
            <a:solidFill>
              <a:srgbClr val="D63D24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1424054" y="3097830"/>
              <a:ext cx="205437" cy="205437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2885597" y="2842586"/>
            <a:ext cx="205437" cy="205437"/>
            <a:chOff x="1424054" y="3097830"/>
            <a:chExt cx="205437" cy="205437"/>
          </a:xfrm>
        </p:grpSpPr>
        <p:sp>
          <p:nvSpPr>
            <p:cNvPr id="103" name="Oval 102"/>
            <p:cNvSpPr>
              <a:spLocks noChangeAspect="1"/>
            </p:cNvSpPr>
            <p:nvPr/>
          </p:nvSpPr>
          <p:spPr>
            <a:xfrm>
              <a:off x="1462603" y="3136379"/>
              <a:ext cx="128339" cy="128339"/>
            </a:xfrm>
            <a:prstGeom prst="ellipse">
              <a:avLst/>
            </a:prstGeom>
            <a:solidFill>
              <a:srgbClr val="D63D24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Oval 103"/>
            <p:cNvSpPr/>
            <p:nvPr/>
          </p:nvSpPr>
          <p:spPr>
            <a:xfrm>
              <a:off x="1424054" y="3097830"/>
              <a:ext cx="205437" cy="205437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icture 6" descr="Image result for mckesson">
            <a:extLst>
              <a:ext uri="{FF2B5EF4-FFF2-40B4-BE49-F238E27FC236}">
                <a16:creationId xmlns:a16="http://schemas.microsoft.com/office/drawing/2014/main" id="{AADDE103-8B67-4053-BDA8-5954E6168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" y="5763155"/>
            <a:ext cx="998070" cy="1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93707C27-5F29-48D7-BB57-88A55DC8FBAF}"/>
              </a:ext>
            </a:extLst>
          </p:cNvPr>
          <p:cNvGrpSpPr/>
          <p:nvPr/>
        </p:nvGrpSpPr>
        <p:grpSpPr>
          <a:xfrm>
            <a:off x="4051294" y="1349462"/>
            <a:ext cx="6715458" cy="1856232"/>
            <a:chOff x="3561892" y="1626681"/>
            <a:chExt cx="6715458" cy="1856232"/>
          </a:xfrm>
        </p:grpSpPr>
        <p:pic>
          <p:nvPicPr>
            <p:cNvPr id="77" name="Picture 76" descr="shadow1.png">
              <a:extLst>
                <a:ext uri="{FF2B5EF4-FFF2-40B4-BE49-F238E27FC236}">
                  <a16:creationId xmlns:a16="http://schemas.microsoft.com/office/drawing/2014/main" id="{2FF7DAC4-BC28-4E7A-8521-7E8B546FE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3168" y="1626681"/>
              <a:ext cx="5374182" cy="1856232"/>
            </a:xfrm>
            <a:prstGeom prst="rect">
              <a:avLst/>
            </a:prstGeom>
          </p:spPr>
        </p:pic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ED49FA3-86C7-4108-983D-9A923760AF86}"/>
                </a:ext>
              </a:extLst>
            </p:cNvPr>
            <p:cNvGrpSpPr/>
            <p:nvPr/>
          </p:nvGrpSpPr>
          <p:grpSpPr>
            <a:xfrm>
              <a:off x="3561892" y="2047237"/>
              <a:ext cx="6607547" cy="756427"/>
              <a:chOff x="262859" y="2262024"/>
              <a:chExt cx="6607547" cy="756427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2EACDACB-448E-4BA9-9063-F2B84F4A9FB4}"/>
                  </a:ext>
                </a:extLst>
              </p:cNvPr>
              <p:cNvGrpSpPr/>
              <p:nvPr/>
            </p:nvGrpSpPr>
            <p:grpSpPr>
              <a:xfrm>
                <a:off x="262859" y="2262024"/>
                <a:ext cx="1933476" cy="756427"/>
                <a:chOff x="262859" y="2203900"/>
                <a:chExt cx="1933476" cy="756427"/>
              </a:xfrm>
            </p:grpSpPr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9C3D664A-0A7C-40A5-8917-1EE35AC46879}"/>
                    </a:ext>
                  </a:extLst>
                </p:cNvPr>
                <p:cNvSpPr/>
                <p:nvPr/>
              </p:nvSpPr>
              <p:spPr>
                <a:xfrm>
                  <a:off x="262859" y="2203900"/>
                  <a:ext cx="1933476" cy="6536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ight Triangle 89">
                  <a:extLst>
                    <a:ext uri="{FF2B5EF4-FFF2-40B4-BE49-F238E27FC236}">
                      <a16:creationId xmlns:a16="http://schemas.microsoft.com/office/drawing/2014/main" id="{71082146-FD08-4A3E-A186-87A3A2E5BB47}"/>
                    </a:ext>
                  </a:extLst>
                </p:cNvPr>
                <p:cNvSpPr/>
                <p:nvPr/>
              </p:nvSpPr>
              <p:spPr>
                <a:xfrm rot="18900000">
                  <a:off x="1060853" y="2614800"/>
                  <a:ext cx="345527" cy="345527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7E375A9-6D58-455D-B60B-8DD2A9784D2D}"/>
                  </a:ext>
                </a:extLst>
              </p:cNvPr>
              <p:cNvSpPr/>
              <p:nvPr/>
            </p:nvSpPr>
            <p:spPr>
              <a:xfrm>
                <a:off x="2189952" y="2265007"/>
                <a:ext cx="4680454" cy="653698"/>
              </a:xfrm>
              <a:prstGeom prst="rect">
                <a:avLst/>
              </a:prstGeom>
              <a:solidFill>
                <a:srgbClr val="D63D2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7150"/>
                <a:r>
                  <a:rPr lang="en-US" sz="2100" dirty="0">
                    <a:latin typeface="Arial"/>
                    <a:cs typeface="Arial"/>
                  </a:rPr>
                  <a:t>$14 million to settle FCPA allegations</a:t>
                </a:r>
              </a:p>
            </p:txBody>
          </p:sp>
        </p:grpSp>
        <p:pic>
          <p:nvPicPr>
            <p:cNvPr id="86" name="Picture 4">
              <a:extLst>
                <a:ext uri="{FF2B5EF4-FFF2-40B4-BE49-F238E27FC236}">
                  <a16:creationId xmlns:a16="http://schemas.microsoft.com/office/drawing/2014/main" id="{AE7D90FC-F729-4D56-8A0D-A03F30BDBD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24839" y="2073450"/>
              <a:ext cx="1266524" cy="607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3" name="Picture 2" descr="Image result for shire plc">
            <a:extLst>
              <a:ext uri="{FF2B5EF4-FFF2-40B4-BE49-F238E27FC236}">
                <a16:creationId xmlns:a16="http://schemas.microsoft.com/office/drawing/2014/main" id="{098229B0-2420-4D8F-9B93-8871FDA60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9" b="31120"/>
          <a:stretch/>
        </p:blipFill>
        <p:spPr bwMode="auto">
          <a:xfrm>
            <a:off x="1788230" y="5703271"/>
            <a:ext cx="775264" cy="2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8">
            <a:extLst>
              <a:ext uri="{FF2B5EF4-FFF2-40B4-BE49-F238E27FC236}">
                <a16:creationId xmlns:a16="http://schemas.microsoft.com/office/drawing/2014/main" id="{8E462B2F-42F7-43C2-9DB6-0CCE27E31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2831" y="6318530"/>
            <a:ext cx="1240308" cy="3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EC72D6B-E291-43CF-A12A-AE3FF142AB4B}"/>
              </a:ext>
            </a:extLst>
          </p:cNvPr>
          <p:cNvGrpSpPr/>
          <p:nvPr/>
        </p:nvGrpSpPr>
        <p:grpSpPr>
          <a:xfrm>
            <a:off x="3901395" y="2842586"/>
            <a:ext cx="205437" cy="205437"/>
            <a:chOff x="1424054" y="3097830"/>
            <a:chExt cx="205437" cy="205437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702931F9-681F-4A39-AE04-32BF82D8F0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2603" y="3136379"/>
              <a:ext cx="128339" cy="128339"/>
            </a:xfrm>
            <a:prstGeom prst="ellipse">
              <a:avLst/>
            </a:prstGeom>
            <a:solidFill>
              <a:srgbClr val="D63D24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8F3EE0AE-8004-443E-B7A9-A2FC82790A8C}"/>
                </a:ext>
              </a:extLst>
            </p:cNvPr>
            <p:cNvSpPr/>
            <p:nvPr/>
          </p:nvSpPr>
          <p:spPr>
            <a:xfrm>
              <a:off x="1424054" y="3097830"/>
              <a:ext cx="205437" cy="205437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99128" y="3121233"/>
            <a:ext cx="10853082" cy="1856232"/>
            <a:chOff x="3351786" y="1641622"/>
            <a:chExt cx="10792536" cy="1856232"/>
          </a:xfrm>
        </p:grpSpPr>
        <p:pic>
          <p:nvPicPr>
            <p:cNvPr id="85" name="Picture 84" descr="shadow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3452" y="1641622"/>
              <a:ext cx="9270870" cy="1856232"/>
            </a:xfrm>
            <a:prstGeom prst="rect">
              <a:avLst/>
            </a:prstGeom>
          </p:spPr>
        </p:pic>
        <p:grpSp>
          <p:nvGrpSpPr>
            <p:cNvPr id="78" name="Group 77"/>
            <p:cNvGrpSpPr/>
            <p:nvPr/>
          </p:nvGrpSpPr>
          <p:grpSpPr>
            <a:xfrm>
              <a:off x="3351786" y="1901995"/>
              <a:ext cx="10574919" cy="807787"/>
              <a:chOff x="52753" y="2116782"/>
              <a:chExt cx="10574919" cy="807787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52753" y="2116782"/>
                <a:ext cx="2143582" cy="804804"/>
                <a:chOff x="52753" y="2058658"/>
                <a:chExt cx="2143582" cy="804804"/>
              </a:xfrm>
            </p:grpSpPr>
            <p:sp>
              <p:nvSpPr>
                <p:cNvPr id="82" name="Rectangle 81"/>
                <p:cNvSpPr/>
                <p:nvPr/>
              </p:nvSpPr>
              <p:spPr>
                <a:xfrm>
                  <a:off x="52753" y="2203900"/>
                  <a:ext cx="2143582" cy="6595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ight Triangle 82"/>
                <p:cNvSpPr/>
                <p:nvPr/>
              </p:nvSpPr>
              <p:spPr>
                <a:xfrm rot="8071596">
                  <a:off x="951972" y="2060591"/>
                  <a:ext cx="347465" cy="343599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0" name="Rectangle 79"/>
              <p:cNvSpPr/>
              <p:nvPr/>
            </p:nvSpPr>
            <p:spPr>
              <a:xfrm>
                <a:off x="2189947" y="2265007"/>
                <a:ext cx="8437725" cy="659562"/>
              </a:xfrm>
              <a:prstGeom prst="rect">
                <a:avLst/>
              </a:prstGeom>
              <a:solidFill>
                <a:srgbClr val="D63D2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000" dirty="0">
                    <a:latin typeface="Arial"/>
                    <a:cs typeface="Arial"/>
                  </a:rPr>
                  <a:t> $30.5 million to resolve Foreign Corrupt Practices Act (FCPA) allegations</a:t>
                </a:r>
              </a:p>
            </p:txBody>
          </p:sp>
        </p:grpSp>
        <p:pic>
          <p:nvPicPr>
            <p:cNvPr id="84" name="Picture 4" descr="Image result for zimmer biomet">
              <a:extLst>
                <a:ext uri="{FF2B5EF4-FFF2-40B4-BE49-F238E27FC236}">
                  <a16:creationId xmlns:a16="http://schemas.microsoft.com/office/drawing/2014/main" id="{7B129045-5500-41E9-B6A9-4171BB7C6F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3" t="30863" r="3615" b="31803"/>
            <a:stretch/>
          </p:blipFill>
          <p:spPr bwMode="auto">
            <a:xfrm>
              <a:off x="3447278" y="2138598"/>
              <a:ext cx="1899396" cy="449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Group 53"/>
          <p:cNvGrpSpPr/>
          <p:nvPr/>
        </p:nvGrpSpPr>
        <p:grpSpPr>
          <a:xfrm>
            <a:off x="3033565" y="3121233"/>
            <a:ext cx="6715458" cy="1856232"/>
            <a:chOff x="3561892" y="1626681"/>
            <a:chExt cx="6715458" cy="1856232"/>
          </a:xfrm>
        </p:grpSpPr>
        <p:pic>
          <p:nvPicPr>
            <p:cNvPr id="55" name="Picture 54" descr="shadow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3168" y="1626681"/>
              <a:ext cx="5374182" cy="1856232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3561892" y="1886635"/>
              <a:ext cx="6607547" cy="811763"/>
              <a:chOff x="262859" y="2101422"/>
              <a:chExt cx="6607547" cy="811763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262859" y="2101422"/>
                <a:ext cx="1933476" cy="811763"/>
                <a:chOff x="262859" y="2043298"/>
                <a:chExt cx="1933476" cy="811763"/>
              </a:xfrm>
            </p:grpSpPr>
            <p:sp>
              <p:nvSpPr>
                <p:cNvPr id="63" name="Rectangle 62"/>
                <p:cNvSpPr/>
                <p:nvPr/>
              </p:nvSpPr>
              <p:spPr>
                <a:xfrm>
                  <a:off x="262859" y="2196693"/>
                  <a:ext cx="1933476" cy="6583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ight Triangle 64"/>
                <p:cNvSpPr/>
                <p:nvPr/>
              </p:nvSpPr>
              <p:spPr>
                <a:xfrm rot="8100000">
                  <a:off x="1060853" y="2043298"/>
                  <a:ext cx="345527" cy="345527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1" name="Rectangle 60"/>
              <p:cNvSpPr/>
              <p:nvPr/>
            </p:nvSpPr>
            <p:spPr>
              <a:xfrm>
                <a:off x="2189952" y="2254817"/>
                <a:ext cx="4680454" cy="658368"/>
              </a:xfrm>
              <a:prstGeom prst="rect">
                <a:avLst/>
              </a:prstGeom>
              <a:solidFill>
                <a:srgbClr val="D63D2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7150"/>
                <a:r>
                  <a:rPr lang="en-US" sz="2100" dirty="0">
                    <a:latin typeface="Arial"/>
                    <a:cs typeface="Arial"/>
                  </a:rPr>
                  <a:t>$100 million to settle FTC charges</a:t>
                </a:r>
              </a:p>
            </p:txBody>
          </p:sp>
        </p:grpSp>
        <p:pic>
          <p:nvPicPr>
            <p:cNvPr id="58" name="Picture 4">
              <a:extLst>
                <a:ext uri="{FF2B5EF4-FFF2-40B4-BE49-F238E27FC236}">
                  <a16:creationId xmlns:a16="http://schemas.microsoft.com/office/drawing/2014/main" id="{7B129045-5500-41E9-B6A9-4171BB7C6F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91900" y="2138598"/>
              <a:ext cx="1659179" cy="449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49A6813-5F58-4533-9229-BCADDCD6AAE9}"/>
              </a:ext>
            </a:extLst>
          </p:cNvPr>
          <p:cNvGrpSpPr/>
          <p:nvPr/>
        </p:nvGrpSpPr>
        <p:grpSpPr>
          <a:xfrm>
            <a:off x="4917193" y="2842586"/>
            <a:ext cx="205437" cy="205437"/>
            <a:chOff x="1424054" y="3097830"/>
            <a:chExt cx="205437" cy="205437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02C4AAC2-5C47-4385-92B0-D357F4F99D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2603" y="3136379"/>
              <a:ext cx="128339" cy="128339"/>
            </a:xfrm>
            <a:prstGeom prst="ellipse">
              <a:avLst/>
            </a:prstGeom>
            <a:solidFill>
              <a:srgbClr val="D63D24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E40320EE-AA68-4756-85F4-75756C62474D}"/>
                </a:ext>
              </a:extLst>
            </p:cNvPr>
            <p:cNvSpPr/>
            <p:nvPr/>
          </p:nvSpPr>
          <p:spPr>
            <a:xfrm>
              <a:off x="1424054" y="3097830"/>
              <a:ext cx="205437" cy="205437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5297713"/>
      </p:ext>
    </p:extLst>
  </p:cSld>
  <p:clrMapOvr>
    <a:masterClrMapping/>
  </p:clrMapOvr>
  <p:transition spd="slow" advClick="0" advTm="22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500"/>
                            </p:stCondLst>
                            <p:childTnLst>
                              <p:par>
                                <p:cTn id="50" presetID="18" presetClass="entr" presetSubtype="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>
          <a:xfrm>
            <a:off x="2968625" y="2726264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367" y="1427785"/>
            <a:ext cx="5426633" cy="20122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F6BC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966789" y="6465311"/>
            <a:ext cx="14851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2320566" y="3805951"/>
            <a:ext cx="7550869" cy="1085222"/>
          </a:xfrm>
          <a:prstGeom prst="rect">
            <a:avLst/>
          </a:prstGeom>
        </p:spPr>
        <p:txBody>
          <a:bodyPr vert="horz" lIns="75475" tIns="37737" rIns="75475" bIns="37737" rtlCol="0" anchor="t">
            <a:noAutofit/>
          </a:bodyPr>
          <a:lstStyle/>
          <a:p>
            <a:pPr algn="ctr">
              <a:spcBef>
                <a:spcPts val="495"/>
              </a:spcBef>
              <a:defRPr/>
            </a:pPr>
            <a:r>
              <a:rPr lang="en-US" sz="2400" dirty="0">
                <a:solidFill>
                  <a:srgbClr val="002C5F"/>
                </a:solidFill>
              </a:rPr>
              <a:t>For more information about our monthly news summaries reach out to </a:t>
            </a:r>
            <a:r>
              <a:rPr lang="en-US" sz="2400" b="1" dirty="0">
                <a:solidFill>
                  <a:srgbClr val="002C5F"/>
                </a:solidFill>
              </a:rPr>
              <a:t>ContactUs@PotomacRiverPartners.com</a:t>
            </a:r>
            <a:endParaRPr lang="en-US" sz="2800" b="1" dirty="0">
              <a:solidFill>
                <a:srgbClr val="002C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094577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Image result for zimmer biomet">
            <a:extLst>
              <a:ext uri="{FF2B5EF4-FFF2-40B4-BE49-F238E27FC236}">
                <a16:creationId xmlns:a16="http://schemas.microsoft.com/office/drawing/2014/main" id="{B823C3F0-3450-4D21-AD73-A95F0C847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30863" r="3615" b="31803"/>
          <a:stretch/>
        </p:blipFill>
        <p:spPr bwMode="auto">
          <a:xfrm>
            <a:off x="248479" y="6330105"/>
            <a:ext cx="1291489" cy="3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0" y="-1"/>
            <a:ext cx="12201144" cy="54178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Connector 59"/>
          <p:cNvCxnSpPr/>
          <p:nvPr/>
        </p:nvCxnSpPr>
        <p:spPr>
          <a:xfrm>
            <a:off x="-257830" y="2941682"/>
            <a:ext cx="12117994" cy="0"/>
          </a:xfrm>
          <a:prstGeom prst="line">
            <a:avLst/>
          </a:prstGeom>
          <a:ln>
            <a:solidFill>
              <a:schemeClr val="tx1"/>
            </a:solidFill>
            <a:headEnd type="arrow" w="lg" len="sm"/>
            <a:tailEnd type="arrow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07043" y="3040507"/>
            <a:ext cx="3367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40" dirty="0">
                <a:solidFill>
                  <a:srgbClr val="FFFFFF"/>
                </a:solidFill>
                <a:latin typeface="Arial"/>
                <a:cs typeface="Arial"/>
              </a:rPr>
              <a:t>MARCH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8845" y="112044"/>
            <a:ext cx="3464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40" dirty="0">
                <a:latin typeface="Arial"/>
                <a:cs typeface="Arial"/>
              </a:rPr>
              <a:t>2017</a:t>
            </a:r>
            <a:r>
              <a:rPr lang="en-US" sz="1400" spc="40" dirty="0">
                <a:latin typeface="Arial"/>
                <a:cs typeface="Arial"/>
              </a:rPr>
              <a:t> U.S. FEDERAL SETTLEMENTS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424054" y="2840029"/>
            <a:ext cx="205437" cy="205437"/>
            <a:chOff x="1424054" y="3097830"/>
            <a:chExt cx="205437" cy="205437"/>
          </a:xfrm>
        </p:grpSpPr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1462603" y="3136379"/>
              <a:ext cx="128339" cy="128339"/>
            </a:xfrm>
            <a:prstGeom prst="ellipse">
              <a:avLst/>
            </a:prstGeom>
            <a:solidFill>
              <a:srgbClr val="0B8E7E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1424054" y="3097830"/>
              <a:ext cx="205437" cy="205437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9926" y="1229073"/>
            <a:ext cx="8256456" cy="2072571"/>
            <a:chOff x="843857" y="1353573"/>
            <a:chExt cx="8256456" cy="2072571"/>
          </a:xfrm>
        </p:grpSpPr>
        <p:grpSp>
          <p:nvGrpSpPr>
            <p:cNvPr id="25" name="Group 24"/>
            <p:cNvGrpSpPr/>
            <p:nvPr/>
          </p:nvGrpSpPr>
          <p:grpSpPr>
            <a:xfrm>
              <a:off x="843857" y="1353573"/>
              <a:ext cx="8256456" cy="2072571"/>
              <a:chOff x="843857" y="1630052"/>
              <a:chExt cx="8256456" cy="2072571"/>
            </a:xfrm>
          </p:grpSpPr>
          <p:pic>
            <p:nvPicPr>
              <p:cNvPr id="11" name="Picture 10" descr="shadow1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8133" y="1630052"/>
                <a:ext cx="6675634" cy="2072571"/>
              </a:xfrm>
              <a:prstGeom prst="rect">
                <a:avLst/>
              </a:prstGeom>
            </p:spPr>
          </p:pic>
          <p:grpSp>
            <p:nvGrpSpPr>
              <p:cNvPr id="10" name="Group 9"/>
              <p:cNvGrpSpPr/>
              <p:nvPr/>
            </p:nvGrpSpPr>
            <p:grpSpPr>
              <a:xfrm>
                <a:off x="843857" y="2170865"/>
                <a:ext cx="8256456" cy="741595"/>
                <a:chOff x="843857" y="2385652"/>
                <a:chExt cx="8256456" cy="741595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843857" y="2385652"/>
                  <a:ext cx="1979433" cy="741595"/>
                  <a:chOff x="843857" y="2327528"/>
                  <a:chExt cx="1979433" cy="741595"/>
                </a:xfrm>
              </p:grpSpPr>
              <p:sp>
                <p:nvSpPr>
                  <p:cNvPr id="4" name="Rectangle 3"/>
                  <p:cNvSpPr/>
                  <p:nvPr/>
                </p:nvSpPr>
                <p:spPr>
                  <a:xfrm>
                    <a:off x="843857" y="2327528"/>
                    <a:ext cx="1979433" cy="6583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" name="Right Triangle 5"/>
                  <p:cNvSpPr/>
                  <p:nvPr/>
                </p:nvSpPr>
                <p:spPr>
                  <a:xfrm rot="18900000">
                    <a:off x="1619639" y="2723596"/>
                    <a:ext cx="345527" cy="345527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3" name="Rectangle 42"/>
                <p:cNvSpPr/>
                <p:nvPr/>
              </p:nvSpPr>
              <p:spPr>
                <a:xfrm>
                  <a:off x="2820394" y="2385652"/>
                  <a:ext cx="6279919" cy="658368"/>
                </a:xfrm>
                <a:prstGeom prst="rect">
                  <a:avLst/>
                </a:prstGeom>
                <a:solidFill>
                  <a:srgbClr val="0B8E7E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55563">
                    <a:lnSpc>
                      <a:spcPts val="2440"/>
                    </a:lnSpc>
                  </a:pPr>
                  <a:r>
                    <a:rPr lang="en-US" sz="2100" dirty="0">
                      <a:latin typeface="Arial"/>
                      <a:cs typeface="Arial"/>
                    </a:rPr>
                    <a:t>$19.8 million to resolve drug pricing allegations</a:t>
                  </a:r>
                </a:p>
              </p:txBody>
            </p:sp>
          </p:grpSp>
        </p:grpSp>
        <p:pic>
          <p:nvPicPr>
            <p:cNvPr id="56" name="Picture 2" descr="Image result for sanofi pasteur">
              <a:extLst>
                <a:ext uri="{FF2B5EF4-FFF2-40B4-BE49-F238E27FC236}">
                  <a16:creationId xmlns:a16="http://schemas.microsoft.com/office/drawing/2014/main" id="{20E8CEA9-B3AF-4EFF-8D86-645894FA90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938" y="2047747"/>
              <a:ext cx="1855241" cy="365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" name="Picture 8">
            <a:extLst>
              <a:ext uri="{FF2B5EF4-FFF2-40B4-BE49-F238E27FC236}">
                <a16:creationId xmlns:a16="http://schemas.microsoft.com/office/drawing/2014/main" id="{31464B8A-BE18-4389-8B4D-D45971329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2831" y="6318530"/>
            <a:ext cx="1240308" cy="3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Image result for mckesson">
            <a:extLst>
              <a:ext uri="{FF2B5EF4-FFF2-40B4-BE49-F238E27FC236}">
                <a16:creationId xmlns:a16="http://schemas.microsoft.com/office/drawing/2014/main" id="{85CF7774-05C2-4576-8217-0A2CAC2AD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" y="5763155"/>
            <a:ext cx="998070" cy="1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 result for shire plc">
            <a:extLst>
              <a:ext uri="{FF2B5EF4-FFF2-40B4-BE49-F238E27FC236}">
                <a16:creationId xmlns:a16="http://schemas.microsoft.com/office/drawing/2014/main" id="{044DB941-8D2C-4200-9EE7-19D12C28C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9" b="31120"/>
          <a:stretch/>
        </p:blipFill>
        <p:spPr bwMode="auto">
          <a:xfrm>
            <a:off x="1788230" y="5703271"/>
            <a:ext cx="775264" cy="2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94EB09A3-AA61-4464-BA77-FEC61C32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7983" y="5555853"/>
            <a:ext cx="1116488" cy="5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614794"/>
      </p:ext>
    </p:extLst>
  </p:cSld>
  <p:clrMapOvr>
    <a:masterClrMapping/>
  </p:clrMapOvr>
  <p:transition spd="slow" advClick="0" advTm="4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E3EBA6BD-567D-493E-A73B-E093F07F4FED}"/>
              </a:ext>
            </a:extLst>
          </p:cNvPr>
          <p:cNvGrpSpPr/>
          <p:nvPr/>
        </p:nvGrpSpPr>
        <p:grpSpPr>
          <a:xfrm>
            <a:off x="1409804" y="2857328"/>
            <a:ext cx="205437" cy="205437"/>
            <a:chOff x="1424054" y="3097830"/>
            <a:chExt cx="205437" cy="20543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8D5592F-008F-456D-AEBB-F43E2E03AC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2603" y="3136379"/>
              <a:ext cx="128339" cy="128339"/>
            </a:xfrm>
            <a:prstGeom prst="ellipse">
              <a:avLst/>
            </a:prstGeom>
            <a:solidFill>
              <a:srgbClr val="0B8E7E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D4035BD-7FE6-4EC7-AE82-1FFAF27E7CB1}"/>
                </a:ext>
              </a:extLst>
            </p:cNvPr>
            <p:cNvSpPr/>
            <p:nvPr/>
          </p:nvSpPr>
          <p:spPr>
            <a:xfrm>
              <a:off x="1424054" y="3097830"/>
              <a:ext cx="205437" cy="205437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4" descr="Image result for zimmer biomet">
            <a:extLst>
              <a:ext uri="{FF2B5EF4-FFF2-40B4-BE49-F238E27FC236}">
                <a16:creationId xmlns:a16="http://schemas.microsoft.com/office/drawing/2014/main" id="{C08060E9-A180-451D-A78A-58337D49A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30863" r="3615" b="31803"/>
          <a:stretch/>
        </p:blipFill>
        <p:spPr bwMode="auto">
          <a:xfrm>
            <a:off x="248479" y="6330105"/>
            <a:ext cx="1291489" cy="3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0" y="-1"/>
            <a:ext cx="12201144" cy="54178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Connector 59"/>
          <p:cNvCxnSpPr/>
          <p:nvPr/>
        </p:nvCxnSpPr>
        <p:spPr>
          <a:xfrm>
            <a:off x="-257830" y="2941682"/>
            <a:ext cx="12117994" cy="0"/>
          </a:xfrm>
          <a:prstGeom prst="line">
            <a:avLst/>
          </a:prstGeom>
          <a:ln>
            <a:solidFill>
              <a:schemeClr val="tx1"/>
            </a:solidFill>
            <a:headEnd type="arrow" w="lg" len="sm"/>
            <a:tailEnd type="arrow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07043" y="3040507"/>
            <a:ext cx="3367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40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8845" y="112044"/>
            <a:ext cx="3464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40" dirty="0">
                <a:latin typeface="Arial"/>
                <a:cs typeface="Arial"/>
              </a:rPr>
              <a:t>2017</a:t>
            </a:r>
            <a:r>
              <a:rPr lang="en-US" sz="1400" spc="40" dirty="0">
                <a:latin typeface="Arial"/>
                <a:cs typeface="Arial"/>
              </a:rPr>
              <a:t> U.S. FEDERAL SETTLEMENTS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409804" y="2847168"/>
            <a:ext cx="205437" cy="205437"/>
            <a:chOff x="1424054" y="3097830"/>
            <a:chExt cx="205437" cy="205437"/>
          </a:xfrm>
        </p:grpSpPr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1462603" y="3136379"/>
              <a:ext cx="128339" cy="128339"/>
            </a:xfrm>
            <a:prstGeom prst="ellipse">
              <a:avLst/>
            </a:prstGeom>
            <a:solidFill>
              <a:srgbClr val="F6BC1C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1424054" y="3097830"/>
              <a:ext cx="205437" cy="205437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18801" y="1471637"/>
            <a:ext cx="6191469" cy="1652298"/>
            <a:chOff x="834719" y="1645937"/>
            <a:chExt cx="6191469" cy="1652298"/>
          </a:xfrm>
        </p:grpSpPr>
        <p:grpSp>
          <p:nvGrpSpPr>
            <p:cNvPr id="25" name="Group 24"/>
            <p:cNvGrpSpPr/>
            <p:nvPr/>
          </p:nvGrpSpPr>
          <p:grpSpPr>
            <a:xfrm>
              <a:off x="834719" y="1645937"/>
              <a:ext cx="6191469" cy="1652298"/>
              <a:chOff x="843857" y="1858461"/>
              <a:chExt cx="6191469" cy="1652298"/>
            </a:xfrm>
          </p:grpSpPr>
          <p:pic>
            <p:nvPicPr>
              <p:cNvPr id="11" name="Picture 10" descr="shadow1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1586" y="1858461"/>
                <a:ext cx="4683740" cy="1652298"/>
              </a:xfrm>
              <a:prstGeom prst="rect">
                <a:avLst/>
              </a:prstGeom>
            </p:spPr>
          </p:pic>
          <p:grpSp>
            <p:nvGrpSpPr>
              <p:cNvPr id="10" name="Group 9"/>
              <p:cNvGrpSpPr/>
              <p:nvPr/>
            </p:nvGrpSpPr>
            <p:grpSpPr>
              <a:xfrm>
                <a:off x="843857" y="2158568"/>
                <a:ext cx="6191469" cy="745591"/>
                <a:chOff x="843857" y="2373355"/>
                <a:chExt cx="6191469" cy="745591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843857" y="2373355"/>
                  <a:ext cx="1769285" cy="745591"/>
                  <a:chOff x="843857" y="2315231"/>
                  <a:chExt cx="1769285" cy="745591"/>
                </a:xfrm>
              </p:grpSpPr>
              <p:sp>
                <p:nvSpPr>
                  <p:cNvPr id="4" name="Rectangle 3"/>
                  <p:cNvSpPr/>
                  <p:nvPr/>
                </p:nvSpPr>
                <p:spPr>
                  <a:xfrm>
                    <a:off x="843857" y="2315231"/>
                    <a:ext cx="1769285" cy="6583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" name="Right Triangle 5"/>
                  <p:cNvSpPr/>
                  <p:nvPr/>
                </p:nvSpPr>
                <p:spPr>
                  <a:xfrm rot="18900000">
                    <a:off x="1354009" y="2715295"/>
                    <a:ext cx="345527" cy="345527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3" name="Rectangle 42"/>
                <p:cNvSpPr/>
                <p:nvPr/>
              </p:nvSpPr>
              <p:spPr>
                <a:xfrm>
                  <a:off x="2601109" y="2373355"/>
                  <a:ext cx="4434217" cy="658368"/>
                </a:xfrm>
                <a:prstGeom prst="rect">
                  <a:avLst/>
                </a:prstGeom>
                <a:solidFill>
                  <a:srgbClr val="F6BC1C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55563"/>
                  <a:r>
                    <a:rPr lang="en-US" sz="2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/>
                      <a:cs typeface="Arial"/>
                    </a:rPr>
                    <a:t>$8 million to settle FCA charges</a:t>
                  </a:r>
                </a:p>
              </p:txBody>
            </p:sp>
          </p:grpSp>
        </p:grpSp>
        <p:pic>
          <p:nvPicPr>
            <p:cNvPr id="24" name="Picture 2" descr="Image result for omnicare">
              <a:extLst>
                <a:ext uri="{FF2B5EF4-FFF2-40B4-BE49-F238E27FC236}">
                  <a16:creationId xmlns:a16="http://schemas.microsoft.com/office/drawing/2014/main" id="{761865D3-2F58-4BDA-85FA-0BEFCA3B3C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444" y="2074417"/>
              <a:ext cx="1406415" cy="408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Image result for sanofi pasteur">
            <a:extLst>
              <a:ext uri="{FF2B5EF4-FFF2-40B4-BE49-F238E27FC236}">
                <a16:creationId xmlns:a16="http://schemas.microsoft.com/office/drawing/2014/main" id="{20E8CEA9-B3AF-4EFF-8D86-645894FA9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915" y="6331104"/>
            <a:ext cx="1683857" cy="33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>
            <a:extLst>
              <a:ext uri="{FF2B5EF4-FFF2-40B4-BE49-F238E27FC236}">
                <a16:creationId xmlns:a16="http://schemas.microsoft.com/office/drawing/2014/main" id="{31464B8A-BE18-4389-8B4D-D45971329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2831" y="6318530"/>
            <a:ext cx="1240308" cy="3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Image result for mckesson">
            <a:extLst>
              <a:ext uri="{FF2B5EF4-FFF2-40B4-BE49-F238E27FC236}">
                <a16:creationId xmlns:a16="http://schemas.microsoft.com/office/drawing/2014/main" id="{1F0D3332-833E-4316-BD76-F34941846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" y="5763155"/>
            <a:ext cx="998070" cy="1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result for shire plc">
            <a:extLst>
              <a:ext uri="{FF2B5EF4-FFF2-40B4-BE49-F238E27FC236}">
                <a16:creationId xmlns:a16="http://schemas.microsoft.com/office/drawing/2014/main" id="{231E7BFD-AC2D-4BA6-90E1-3B5BA61DB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9" b="31120"/>
          <a:stretch/>
        </p:blipFill>
        <p:spPr bwMode="auto">
          <a:xfrm>
            <a:off x="1788230" y="5703271"/>
            <a:ext cx="775264" cy="2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30B1D741-3A34-4A13-81BD-1B46FB993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7983" y="5555853"/>
            <a:ext cx="1116488" cy="5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532981"/>
      </p:ext>
    </p:extLst>
  </p:cSld>
  <p:clrMapOvr>
    <a:masterClrMapping/>
  </p:clrMapOvr>
  <p:transition spd="slow" advClick="0" advTm="4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4" descr="Image result for zimmer biomet">
            <a:extLst>
              <a:ext uri="{FF2B5EF4-FFF2-40B4-BE49-F238E27FC236}">
                <a16:creationId xmlns:a16="http://schemas.microsoft.com/office/drawing/2014/main" id="{8288F8DA-0A72-4917-8D34-17CFF8915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30863" r="3615" b="31803"/>
          <a:stretch/>
        </p:blipFill>
        <p:spPr bwMode="auto">
          <a:xfrm>
            <a:off x="248479" y="6330105"/>
            <a:ext cx="1291489" cy="3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4589970" y="1334902"/>
            <a:ext cx="6238681" cy="1856232"/>
            <a:chOff x="843857" y="1630053"/>
            <a:chExt cx="6238681" cy="1856232"/>
          </a:xfrm>
        </p:grpSpPr>
        <p:pic>
          <p:nvPicPr>
            <p:cNvPr id="53" name="Picture 52" descr="shadow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6826" y="1630053"/>
              <a:ext cx="5315712" cy="1856232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>
              <a:off x="843857" y="1857073"/>
              <a:ext cx="6124189" cy="946590"/>
              <a:chOff x="843857" y="2071860"/>
              <a:chExt cx="6124189" cy="946590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843857" y="2071860"/>
                <a:ext cx="1352477" cy="946590"/>
                <a:chOff x="843857" y="2013736"/>
                <a:chExt cx="1352477" cy="946590"/>
              </a:xfrm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843857" y="2013736"/>
                  <a:ext cx="1352477" cy="8346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ight Triangle 61"/>
                <p:cNvSpPr/>
                <p:nvPr/>
              </p:nvSpPr>
              <p:spPr>
                <a:xfrm rot="18900000">
                  <a:off x="1354009" y="2614799"/>
                  <a:ext cx="345527" cy="345527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6" name="Rectangle 55"/>
              <p:cNvSpPr/>
              <p:nvPr/>
            </p:nvSpPr>
            <p:spPr>
              <a:xfrm>
                <a:off x="2189952" y="2071860"/>
                <a:ext cx="4778094" cy="837693"/>
              </a:xfrm>
              <a:prstGeom prst="rect">
                <a:avLst/>
              </a:prstGeom>
              <a:solidFill>
                <a:srgbClr val="002C5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100" dirty="0">
                    <a:latin typeface="Arial"/>
                    <a:cs typeface="Arial"/>
                  </a:rPr>
                  <a:t> $280 million to settle FCA charges</a:t>
                </a:r>
              </a:p>
            </p:txBody>
          </p:sp>
          <p:pic>
            <p:nvPicPr>
              <p:cNvPr id="58" name="Picture 2">
                <a:extLst>
                  <a:ext uri="{FF2B5EF4-FFF2-40B4-BE49-F238E27FC236}">
                    <a16:creationId xmlns:a16="http://schemas.microsoft.com/office/drawing/2014/main" id="{8B14D9F0-5C85-41DA-9A27-0B07EC05FC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23835" y="2161727"/>
                <a:ext cx="758360" cy="6665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70" name="Rectangle 69"/>
          <p:cNvSpPr/>
          <p:nvPr/>
        </p:nvSpPr>
        <p:spPr>
          <a:xfrm>
            <a:off x="0" y="-1"/>
            <a:ext cx="12201144" cy="54178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7" name="Picture 2" descr="Image result for allergan">
            <a:extLst>
              <a:ext uri="{FF2B5EF4-FFF2-40B4-BE49-F238E27FC236}">
                <a16:creationId xmlns:a16="http://schemas.microsoft.com/office/drawing/2014/main" id="{20FD49A5-D100-4469-B7B6-0B67B7EE8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t="39056" b="38278"/>
          <a:stretch/>
        </p:blipFill>
        <p:spPr bwMode="auto">
          <a:xfrm>
            <a:off x="5095274" y="6343849"/>
            <a:ext cx="1180368" cy="27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Straight Connector 59"/>
          <p:cNvCxnSpPr/>
          <p:nvPr/>
        </p:nvCxnSpPr>
        <p:spPr>
          <a:xfrm>
            <a:off x="-257830" y="2941682"/>
            <a:ext cx="12117994" cy="0"/>
          </a:xfrm>
          <a:prstGeom prst="line">
            <a:avLst/>
          </a:prstGeom>
          <a:ln>
            <a:solidFill>
              <a:schemeClr val="tx1"/>
            </a:solidFill>
            <a:headEnd type="arrow" w="lg" len="sm"/>
            <a:tailEnd type="arrow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07043" y="3040507"/>
            <a:ext cx="3367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40" dirty="0">
                <a:solidFill>
                  <a:srgbClr val="FFFFFF"/>
                </a:solidFill>
                <a:latin typeface="Arial"/>
                <a:cs typeface="Arial"/>
              </a:rPr>
              <a:t>JULY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8845" y="112044"/>
            <a:ext cx="3464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40" dirty="0">
                <a:latin typeface="Arial"/>
                <a:cs typeface="Arial"/>
              </a:rPr>
              <a:t>2017</a:t>
            </a:r>
            <a:r>
              <a:rPr lang="en-US" sz="1400" spc="40" dirty="0">
                <a:latin typeface="Arial"/>
                <a:cs typeface="Arial"/>
              </a:rPr>
              <a:t> U.S. FEDERAL SETTLEMENTS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460601" y="2840029"/>
            <a:ext cx="205437" cy="205437"/>
            <a:chOff x="1424054" y="3097830"/>
            <a:chExt cx="205437" cy="205437"/>
          </a:xfrm>
        </p:grpSpPr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1462603" y="3136379"/>
              <a:ext cx="128339" cy="128339"/>
            </a:xfrm>
            <a:prstGeom prst="ellipse">
              <a:avLst/>
            </a:prstGeom>
            <a:solidFill>
              <a:srgbClr val="002C5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1424054" y="3097830"/>
              <a:ext cx="205437" cy="205437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287973" y="2840029"/>
            <a:ext cx="205437" cy="205437"/>
            <a:chOff x="1424054" y="3097830"/>
            <a:chExt cx="205437" cy="205437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1462603" y="3136379"/>
              <a:ext cx="128339" cy="128339"/>
            </a:xfrm>
            <a:prstGeom prst="ellipse">
              <a:avLst/>
            </a:prstGeom>
            <a:solidFill>
              <a:srgbClr val="002C5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424054" y="3097830"/>
              <a:ext cx="205437" cy="205437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170166" y="2840029"/>
            <a:ext cx="205437" cy="205437"/>
            <a:chOff x="1424054" y="3097830"/>
            <a:chExt cx="205437" cy="205437"/>
          </a:xfrm>
        </p:grpSpPr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1462603" y="3136379"/>
              <a:ext cx="128339" cy="128339"/>
            </a:xfrm>
            <a:prstGeom prst="ellipse">
              <a:avLst/>
            </a:prstGeom>
            <a:solidFill>
              <a:srgbClr val="002C5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424054" y="3097830"/>
              <a:ext cx="205437" cy="205437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0" name="Picture 2" descr="Image result for omnicare">
            <a:extLst>
              <a:ext uri="{FF2B5EF4-FFF2-40B4-BE49-F238E27FC236}">
                <a16:creationId xmlns:a16="http://schemas.microsoft.com/office/drawing/2014/main" id="{761865D3-2F58-4BDA-85FA-0BEFCA3B3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629" y="5691936"/>
            <a:ext cx="1119954" cy="32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8">
            <a:extLst>
              <a:ext uri="{FF2B5EF4-FFF2-40B4-BE49-F238E27FC236}">
                <a16:creationId xmlns:a16="http://schemas.microsoft.com/office/drawing/2014/main" id="{31464B8A-BE18-4389-8B4D-D45971329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2831" y="6318530"/>
            <a:ext cx="1240308" cy="3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528489" y="1368037"/>
            <a:ext cx="7595155" cy="1856232"/>
            <a:chOff x="3122385" y="1244433"/>
            <a:chExt cx="7595155" cy="1856232"/>
          </a:xfrm>
        </p:grpSpPr>
        <p:grpSp>
          <p:nvGrpSpPr>
            <p:cNvPr id="39" name="Group 38"/>
            <p:cNvGrpSpPr/>
            <p:nvPr/>
          </p:nvGrpSpPr>
          <p:grpSpPr>
            <a:xfrm>
              <a:off x="3122385" y="1244433"/>
              <a:ext cx="7595155" cy="1856232"/>
              <a:chOff x="1606066" y="1522319"/>
              <a:chExt cx="7595155" cy="1856232"/>
            </a:xfrm>
          </p:grpSpPr>
          <p:pic>
            <p:nvPicPr>
              <p:cNvPr id="41" name="Picture 40" descr="shadow1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8691" y="1522319"/>
                <a:ext cx="6040150" cy="1856232"/>
              </a:xfrm>
              <a:prstGeom prst="rect">
                <a:avLst/>
              </a:prstGeom>
            </p:spPr>
          </p:pic>
          <p:grpSp>
            <p:nvGrpSpPr>
              <p:cNvPr id="42" name="Group 41"/>
              <p:cNvGrpSpPr/>
              <p:nvPr/>
            </p:nvGrpSpPr>
            <p:grpSpPr>
              <a:xfrm>
                <a:off x="1606066" y="1928465"/>
                <a:ext cx="7595155" cy="732503"/>
                <a:chOff x="413449" y="2143252"/>
                <a:chExt cx="7595155" cy="732503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413449" y="2143252"/>
                  <a:ext cx="1782886" cy="732503"/>
                  <a:chOff x="413449" y="2085128"/>
                  <a:chExt cx="1782886" cy="732503"/>
                </a:xfrm>
              </p:grpSpPr>
              <p:sp>
                <p:nvSpPr>
                  <p:cNvPr id="46" name="Rectangle 45"/>
                  <p:cNvSpPr/>
                  <p:nvPr/>
                </p:nvSpPr>
                <p:spPr>
                  <a:xfrm>
                    <a:off x="413449" y="2085128"/>
                    <a:ext cx="1782886" cy="6583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ight Triangle 46"/>
                  <p:cNvSpPr/>
                  <p:nvPr/>
                </p:nvSpPr>
                <p:spPr>
                  <a:xfrm rot="18900000">
                    <a:off x="1115278" y="2472104"/>
                    <a:ext cx="345527" cy="345527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" name="Rectangle 44"/>
                <p:cNvSpPr/>
                <p:nvPr/>
              </p:nvSpPr>
              <p:spPr>
                <a:xfrm>
                  <a:off x="2183326" y="2146235"/>
                  <a:ext cx="5825278" cy="658368"/>
                </a:xfrm>
                <a:prstGeom prst="rect">
                  <a:avLst/>
                </a:prstGeom>
                <a:solidFill>
                  <a:srgbClr val="002C5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55563">
                    <a:lnSpc>
                      <a:spcPts val="2440"/>
                    </a:lnSpc>
                  </a:pPr>
                  <a:r>
                    <a:rPr lang="en-US" sz="2100" dirty="0">
                      <a:latin typeface="Arial"/>
                      <a:cs typeface="Arial"/>
                    </a:rPr>
                    <a:t>$13 million to settle kickback allegations</a:t>
                  </a:r>
                </a:p>
              </p:txBody>
            </p:sp>
          </p:grpSp>
        </p:grpSp>
        <p:pic>
          <p:nvPicPr>
            <p:cNvPr id="48" name="Picture 2" descr="Image result for allergan">
              <a:extLst>
                <a:ext uri="{FF2B5EF4-FFF2-40B4-BE49-F238E27FC236}">
                  <a16:creationId xmlns:a16="http://schemas.microsoft.com/office/drawing/2014/main" id="{20FD49A5-D100-4469-B7B6-0B67B7EE84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8" t="39056" b="38278"/>
            <a:stretch/>
          </p:blipFill>
          <p:spPr bwMode="auto">
            <a:xfrm>
              <a:off x="3244800" y="1807820"/>
              <a:ext cx="1567347" cy="369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" name="Group 82"/>
          <p:cNvGrpSpPr/>
          <p:nvPr/>
        </p:nvGrpSpPr>
        <p:grpSpPr>
          <a:xfrm>
            <a:off x="4407798" y="1471637"/>
            <a:ext cx="6728610" cy="1652298"/>
            <a:chOff x="659371" y="1645937"/>
            <a:chExt cx="6728610" cy="1652298"/>
          </a:xfrm>
        </p:grpSpPr>
        <p:grpSp>
          <p:nvGrpSpPr>
            <p:cNvPr id="84" name="Group 83"/>
            <p:cNvGrpSpPr/>
            <p:nvPr/>
          </p:nvGrpSpPr>
          <p:grpSpPr>
            <a:xfrm>
              <a:off x="659371" y="1645937"/>
              <a:ext cx="6728610" cy="1652298"/>
              <a:chOff x="668509" y="1858461"/>
              <a:chExt cx="6728610" cy="1652298"/>
            </a:xfrm>
          </p:grpSpPr>
          <p:pic>
            <p:nvPicPr>
              <p:cNvPr id="86" name="Picture 85" descr="shadow1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1586" y="1858461"/>
                <a:ext cx="4683740" cy="1652298"/>
              </a:xfrm>
              <a:prstGeom prst="rect">
                <a:avLst/>
              </a:prstGeom>
            </p:spPr>
          </p:pic>
          <p:grpSp>
            <p:nvGrpSpPr>
              <p:cNvPr id="87" name="Group 86"/>
              <p:cNvGrpSpPr/>
              <p:nvPr/>
            </p:nvGrpSpPr>
            <p:grpSpPr>
              <a:xfrm>
                <a:off x="668509" y="2158568"/>
                <a:ext cx="6728610" cy="745591"/>
                <a:chOff x="668509" y="2373355"/>
                <a:chExt cx="6728610" cy="745591"/>
              </a:xfrm>
            </p:grpSpPr>
            <p:grpSp>
              <p:nvGrpSpPr>
                <p:cNvPr id="88" name="Group 87"/>
                <p:cNvGrpSpPr/>
                <p:nvPr/>
              </p:nvGrpSpPr>
              <p:grpSpPr>
                <a:xfrm>
                  <a:off x="668509" y="2373355"/>
                  <a:ext cx="1944634" cy="745591"/>
                  <a:chOff x="668509" y="2315231"/>
                  <a:chExt cx="1944634" cy="745591"/>
                </a:xfrm>
              </p:grpSpPr>
              <p:sp>
                <p:nvSpPr>
                  <p:cNvPr id="90" name="Rectangle 89"/>
                  <p:cNvSpPr/>
                  <p:nvPr/>
                </p:nvSpPr>
                <p:spPr>
                  <a:xfrm>
                    <a:off x="668509" y="2315231"/>
                    <a:ext cx="1944634" cy="6583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Right Triangle 90"/>
                  <p:cNvSpPr/>
                  <p:nvPr/>
                </p:nvSpPr>
                <p:spPr>
                  <a:xfrm rot="18900000">
                    <a:off x="1354009" y="2715295"/>
                    <a:ext cx="345527" cy="345527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9" name="Rectangle 88"/>
                <p:cNvSpPr/>
                <p:nvPr/>
              </p:nvSpPr>
              <p:spPr>
                <a:xfrm>
                  <a:off x="2601109" y="2373355"/>
                  <a:ext cx="4796010" cy="658368"/>
                </a:xfrm>
                <a:prstGeom prst="rect">
                  <a:avLst/>
                </a:prstGeom>
                <a:solidFill>
                  <a:srgbClr val="002C5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55563"/>
                  <a:r>
                    <a:rPr lang="en-US" sz="2100" dirty="0">
                      <a:solidFill>
                        <a:schemeClr val="bg1"/>
                      </a:solidFill>
                      <a:latin typeface="Arial"/>
                      <a:cs typeface="Arial"/>
                    </a:rPr>
                    <a:t>$280 million to resolve FCA charges</a:t>
                  </a:r>
                </a:p>
              </p:txBody>
            </p:sp>
          </p:grpSp>
        </p:grpSp>
        <p:pic>
          <p:nvPicPr>
            <p:cNvPr id="85" name="Picture 2">
              <a:extLst>
                <a:ext uri="{FF2B5EF4-FFF2-40B4-BE49-F238E27FC236}">
                  <a16:creationId xmlns:a16="http://schemas.microsoft.com/office/drawing/2014/main" id="{761865D3-2F58-4BDA-85FA-0BEFCA3B3C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07232" y="2008016"/>
              <a:ext cx="748909" cy="659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682843" y="1383510"/>
            <a:ext cx="10334780" cy="1856232"/>
            <a:chOff x="4975157" y="1547219"/>
            <a:chExt cx="10334780" cy="1856232"/>
          </a:xfrm>
        </p:grpSpPr>
        <p:grpSp>
          <p:nvGrpSpPr>
            <p:cNvPr id="29" name="Group 28"/>
            <p:cNvGrpSpPr/>
            <p:nvPr/>
          </p:nvGrpSpPr>
          <p:grpSpPr>
            <a:xfrm>
              <a:off x="4975157" y="1547219"/>
              <a:ext cx="10334780" cy="1856232"/>
              <a:chOff x="1606066" y="1547219"/>
              <a:chExt cx="10334780" cy="1856232"/>
            </a:xfrm>
          </p:grpSpPr>
          <p:pic>
            <p:nvPicPr>
              <p:cNvPr id="31" name="Picture 30" descr="shadow1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8690" y="1547219"/>
                <a:ext cx="6533541" cy="1856232"/>
              </a:xfrm>
              <a:prstGeom prst="rect">
                <a:avLst/>
              </a:prstGeom>
            </p:spPr>
          </p:pic>
          <p:grpSp>
            <p:nvGrpSpPr>
              <p:cNvPr id="32" name="Group 31"/>
              <p:cNvGrpSpPr/>
              <p:nvPr/>
            </p:nvGrpSpPr>
            <p:grpSpPr>
              <a:xfrm>
                <a:off x="1606066" y="1928465"/>
                <a:ext cx="10334780" cy="732500"/>
                <a:chOff x="413449" y="2143252"/>
                <a:chExt cx="10334780" cy="732500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413449" y="2143252"/>
                  <a:ext cx="1782886" cy="732500"/>
                  <a:chOff x="413449" y="2085128"/>
                  <a:chExt cx="1782886" cy="732500"/>
                </a:xfrm>
              </p:grpSpPr>
              <p:sp>
                <p:nvSpPr>
                  <p:cNvPr id="35" name="Rectangle 34"/>
                  <p:cNvSpPr/>
                  <p:nvPr/>
                </p:nvSpPr>
                <p:spPr>
                  <a:xfrm>
                    <a:off x="413449" y="2085128"/>
                    <a:ext cx="1782886" cy="6583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ight Triangle 36"/>
                  <p:cNvSpPr/>
                  <p:nvPr/>
                </p:nvSpPr>
                <p:spPr>
                  <a:xfrm rot="18900000">
                    <a:off x="1115278" y="2472101"/>
                    <a:ext cx="345527" cy="345527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4" name="Rectangle 33"/>
                <p:cNvSpPr/>
                <p:nvPr/>
              </p:nvSpPr>
              <p:spPr>
                <a:xfrm>
                  <a:off x="2183324" y="2146235"/>
                  <a:ext cx="8564905" cy="658368"/>
                </a:xfrm>
                <a:prstGeom prst="rect">
                  <a:avLst/>
                </a:prstGeom>
                <a:solidFill>
                  <a:srgbClr val="002C5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55563">
                    <a:lnSpc>
                      <a:spcPts val="2440"/>
                    </a:lnSpc>
                  </a:pPr>
                  <a:r>
                    <a:rPr lang="en-US" sz="2100" dirty="0">
                      <a:latin typeface="Arial"/>
                      <a:cs typeface="Arial"/>
                    </a:rPr>
                    <a:t>$35 million to settle allegations of failure to report suspicious orders</a:t>
                  </a:r>
                </a:p>
              </p:txBody>
            </p:sp>
          </p:grpSp>
        </p:grpSp>
        <p:pic>
          <p:nvPicPr>
            <p:cNvPr id="30" name="Picture 8" descr="Image result for mallinckrodt">
              <a:extLst>
                <a:ext uri="{FF2B5EF4-FFF2-40B4-BE49-F238E27FC236}">
                  <a16:creationId xmlns:a16="http://schemas.microsoft.com/office/drawing/2014/main" id="{31464B8A-BE18-4389-8B4D-D459713297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9749" y="2057365"/>
              <a:ext cx="1552665" cy="420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" descr="Image result for mckesson">
            <a:extLst>
              <a:ext uri="{FF2B5EF4-FFF2-40B4-BE49-F238E27FC236}">
                <a16:creationId xmlns:a16="http://schemas.microsoft.com/office/drawing/2014/main" id="{412A2F9D-E003-4859-B4DB-36FFEA3D4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" y="5763155"/>
            <a:ext cx="998070" cy="1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Image result for sanofi pasteur">
            <a:extLst>
              <a:ext uri="{FF2B5EF4-FFF2-40B4-BE49-F238E27FC236}">
                <a16:creationId xmlns:a16="http://schemas.microsoft.com/office/drawing/2014/main" id="{1C173BEF-6499-4B3D-AA46-4A5A89C81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915" y="6331104"/>
            <a:ext cx="1683857" cy="33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Image result for shire plc">
            <a:extLst>
              <a:ext uri="{FF2B5EF4-FFF2-40B4-BE49-F238E27FC236}">
                <a16:creationId xmlns:a16="http://schemas.microsoft.com/office/drawing/2014/main" id="{67D4C4F5-8347-4DDC-986D-D3DD807F8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9" b="31120"/>
          <a:stretch/>
        </p:blipFill>
        <p:spPr bwMode="auto">
          <a:xfrm>
            <a:off x="1788230" y="5703271"/>
            <a:ext cx="775264" cy="2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>
            <a:extLst>
              <a:ext uri="{FF2B5EF4-FFF2-40B4-BE49-F238E27FC236}">
                <a16:creationId xmlns:a16="http://schemas.microsoft.com/office/drawing/2014/main" id="{7D8282D5-09F1-4850-BB4A-33952E36C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7983" y="5555853"/>
            <a:ext cx="1116488" cy="5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433227"/>
      </p:ext>
    </p:extLst>
  </p:cSld>
  <p:clrMapOvr>
    <a:masterClrMapping/>
  </p:clrMapOvr>
  <p:transition spd="slow" advClick="0" advTm="12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45647BF2055A4B8C7F5F54F17B86B4" ma:contentTypeVersion="12" ma:contentTypeDescription="Create a new document." ma:contentTypeScope="" ma:versionID="02a425e6ad3e2d1676360ea45405d686">
  <xsd:schema xmlns:xsd="http://www.w3.org/2001/XMLSchema" xmlns:xs="http://www.w3.org/2001/XMLSchema" xmlns:p="http://schemas.microsoft.com/office/2006/metadata/properties" xmlns:ns2="4870059e-883b-4126-8623-1d6ffd49f1f2" xmlns:ns3="http://schemas.microsoft.com/sharepoint/v4" xmlns:ns4="f63e9d6d-2e2c-4434-a83c-3c9425370606" targetNamespace="http://schemas.microsoft.com/office/2006/metadata/properties" ma:root="true" ma:fieldsID="883fb3fdd6c5fbc4bd1162833214476c" ns2:_="" ns3:_="" ns4:_="">
    <xsd:import namespace="4870059e-883b-4126-8623-1d6ffd49f1f2"/>
    <xsd:import namespace="http://schemas.microsoft.com/sharepoint/v4"/>
    <xsd:import namespace="f63e9d6d-2e2c-4434-a83c-3c942537060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IconOverlay" minOccurs="0"/>
                <xsd:element ref="ns2:LastSharedByUser" minOccurs="0"/>
                <xsd:element ref="ns2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0059e-883b-4126-8623-1d6ffd49f1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e9d6d-2e2c-4434-a83c-3c94253706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8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7315289E-D873-4205-99EE-44C12C58D2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0059e-883b-4126-8623-1d6ffd49f1f2"/>
    <ds:schemaRef ds:uri="http://schemas.microsoft.com/sharepoint/v4"/>
    <ds:schemaRef ds:uri="f63e9d6d-2e2c-4434-a83c-3c94253706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0745DF-772F-4A76-AD02-F92DA9C29A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DF3F7E-858F-4C1A-91EC-C73189D7FDD1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f63e9d6d-2e2c-4434-a83c-3c9425370606"/>
    <ds:schemaRef ds:uri="http://purl.org/dc/elements/1.1/"/>
    <ds:schemaRef ds:uri="4870059e-883b-4126-8623-1d6ffd49f1f2"/>
    <ds:schemaRef ds:uri="http://schemas.microsoft.com/sharepoint/v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120565</TotalTime>
  <Words>3689</Words>
  <Application>Microsoft Office PowerPoint</Application>
  <PresentationFormat>Widescreen</PresentationFormat>
  <Paragraphs>458</Paragraphs>
  <Slides>60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Calibri</vt:lpstr>
      <vt:lpstr>Calibri Light</vt:lpstr>
      <vt:lpstr>Courier New</vt:lpstr>
      <vt:lpstr>Lucida Grande</vt:lpstr>
      <vt:lpstr>Times</vt:lpstr>
      <vt:lpstr>Times New Roman</vt:lpstr>
      <vt:lpstr>Office Theme</vt:lpstr>
      <vt:lpstr>YEAR-IN-REVIEW 2017</vt:lpstr>
      <vt:lpstr>Patient Assistance Program (PAP) enforcement begins…</vt:lpstr>
      <vt:lpstr>PowerPoint Presentation</vt:lpstr>
      <vt:lpstr>PowerPoint Presentation</vt:lpstr>
      <vt:lpstr>U.S. FEDERAL SETTLEMENTS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Discourse about the opioid crisis intensifies…</vt:lpstr>
      <vt:lpstr>PowerPoint Presentation</vt:lpstr>
      <vt:lpstr>CONTINUED PAP SCRUTINY</vt:lpstr>
      <vt:lpstr>PowerPoint Presentation</vt:lpstr>
      <vt:lpstr>INDIVIDUAL RESPONSIBILITY</vt:lpstr>
      <vt:lpstr>PowerPoint Presentation</vt:lpstr>
      <vt:lpstr>PowerPoint Presentation</vt:lpstr>
      <vt:lpstr>COMPLIANCE NEWS</vt:lpstr>
      <vt:lpstr>PowerPoint Presentation</vt:lpstr>
      <vt:lpstr>PowerPoint Presentation</vt:lpstr>
      <vt:lpstr>INTERNATIONAL COMPLIANCE NEWS</vt:lpstr>
      <vt:lpstr>PowerPoint Presentation</vt:lpstr>
      <vt:lpstr>PowerPoint Presentation</vt:lpstr>
      <vt:lpstr>PowerPoint Presentation</vt:lpstr>
      <vt:lpstr>Getting away with “murder”?</vt:lpstr>
      <vt:lpstr>PowerPoint Presentation</vt:lpstr>
      <vt:lpstr>PowerPoint Presentation</vt:lpstr>
      <vt:lpstr>2018 will be another exciting year…</vt:lpstr>
      <vt:lpstr> Are you ready for May 25th?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Potomac River Partners</dc:creator>
  <cp:lastModifiedBy>Graham Rich</cp:lastModifiedBy>
  <cp:revision>2666</cp:revision>
  <dcterms:created xsi:type="dcterms:W3CDTF">2014-12-19T14:44:31Z</dcterms:created>
  <dcterms:modified xsi:type="dcterms:W3CDTF">2018-01-31T17:42:44Z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0x0101004145647BF2055A4B8C7F5F54F17B86B4</vt:lpwstr>
  </property>
</Properties>
</file>