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rels" ContentType="application/vnd.openxmlformats-package.relationships+xml"/>
  <Default Extension="jpeg" ContentType="image/jpeg"/>
  <Default Extension="emf" ContentType="image/x-emf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8.xml" ContentType="application/vnd.openxmlformats-officedocument.presentationml.slide+xml"/>
  <Override PartName="/ppt/slides/slide21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6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20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3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28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ppt/tags/tag2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3" r:id="rId3"/>
  </p:sldMasterIdLst>
  <p:notesMasterIdLst>
    <p:notesMasterId r:id="rId25"/>
  </p:notesMasterIdLst>
  <p:sldIdLst>
    <p:sldId id="384" r:id="rId4"/>
    <p:sldId id="294" r:id="rId5"/>
    <p:sldId id="388" r:id="rId6"/>
    <p:sldId id="386" r:id="rId7"/>
    <p:sldId id="387" r:id="rId8"/>
    <p:sldId id="369" r:id="rId9"/>
    <p:sldId id="371" r:id="rId10"/>
    <p:sldId id="372" r:id="rId11"/>
    <p:sldId id="390" r:id="rId12"/>
    <p:sldId id="389" r:id="rId13"/>
    <p:sldId id="391" r:id="rId14"/>
    <p:sldId id="375" r:id="rId15"/>
    <p:sldId id="376" r:id="rId16"/>
    <p:sldId id="377" r:id="rId17"/>
    <p:sldId id="378" r:id="rId18"/>
    <p:sldId id="380" r:id="rId19"/>
    <p:sldId id="381" r:id="rId20"/>
    <p:sldId id="392" r:id="rId21"/>
    <p:sldId id="382" r:id="rId22"/>
    <p:sldId id="379" r:id="rId23"/>
    <p:sldId id="385" r:id="rId24"/>
  </p:sldIdLst>
  <p:sldSz cx="9144000" cy="6858000" type="screen4x3"/>
  <p:notesSz cx="6858000" cy="9144000"/>
  <p:custDataLst>
    <p:tags r:id="rId2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C5F"/>
    <a:srgbClr val="002C63"/>
    <a:srgbClr val="41E9C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6" d="100"/>
          <a:sy n="56" d="100"/>
        </p:scale>
        <p:origin x="-2280" y="-6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33" Type="http://schemas.openxmlformats.org/officeDocument/2006/relationships/customXml" Target="../customXml/item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customXml" Target="../customXml/item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customXml" Target="../customXml/item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3D3E117-22AC-4C76-AD00-45E27570A3A2}" type="datetimeFigureOut">
              <a:rPr lang="en-US"/>
              <a:pPr>
                <a:defRPr/>
              </a:pPr>
              <a:t>11/21/2010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2BC6460-7A0A-4382-8903-DCC00C7ADC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/>
          <p:cNvSpPr>
            <a:spLocks noGrp="1"/>
          </p:cNvSpPr>
          <p:nvPr userDrawn="1">
            <p:ph type="sldNum" sz="quarter" idx="10"/>
          </p:nvPr>
        </p:nvSpPr>
        <p:spPr/>
        <p:txBody>
          <a:bodyPr/>
          <a:lstStyle>
            <a:lvl1pPr algn="r">
              <a:defRPr sz="1100"/>
            </a:lvl1pPr>
          </a:lstStyle>
          <a:p>
            <a:pPr>
              <a:defRPr/>
            </a:pPr>
            <a:fld id="{88B73D10-DB31-4693-B384-6095CC61FD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6"/>
          <p:cNvSpPr txBox="1">
            <a:spLocks/>
          </p:cNvSpPr>
          <p:nvPr userDrawn="1"/>
        </p:nvSpPr>
        <p:spPr bwMode="auto">
          <a:xfrm>
            <a:off x="6858000" y="6569075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algn="r">
              <a:defRPr sz="1100"/>
            </a:lvl1pPr>
          </a:lstStyle>
          <a:p>
            <a:pPr>
              <a:defRPr/>
            </a:pPr>
            <a:fld id="{B5C9F0D7-2AAE-4A6A-BCD5-BF82E8A4EA6B}" type="slidenum">
              <a:rPr lang="en-US" smtClean="0"/>
              <a:pPr>
                <a:defRPr/>
              </a:pPr>
              <a:t>‹#›</a:t>
            </a:fld>
            <a:endParaRPr lang="en-US" dirty="0" smtClean="0"/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312738" y="266700"/>
            <a:ext cx="34972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>
              <a:defRPr/>
            </a:pPr>
            <a:endParaRPr lang="en-US" sz="2400" b="1" dirty="0">
              <a:solidFill>
                <a:srgbClr val="002C5F"/>
              </a:solidFill>
              <a:latin typeface="Calibri" pitchFamily="35" charset="0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Content Placeholder 22"/>
          <p:cNvSpPr>
            <a:spLocks noGrp="1"/>
          </p:cNvSpPr>
          <p:nvPr>
            <p:ph sz="quarter" idx="10"/>
          </p:nvPr>
        </p:nvSpPr>
        <p:spPr>
          <a:xfrm>
            <a:off x="457200" y="990600"/>
            <a:ext cx="8305800" cy="5181600"/>
          </a:xfrm>
          <a:prstGeom prst="rect">
            <a:avLst/>
          </a:prstGeom>
        </p:spPr>
        <p:txBody>
          <a:bodyPr/>
          <a:lstStyle>
            <a:lvl1pPr>
              <a:buSzPct val="75000"/>
              <a:buFontTx/>
              <a:buBlip>
                <a:blip r:embed="rId2"/>
              </a:buBlip>
              <a:defRPr sz="2400"/>
            </a:lvl1pPr>
            <a:lvl2pPr>
              <a:buClr>
                <a:srgbClr val="002C5F"/>
              </a:buClr>
              <a:buFont typeface="Arial" pitchFamily="34" charset="0"/>
              <a:buChar char="•"/>
              <a:defRPr sz="20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6" name="Slide Number Placeholder 6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>
            <a:lvl1pPr algn="r">
              <a:defRPr sz="1100"/>
            </a:lvl1pPr>
          </a:lstStyle>
          <a:p>
            <a:pPr>
              <a:defRPr/>
            </a:pPr>
            <a:fld id="{627C0723-D6CC-465A-A6B5-74F26EA456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6"/>
          <p:cNvSpPr txBox="1">
            <a:spLocks/>
          </p:cNvSpPr>
          <p:nvPr userDrawn="1"/>
        </p:nvSpPr>
        <p:spPr bwMode="auto">
          <a:xfrm>
            <a:off x="6858000" y="6569075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algn="r">
              <a:defRPr sz="1100"/>
            </a:lvl1pPr>
          </a:lstStyle>
          <a:p>
            <a:pPr>
              <a:defRPr/>
            </a:pPr>
            <a:fld id="{3E2E913A-E3B6-4DE0-A1C9-52CEFCFCFC07}" type="slidenum">
              <a:rPr lang="en-US" smtClean="0"/>
              <a:pPr>
                <a:defRPr/>
              </a:pPr>
              <a:t>‹#›</a:t>
            </a:fld>
            <a:endParaRPr lang="en-US" dirty="0" smtClean="0"/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312738" y="266700"/>
            <a:ext cx="34972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>
              <a:defRPr/>
            </a:pPr>
            <a:endParaRPr lang="en-US" sz="2400" b="1" dirty="0">
              <a:solidFill>
                <a:srgbClr val="002C5F"/>
              </a:solidFill>
              <a:latin typeface="Calibri" pitchFamily="35" charset="0"/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" name="Content Placeholder 22"/>
          <p:cNvSpPr>
            <a:spLocks noGrp="1"/>
          </p:cNvSpPr>
          <p:nvPr>
            <p:ph sz="quarter" idx="10"/>
          </p:nvPr>
        </p:nvSpPr>
        <p:spPr>
          <a:xfrm>
            <a:off x="457200" y="990600"/>
            <a:ext cx="8305800" cy="5181600"/>
          </a:xfrm>
          <a:prstGeom prst="rect">
            <a:avLst/>
          </a:prstGeom>
        </p:spPr>
        <p:txBody>
          <a:bodyPr/>
          <a:lstStyle>
            <a:lvl1pPr>
              <a:buSzPct val="75000"/>
              <a:buFontTx/>
              <a:buBlip>
                <a:blip r:embed="rId2"/>
              </a:buBlip>
              <a:defRPr sz="2400"/>
            </a:lvl1pPr>
            <a:lvl2pPr>
              <a:buClr>
                <a:srgbClr val="002C5F"/>
              </a:buClr>
              <a:buFont typeface="Arial" pitchFamily="34" charset="0"/>
              <a:buChar char="•"/>
              <a:defRPr sz="20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6" name="Slide Number Placeholder 6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>
            <a:lvl1pPr algn="r">
              <a:defRPr sz="1100"/>
            </a:lvl1pPr>
          </a:lstStyle>
          <a:p>
            <a:pPr>
              <a:defRPr/>
            </a:pPr>
            <a:fld id="{D4E625AD-8CF0-400C-A515-EF0F68ADD2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" name="Content Placeholder 22"/>
          <p:cNvSpPr>
            <a:spLocks noGrp="1"/>
          </p:cNvSpPr>
          <p:nvPr>
            <p:ph sz="quarter" idx="11"/>
          </p:nvPr>
        </p:nvSpPr>
        <p:spPr>
          <a:xfrm>
            <a:off x="457200" y="990600"/>
            <a:ext cx="8305800" cy="5181600"/>
          </a:xfrm>
          <a:prstGeom prst="rect">
            <a:avLst/>
          </a:prstGeom>
        </p:spPr>
        <p:txBody>
          <a:bodyPr/>
          <a:lstStyle>
            <a:lvl1pPr>
              <a:buClr>
                <a:srgbClr val="002C5F"/>
              </a:buClr>
              <a:buSzPct val="75000"/>
              <a:buFontTx/>
              <a:buBlip>
                <a:blip r:embed="rId2"/>
              </a:buBlip>
              <a:defRPr sz="2400"/>
            </a:lvl1pPr>
            <a:lvl2pPr>
              <a:buClr>
                <a:srgbClr val="002C5F"/>
              </a:buClr>
              <a:buFont typeface="Arial" pitchFamily="34" charset="0"/>
              <a:buChar char="•"/>
              <a:defRPr sz="20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Slide Number Placeholder 6"/>
          <p:cNvSpPr>
            <a:spLocks noGrp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4F937B-53D7-46ED-86FD-7EB1AAD851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457200" y="990600"/>
            <a:ext cx="8305800" cy="5181600"/>
          </a:xfrm>
          <a:prstGeom prst="rect">
            <a:avLst/>
          </a:prstGeom>
        </p:spPr>
        <p:txBody>
          <a:bodyPr/>
          <a:lstStyle>
            <a:lvl1pPr marL="514350" indent="-514350">
              <a:buClr>
                <a:srgbClr val="002C5F"/>
              </a:buClr>
              <a:buSzPct val="85000"/>
              <a:buFont typeface="+mj-lt"/>
              <a:buAutoNum type="arabicPeriod"/>
              <a:defRPr sz="2400"/>
            </a:lvl1pPr>
            <a:lvl2pPr>
              <a:buClr>
                <a:srgbClr val="002C5F"/>
              </a:buClr>
              <a:buSzPct val="85000"/>
              <a:buFont typeface="Arial" pitchFamily="34" charset="0"/>
              <a:buChar char="•"/>
              <a:defRPr sz="20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itle Placeholder 1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457200" y="990600"/>
            <a:ext cx="8305800" cy="5181600"/>
          </a:xfrm>
          <a:prstGeom prst="rect">
            <a:avLst/>
          </a:prstGeom>
        </p:spPr>
        <p:txBody>
          <a:bodyPr/>
          <a:lstStyle>
            <a:lvl1pPr marL="514350" indent="-514350">
              <a:buClr>
                <a:srgbClr val="002C5F"/>
              </a:buClr>
              <a:buSzPct val="85000"/>
              <a:buFont typeface="+mj-lt"/>
              <a:buAutoNum type="arabicPeriod"/>
              <a:defRPr sz="2400"/>
            </a:lvl1pPr>
            <a:lvl2pPr>
              <a:buClr>
                <a:srgbClr val="002C5F"/>
              </a:buClr>
              <a:buSzPct val="85000"/>
              <a:buFont typeface="Arial" pitchFamily="34" charset="0"/>
              <a:buChar char="•"/>
              <a:defRPr sz="20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457200" y="990600"/>
            <a:ext cx="8305800" cy="5181600"/>
          </a:xfrm>
          <a:prstGeom prst="rect">
            <a:avLst/>
          </a:prstGeom>
        </p:spPr>
        <p:txBody>
          <a:bodyPr/>
          <a:lstStyle>
            <a:lvl1pPr marL="514350" indent="-514350">
              <a:buClr>
                <a:srgbClr val="002C5F"/>
              </a:buClr>
              <a:buSzPct val="85000"/>
              <a:buFont typeface="+mj-lt"/>
              <a:buAutoNum type="arabicPeriod"/>
              <a:defRPr sz="2400"/>
            </a:lvl1pPr>
            <a:lvl2pPr>
              <a:buClr>
                <a:srgbClr val="002C5F"/>
              </a:buClr>
              <a:buSzPct val="85000"/>
              <a:buFont typeface="Arial" pitchFamily="34" charset="0"/>
              <a:buChar char="•"/>
              <a:defRPr sz="20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7"/>
          <p:cNvSpPr>
            <a:spLocks noGrp="1"/>
          </p:cNvSpPr>
          <p:nvPr>
            <p:ph sz="quarter" idx="10"/>
          </p:nvPr>
        </p:nvSpPr>
        <p:spPr>
          <a:xfrm>
            <a:off x="457200" y="990600"/>
            <a:ext cx="8305800" cy="5181600"/>
          </a:xfrm>
          <a:prstGeom prst="rect">
            <a:avLst/>
          </a:prstGeom>
        </p:spPr>
        <p:txBody>
          <a:bodyPr/>
          <a:lstStyle>
            <a:lvl1pPr marL="514350" indent="-514350">
              <a:buClr>
                <a:srgbClr val="002C5F"/>
              </a:buClr>
              <a:buSzPct val="85000"/>
              <a:buFont typeface="+mj-lt"/>
              <a:buAutoNum type="arabicPeriod"/>
              <a:defRPr sz="2400"/>
            </a:lvl1pPr>
            <a:lvl2pPr>
              <a:buClr>
                <a:srgbClr val="002C5F"/>
              </a:buClr>
              <a:buSzPct val="85000"/>
              <a:buFont typeface="Arial" pitchFamily="34" charset="0"/>
              <a:buChar char="•"/>
              <a:defRPr sz="20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7"/>
          <p:cNvSpPr>
            <a:spLocks noGrp="1"/>
          </p:cNvSpPr>
          <p:nvPr>
            <p:ph sz="quarter" idx="10"/>
          </p:nvPr>
        </p:nvSpPr>
        <p:spPr>
          <a:xfrm>
            <a:off x="457200" y="990600"/>
            <a:ext cx="8305800" cy="5181600"/>
          </a:xfrm>
          <a:prstGeom prst="rect">
            <a:avLst/>
          </a:prstGeom>
        </p:spPr>
        <p:txBody>
          <a:bodyPr/>
          <a:lstStyle>
            <a:lvl1pPr marL="514350" indent="-514350">
              <a:buClr>
                <a:srgbClr val="002C5F"/>
              </a:buClr>
              <a:buSzPct val="85000"/>
              <a:buFont typeface="+mj-lt"/>
              <a:buAutoNum type="arabicPeriod"/>
              <a:defRPr sz="2400"/>
            </a:lvl1pPr>
            <a:lvl2pPr>
              <a:buClr>
                <a:srgbClr val="002C5F"/>
              </a:buClr>
              <a:buSzPct val="85000"/>
              <a:buFont typeface="Arial" pitchFamily="34" charset="0"/>
              <a:buChar char="•"/>
              <a:defRPr sz="20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7"/>
          <p:cNvSpPr>
            <a:spLocks noGrp="1"/>
          </p:cNvSpPr>
          <p:nvPr>
            <p:ph sz="quarter" idx="10"/>
          </p:nvPr>
        </p:nvSpPr>
        <p:spPr>
          <a:xfrm>
            <a:off x="457200" y="990600"/>
            <a:ext cx="8305800" cy="5181600"/>
          </a:xfrm>
          <a:prstGeom prst="rect">
            <a:avLst/>
          </a:prstGeom>
        </p:spPr>
        <p:txBody>
          <a:bodyPr/>
          <a:lstStyle>
            <a:lvl1pPr marL="514350" indent="-514350">
              <a:buClr>
                <a:srgbClr val="002C5F"/>
              </a:buClr>
              <a:buSzPct val="85000"/>
              <a:buFont typeface="+mj-lt"/>
              <a:buAutoNum type="arabicPeriod"/>
              <a:defRPr sz="2400"/>
            </a:lvl1pPr>
            <a:lvl2pPr>
              <a:buClr>
                <a:srgbClr val="002C5F"/>
              </a:buClr>
              <a:buSzPct val="85000"/>
              <a:buFont typeface="Arial" pitchFamily="34" charset="0"/>
              <a:buChar char="•"/>
              <a:defRPr sz="20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7"/>
          <p:cNvSpPr>
            <a:spLocks noGrp="1"/>
          </p:cNvSpPr>
          <p:nvPr>
            <p:ph sz="quarter" idx="10"/>
          </p:nvPr>
        </p:nvSpPr>
        <p:spPr>
          <a:xfrm>
            <a:off x="457200" y="990600"/>
            <a:ext cx="8305800" cy="5181600"/>
          </a:xfrm>
          <a:prstGeom prst="rect">
            <a:avLst/>
          </a:prstGeom>
        </p:spPr>
        <p:txBody>
          <a:bodyPr/>
          <a:lstStyle>
            <a:lvl1pPr marL="514350" indent="-514350">
              <a:buClr>
                <a:srgbClr val="002C5F"/>
              </a:buClr>
              <a:buSzPct val="85000"/>
              <a:buFont typeface="+mj-lt"/>
              <a:buAutoNum type="arabicPeriod"/>
              <a:defRPr sz="2400"/>
            </a:lvl1pPr>
            <a:lvl2pPr>
              <a:buClr>
                <a:srgbClr val="002C5F"/>
              </a:buClr>
              <a:buSzPct val="85000"/>
              <a:buFont typeface="Arial" pitchFamily="34" charset="0"/>
              <a:buChar char="•"/>
              <a:defRPr sz="20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6"/>
          <p:cNvSpPr txBox="1">
            <a:spLocks/>
          </p:cNvSpPr>
          <p:nvPr userDrawn="1"/>
        </p:nvSpPr>
        <p:spPr bwMode="auto">
          <a:xfrm>
            <a:off x="6858000" y="6569075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algn="r">
              <a:defRPr sz="1100"/>
            </a:lvl1pPr>
          </a:lstStyle>
          <a:p>
            <a:pPr>
              <a:defRPr/>
            </a:pPr>
            <a:fld id="{4E54762F-0E1C-4C77-87B3-A872BBDD6F04}" type="slidenum">
              <a:rPr lang="en-US" smtClean="0"/>
              <a:pPr>
                <a:defRPr/>
              </a:pPr>
              <a:t>‹#›</a:t>
            </a:fld>
            <a:endParaRPr lang="en-US" dirty="0" smtClean="0"/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312738" y="266700"/>
            <a:ext cx="34972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>
              <a:defRPr/>
            </a:pPr>
            <a:endParaRPr lang="en-US" sz="2400" b="1" dirty="0">
              <a:solidFill>
                <a:srgbClr val="002C5F"/>
              </a:solidFill>
              <a:latin typeface="Calibri" pitchFamily="35" charset="0"/>
            </a:endParaRP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3" name="Content Placeholder 22"/>
          <p:cNvSpPr>
            <a:spLocks noGrp="1"/>
          </p:cNvSpPr>
          <p:nvPr>
            <p:ph sz="quarter" idx="10"/>
          </p:nvPr>
        </p:nvSpPr>
        <p:spPr>
          <a:xfrm>
            <a:off x="457200" y="990600"/>
            <a:ext cx="8305800" cy="5181600"/>
          </a:xfrm>
          <a:prstGeom prst="rect">
            <a:avLst/>
          </a:prstGeom>
        </p:spPr>
        <p:txBody>
          <a:bodyPr/>
          <a:lstStyle>
            <a:lvl1pPr>
              <a:buSzPct val="75000"/>
              <a:buFontTx/>
              <a:buBlip>
                <a:blip r:embed="rId2"/>
              </a:buBlip>
              <a:defRPr sz="2400"/>
            </a:lvl1pPr>
            <a:lvl2pPr>
              <a:buClr>
                <a:srgbClr val="002C5F"/>
              </a:buClr>
              <a:buFont typeface="Arial" pitchFamily="34" charset="0"/>
              <a:buChar char="•"/>
              <a:defRPr sz="20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endParaRPr lang="en-US" dirty="0" smtClean="0"/>
          </a:p>
        </p:txBody>
      </p:sp>
      <p:sp>
        <p:nvSpPr>
          <p:cNvPr id="6" name="Slide Number Placeholder 6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>
            <a:lvl1pPr algn="r">
              <a:defRPr sz="1100"/>
            </a:lvl1pPr>
          </a:lstStyle>
          <a:p>
            <a:pPr>
              <a:defRPr/>
            </a:pPr>
            <a:fld id="{1FA97762-397C-4170-A404-F297231C09F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7"/>
          <p:cNvSpPr>
            <a:spLocks noGrp="1"/>
          </p:cNvSpPr>
          <p:nvPr>
            <p:ph sz="quarter" idx="10"/>
          </p:nvPr>
        </p:nvSpPr>
        <p:spPr>
          <a:xfrm>
            <a:off x="457200" y="990600"/>
            <a:ext cx="8305800" cy="5181600"/>
          </a:xfrm>
          <a:prstGeom prst="rect">
            <a:avLst/>
          </a:prstGeom>
        </p:spPr>
        <p:txBody>
          <a:bodyPr/>
          <a:lstStyle>
            <a:lvl1pPr marL="514350" indent="-514350">
              <a:buClr>
                <a:srgbClr val="002C5F"/>
              </a:buClr>
              <a:buSzPct val="85000"/>
              <a:buFont typeface="+mj-lt"/>
              <a:buAutoNum type="arabicPeriod"/>
              <a:defRPr sz="2400"/>
            </a:lvl1pPr>
            <a:lvl2pPr>
              <a:buClr>
                <a:srgbClr val="002C5F"/>
              </a:buClr>
              <a:buSzPct val="85000"/>
              <a:buFont typeface="Arial" pitchFamily="34" charset="0"/>
              <a:buChar char="•"/>
              <a:defRPr sz="20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7"/>
          <p:cNvSpPr>
            <a:spLocks noGrp="1"/>
          </p:cNvSpPr>
          <p:nvPr>
            <p:ph sz="quarter" idx="10"/>
          </p:nvPr>
        </p:nvSpPr>
        <p:spPr>
          <a:xfrm>
            <a:off x="457200" y="990600"/>
            <a:ext cx="8305800" cy="5181600"/>
          </a:xfrm>
          <a:prstGeom prst="rect">
            <a:avLst/>
          </a:prstGeom>
        </p:spPr>
        <p:txBody>
          <a:bodyPr/>
          <a:lstStyle>
            <a:lvl1pPr marL="514350" indent="-514350">
              <a:buClr>
                <a:srgbClr val="002C5F"/>
              </a:buClr>
              <a:buSzPct val="85000"/>
              <a:buFont typeface="+mj-lt"/>
              <a:buAutoNum type="arabicPeriod"/>
              <a:defRPr sz="2400"/>
            </a:lvl1pPr>
            <a:lvl2pPr>
              <a:buClr>
                <a:srgbClr val="002C5F"/>
              </a:buClr>
              <a:buSzPct val="85000"/>
              <a:buFont typeface="Arial" pitchFamily="34" charset="0"/>
              <a:buChar char="•"/>
              <a:defRPr sz="20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457200" y="990600"/>
            <a:ext cx="8305800" cy="5181600"/>
          </a:xfrm>
          <a:prstGeom prst="rect">
            <a:avLst/>
          </a:prstGeom>
        </p:spPr>
        <p:txBody>
          <a:bodyPr/>
          <a:lstStyle>
            <a:lvl1pPr marL="514350" indent="-514350">
              <a:buClr>
                <a:srgbClr val="002C5F"/>
              </a:buClr>
              <a:buSzPct val="85000"/>
              <a:buFont typeface="+mj-lt"/>
              <a:buAutoNum type="arabicPeriod"/>
              <a:defRPr sz="2400"/>
            </a:lvl1pPr>
            <a:lvl2pPr>
              <a:buClr>
                <a:srgbClr val="002C5F"/>
              </a:buClr>
              <a:buSzPct val="85000"/>
              <a:buFont typeface="Arial" pitchFamily="34" charset="0"/>
              <a:buChar char="•"/>
              <a:defRPr sz="20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457200" y="990600"/>
            <a:ext cx="8305800" cy="5181600"/>
          </a:xfrm>
          <a:prstGeom prst="rect">
            <a:avLst/>
          </a:prstGeom>
        </p:spPr>
        <p:txBody>
          <a:bodyPr/>
          <a:lstStyle>
            <a:lvl1pPr marL="514350" indent="-514350">
              <a:buClr>
                <a:srgbClr val="002C5F"/>
              </a:buClr>
              <a:buSzPct val="85000"/>
              <a:buFont typeface="+mj-lt"/>
              <a:buAutoNum type="arabicPeriod"/>
              <a:defRPr sz="2400"/>
            </a:lvl1pPr>
            <a:lvl2pPr>
              <a:buClr>
                <a:srgbClr val="002C5F"/>
              </a:buClr>
              <a:buSzPct val="85000"/>
              <a:buFont typeface="Arial" pitchFamily="34" charset="0"/>
              <a:buChar char="•"/>
              <a:defRPr sz="20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304800" y="76200"/>
            <a:ext cx="5867400" cy="533400"/>
          </a:xfrm>
          <a:prstGeom prst="rect">
            <a:avLst/>
          </a:prstGeom>
        </p:spPr>
        <p:txBody>
          <a:bodyPr/>
          <a:lstStyle>
            <a:lvl1pPr>
              <a:buNone/>
              <a:defRPr lang="en-US" sz="2400" b="1" kern="1200" dirty="0" smtClean="0">
                <a:solidFill>
                  <a:schemeClr val="bg1"/>
                </a:solidFill>
                <a:latin typeface="Univers LT Std 55" pitchFamily="-107" charset="0"/>
                <a:ea typeface="+mn-ea"/>
                <a:cs typeface="Arial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304800" y="76200"/>
            <a:ext cx="5867400" cy="533400"/>
          </a:xfrm>
          <a:prstGeom prst="rect">
            <a:avLst/>
          </a:prstGeom>
        </p:spPr>
        <p:txBody>
          <a:bodyPr/>
          <a:lstStyle>
            <a:lvl1pPr>
              <a:buNone/>
              <a:defRPr lang="en-US" sz="2400" b="1" kern="1200" dirty="0" smtClean="0">
                <a:solidFill>
                  <a:schemeClr val="bg1"/>
                </a:solidFill>
                <a:latin typeface="Univers LT Std 55" pitchFamily="-107" charset="0"/>
                <a:ea typeface="+mn-ea"/>
                <a:cs typeface="Arial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304800" y="76200"/>
            <a:ext cx="5867400" cy="533400"/>
          </a:xfrm>
          <a:prstGeom prst="rect">
            <a:avLst/>
          </a:prstGeom>
        </p:spPr>
        <p:txBody>
          <a:bodyPr/>
          <a:lstStyle>
            <a:lvl1pPr>
              <a:buNone/>
              <a:defRPr lang="en-US" sz="2400" b="1" kern="1200" dirty="0" smtClean="0">
                <a:solidFill>
                  <a:schemeClr val="bg1"/>
                </a:solidFill>
                <a:latin typeface="Univers LT Std 55" pitchFamily="-107" charset="0"/>
                <a:ea typeface="+mn-ea"/>
                <a:cs typeface="Arial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304800" y="76200"/>
            <a:ext cx="5867400" cy="533400"/>
          </a:xfrm>
          <a:prstGeom prst="rect">
            <a:avLst/>
          </a:prstGeom>
        </p:spPr>
        <p:txBody>
          <a:bodyPr/>
          <a:lstStyle>
            <a:lvl1pPr>
              <a:buNone/>
              <a:defRPr lang="en-US" sz="2400" b="1" kern="1200" dirty="0" smtClean="0">
                <a:solidFill>
                  <a:schemeClr val="bg1"/>
                </a:solidFill>
                <a:latin typeface="Univers LT Std 55" pitchFamily="-107" charset="0"/>
                <a:ea typeface="+mn-ea"/>
                <a:cs typeface="Arial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304800" y="76200"/>
            <a:ext cx="5867400" cy="533400"/>
          </a:xfrm>
          <a:prstGeom prst="rect">
            <a:avLst/>
          </a:prstGeom>
        </p:spPr>
        <p:txBody>
          <a:bodyPr/>
          <a:lstStyle>
            <a:lvl1pPr>
              <a:buNone/>
              <a:defRPr lang="en-US" sz="2400" b="1" kern="1200" dirty="0" smtClean="0">
                <a:solidFill>
                  <a:schemeClr val="bg1"/>
                </a:solidFill>
                <a:latin typeface="Univers LT Std 55" pitchFamily="-107" charset="0"/>
                <a:ea typeface="+mn-ea"/>
                <a:cs typeface="Arial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304800" y="76200"/>
            <a:ext cx="5867400" cy="533400"/>
          </a:xfrm>
          <a:prstGeom prst="rect">
            <a:avLst/>
          </a:prstGeom>
        </p:spPr>
        <p:txBody>
          <a:bodyPr/>
          <a:lstStyle>
            <a:lvl1pPr>
              <a:buNone/>
              <a:defRPr lang="en-US" sz="2400" b="1" kern="1200" dirty="0" smtClean="0">
                <a:solidFill>
                  <a:schemeClr val="bg1"/>
                </a:solidFill>
                <a:latin typeface="Univers LT Std 55" pitchFamily="-107" charset="0"/>
                <a:ea typeface="+mn-ea"/>
                <a:cs typeface="Arial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6"/>
          <p:cNvSpPr txBox="1">
            <a:spLocks/>
          </p:cNvSpPr>
          <p:nvPr userDrawn="1"/>
        </p:nvSpPr>
        <p:spPr bwMode="auto">
          <a:xfrm>
            <a:off x="6858000" y="6569075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algn="r">
              <a:defRPr sz="1100"/>
            </a:lvl1pPr>
          </a:lstStyle>
          <a:p>
            <a:pPr>
              <a:defRPr/>
            </a:pPr>
            <a:fld id="{FD0AEA39-B2F6-42CC-94C5-36FC88C70768}" type="slidenum">
              <a:rPr lang="en-US" smtClean="0"/>
              <a:pPr>
                <a:defRPr/>
              </a:pPr>
              <a:t>‹#›</a:t>
            </a:fld>
            <a:endParaRPr lang="en-US" dirty="0" smtClean="0"/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312738" y="266700"/>
            <a:ext cx="34972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>
              <a:defRPr/>
            </a:pPr>
            <a:endParaRPr lang="en-US" sz="2400" b="1" dirty="0">
              <a:solidFill>
                <a:srgbClr val="002C5F"/>
              </a:solidFill>
              <a:latin typeface="Calibri" pitchFamily="35" charset="0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" name="Content Placeholder 22"/>
          <p:cNvSpPr>
            <a:spLocks noGrp="1"/>
          </p:cNvSpPr>
          <p:nvPr>
            <p:ph sz="quarter" idx="10"/>
          </p:nvPr>
        </p:nvSpPr>
        <p:spPr>
          <a:xfrm>
            <a:off x="457200" y="990600"/>
            <a:ext cx="8305800" cy="5181600"/>
          </a:xfrm>
          <a:prstGeom prst="rect">
            <a:avLst/>
          </a:prstGeom>
        </p:spPr>
        <p:txBody>
          <a:bodyPr/>
          <a:lstStyle>
            <a:lvl1pPr>
              <a:buSzPct val="75000"/>
              <a:buFontTx/>
              <a:buBlip>
                <a:blip r:embed="rId2"/>
              </a:buBlip>
              <a:defRPr sz="2400"/>
            </a:lvl1pPr>
            <a:lvl2pPr>
              <a:buClr>
                <a:srgbClr val="002C5F"/>
              </a:buClr>
              <a:buFont typeface="Arial" pitchFamily="34" charset="0"/>
              <a:buChar char="•"/>
              <a:defRPr sz="20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6" name="Slide Number Placeholder 6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>
            <a:lvl1pPr algn="r">
              <a:defRPr sz="1100"/>
            </a:lvl1pPr>
          </a:lstStyle>
          <a:p>
            <a:pPr>
              <a:defRPr/>
            </a:pPr>
            <a:fld id="{CED0246A-EC1B-4F5F-93FD-9C2F26F30CF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304800" y="76200"/>
            <a:ext cx="5867400" cy="533400"/>
          </a:xfrm>
          <a:prstGeom prst="rect">
            <a:avLst/>
          </a:prstGeom>
        </p:spPr>
        <p:txBody>
          <a:bodyPr/>
          <a:lstStyle>
            <a:lvl1pPr>
              <a:buNone/>
              <a:defRPr lang="en-US" sz="2400" b="1" kern="1200" dirty="0" smtClean="0">
                <a:solidFill>
                  <a:schemeClr val="bg1"/>
                </a:solidFill>
                <a:latin typeface="Univers LT Std 55" pitchFamily="-107" charset="0"/>
                <a:ea typeface="+mn-ea"/>
                <a:cs typeface="Arial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304800" y="76200"/>
            <a:ext cx="5867400" cy="533400"/>
          </a:xfrm>
          <a:prstGeom prst="rect">
            <a:avLst/>
          </a:prstGeom>
        </p:spPr>
        <p:txBody>
          <a:bodyPr/>
          <a:lstStyle>
            <a:lvl1pPr>
              <a:buNone/>
              <a:defRPr lang="en-US" sz="2400" b="1" kern="1200" dirty="0" smtClean="0">
                <a:solidFill>
                  <a:schemeClr val="bg1"/>
                </a:solidFill>
                <a:latin typeface="Univers LT Std 55" pitchFamily="-107" charset="0"/>
                <a:ea typeface="+mn-ea"/>
                <a:cs typeface="Arial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304800" y="76200"/>
            <a:ext cx="5867400" cy="533400"/>
          </a:xfrm>
          <a:prstGeom prst="rect">
            <a:avLst/>
          </a:prstGeom>
        </p:spPr>
        <p:txBody>
          <a:bodyPr/>
          <a:lstStyle>
            <a:lvl1pPr>
              <a:buNone/>
              <a:defRPr lang="en-US" sz="2400" b="1" kern="1200" dirty="0" smtClean="0">
                <a:solidFill>
                  <a:schemeClr val="bg1"/>
                </a:solidFill>
                <a:latin typeface="Univers LT Std 55" pitchFamily="-107" charset="0"/>
                <a:ea typeface="+mn-ea"/>
                <a:cs typeface="Arial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304800" y="76200"/>
            <a:ext cx="5867400" cy="533400"/>
          </a:xfrm>
          <a:prstGeom prst="rect">
            <a:avLst/>
          </a:prstGeom>
        </p:spPr>
        <p:txBody>
          <a:bodyPr/>
          <a:lstStyle>
            <a:lvl1pPr>
              <a:buNone/>
              <a:defRPr lang="en-US" sz="2400" b="1" kern="1200" dirty="0" smtClean="0">
                <a:solidFill>
                  <a:schemeClr val="bg1"/>
                </a:solidFill>
                <a:latin typeface="Univers LT Std 55" pitchFamily="-107" charset="0"/>
                <a:ea typeface="+mn-ea"/>
                <a:cs typeface="Arial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304800" y="76200"/>
            <a:ext cx="5867400" cy="533400"/>
          </a:xfrm>
          <a:prstGeom prst="rect">
            <a:avLst/>
          </a:prstGeom>
        </p:spPr>
        <p:txBody>
          <a:bodyPr/>
          <a:lstStyle>
            <a:lvl1pPr>
              <a:buNone/>
              <a:defRPr lang="en-US" sz="2400" b="1" kern="1200" dirty="0" smtClean="0">
                <a:solidFill>
                  <a:schemeClr val="bg1"/>
                </a:solidFill>
                <a:latin typeface="Univers LT Std 55" pitchFamily="-107" charset="0"/>
                <a:ea typeface="+mn-ea"/>
                <a:cs typeface="Arial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304800" y="76200"/>
            <a:ext cx="5867400" cy="533400"/>
          </a:xfrm>
          <a:prstGeom prst="rect">
            <a:avLst/>
          </a:prstGeom>
        </p:spPr>
        <p:txBody>
          <a:bodyPr/>
          <a:lstStyle>
            <a:lvl1pPr>
              <a:buNone/>
              <a:defRPr lang="en-US" sz="2400" b="1" kern="1200" dirty="0" smtClean="0">
                <a:solidFill>
                  <a:schemeClr val="bg1"/>
                </a:solidFill>
                <a:latin typeface="Univers LT Std 55" pitchFamily="-107" charset="0"/>
                <a:ea typeface="+mn-ea"/>
                <a:cs typeface="Arial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6"/>
          <p:cNvSpPr txBox="1">
            <a:spLocks/>
          </p:cNvSpPr>
          <p:nvPr userDrawn="1"/>
        </p:nvSpPr>
        <p:spPr bwMode="auto">
          <a:xfrm>
            <a:off x="6858000" y="6569075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algn="r">
              <a:defRPr sz="1100"/>
            </a:lvl1pPr>
          </a:lstStyle>
          <a:p>
            <a:pPr>
              <a:defRPr/>
            </a:pPr>
            <a:fld id="{8C748439-F877-49A6-AFA1-7CF752EEA2B9}" type="slidenum">
              <a:rPr lang="en-US" smtClean="0"/>
              <a:pPr>
                <a:defRPr/>
              </a:pPr>
              <a:t>‹#›</a:t>
            </a:fld>
            <a:endParaRPr lang="en-US" dirty="0" smtClean="0"/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312738" y="266700"/>
            <a:ext cx="34972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>
              <a:defRPr/>
            </a:pPr>
            <a:endParaRPr lang="en-US" sz="2400" b="1" dirty="0">
              <a:solidFill>
                <a:srgbClr val="002C5F"/>
              </a:solidFill>
              <a:latin typeface="Calibri" pitchFamily="35" charset="0"/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Content Placeholder 22"/>
          <p:cNvSpPr>
            <a:spLocks noGrp="1"/>
          </p:cNvSpPr>
          <p:nvPr>
            <p:ph sz="quarter" idx="10"/>
          </p:nvPr>
        </p:nvSpPr>
        <p:spPr>
          <a:xfrm>
            <a:off x="457200" y="990600"/>
            <a:ext cx="8305800" cy="5181600"/>
          </a:xfrm>
          <a:prstGeom prst="rect">
            <a:avLst/>
          </a:prstGeom>
        </p:spPr>
        <p:txBody>
          <a:bodyPr/>
          <a:lstStyle>
            <a:lvl1pPr>
              <a:buSzPct val="75000"/>
              <a:buFontTx/>
              <a:buBlip>
                <a:blip r:embed="rId2"/>
              </a:buBlip>
              <a:defRPr sz="2400"/>
            </a:lvl1pPr>
            <a:lvl2pPr>
              <a:buClr>
                <a:srgbClr val="002C5F"/>
              </a:buClr>
              <a:buFont typeface="Arial" pitchFamily="34" charset="0"/>
              <a:buChar char="•"/>
              <a:defRPr sz="20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6" name="Slide Number Placeholder 6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>
            <a:lvl1pPr algn="r">
              <a:defRPr sz="1100"/>
            </a:lvl1pPr>
          </a:lstStyle>
          <a:p>
            <a:pPr>
              <a:defRPr/>
            </a:pPr>
            <a:fld id="{F18A3979-627C-41C9-A4A7-148D201D2B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6"/>
          <p:cNvSpPr txBox="1">
            <a:spLocks/>
          </p:cNvSpPr>
          <p:nvPr userDrawn="1"/>
        </p:nvSpPr>
        <p:spPr bwMode="auto">
          <a:xfrm>
            <a:off x="6858000" y="6569075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algn="r">
              <a:defRPr sz="1100"/>
            </a:lvl1pPr>
          </a:lstStyle>
          <a:p>
            <a:pPr>
              <a:defRPr/>
            </a:pPr>
            <a:fld id="{EA50F798-2563-4374-8F5D-A120B7483644}" type="slidenum">
              <a:rPr lang="en-US" smtClean="0"/>
              <a:pPr>
                <a:defRPr/>
              </a:pPr>
              <a:t>‹#›</a:t>
            </a:fld>
            <a:endParaRPr lang="en-US" dirty="0" smtClean="0"/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312738" y="266700"/>
            <a:ext cx="34972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>
              <a:defRPr/>
            </a:pPr>
            <a:endParaRPr lang="en-US" sz="2400" b="1" dirty="0">
              <a:solidFill>
                <a:srgbClr val="002C5F"/>
              </a:solidFill>
              <a:latin typeface="Calibri" pitchFamily="35" charset="0"/>
            </a:endParaRP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9" name="Content Placeholder 22"/>
          <p:cNvSpPr>
            <a:spLocks noGrp="1"/>
          </p:cNvSpPr>
          <p:nvPr>
            <p:ph sz="quarter" idx="10"/>
          </p:nvPr>
        </p:nvSpPr>
        <p:spPr>
          <a:xfrm>
            <a:off x="457200" y="990600"/>
            <a:ext cx="8305800" cy="5181600"/>
          </a:xfrm>
          <a:prstGeom prst="rect">
            <a:avLst/>
          </a:prstGeom>
        </p:spPr>
        <p:txBody>
          <a:bodyPr/>
          <a:lstStyle>
            <a:lvl1pPr>
              <a:buSzPct val="75000"/>
              <a:buFontTx/>
              <a:buBlip>
                <a:blip r:embed="rId2"/>
              </a:buBlip>
              <a:defRPr sz="2400"/>
            </a:lvl1pPr>
            <a:lvl2pPr>
              <a:buClr>
                <a:srgbClr val="002C5F"/>
              </a:buClr>
              <a:buFont typeface="Arial" pitchFamily="34" charset="0"/>
              <a:buChar char="•"/>
              <a:defRPr sz="20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6" name="Slide Number Placeholder 6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>
            <a:lvl1pPr algn="r">
              <a:defRPr sz="1100"/>
            </a:lvl1pPr>
          </a:lstStyle>
          <a:p>
            <a:pPr>
              <a:defRPr/>
            </a:pPr>
            <a:fld id="{627E38E1-CC35-4DEC-B701-9625DEEEF8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6"/>
          <p:cNvSpPr txBox="1">
            <a:spLocks/>
          </p:cNvSpPr>
          <p:nvPr userDrawn="1"/>
        </p:nvSpPr>
        <p:spPr bwMode="auto">
          <a:xfrm>
            <a:off x="6858000" y="6569075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algn="r">
              <a:defRPr sz="1100"/>
            </a:lvl1pPr>
          </a:lstStyle>
          <a:p>
            <a:pPr>
              <a:defRPr/>
            </a:pPr>
            <a:fld id="{781D1A0B-C37E-459C-A565-2516239D1DA5}" type="slidenum">
              <a:rPr lang="en-US" smtClean="0"/>
              <a:pPr>
                <a:defRPr/>
              </a:pPr>
              <a:t>‹#›</a:t>
            </a:fld>
            <a:endParaRPr lang="en-US" dirty="0" smtClean="0"/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312738" y="266700"/>
            <a:ext cx="34972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>
              <a:defRPr/>
            </a:pPr>
            <a:endParaRPr lang="en-US" sz="2400" b="1" dirty="0">
              <a:solidFill>
                <a:srgbClr val="002C5F"/>
              </a:solidFill>
              <a:latin typeface="Calibri" pitchFamily="35" charset="0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Content Placeholder 22"/>
          <p:cNvSpPr>
            <a:spLocks noGrp="1"/>
          </p:cNvSpPr>
          <p:nvPr>
            <p:ph sz="quarter" idx="10"/>
          </p:nvPr>
        </p:nvSpPr>
        <p:spPr>
          <a:xfrm>
            <a:off x="457200" y="990600"/>
            <a:ext cx="8305800" cy="5181600"/>
          </a:xfrm>
          <a:prstGeom prst="rect">
            <a:avLst/>
          </a:prstGeom>
        </p:spPr>
        <p:txBody>
          <a:bodyPr/>
          <a:lstStyle>
            <a:lvl1pPr>
              <a:buSzPct val="75000"/>
              <a:buFontTx/>
              <a:buBlip>
                <a:blip r:embed="rId2"/>
              </a:buBlip>
              <a:defRPr sz="2400"/>
            </a:lvl1pPr>
            <a:lvl2pPr>
              <a:buClr>
                <a:srgbClr val="002C5F"/>
              </a:buClr>
              <a:buFont typeface="Arial" pitchFamily="34" charset="0"/>
              <a:buChar char="•"/>
              <a:defRPr sz="20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6" name="Slide Number Placeholder 6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>
            <a:lvl1pPr algn="r">
              <a:defRPr sz="1100"/>
            </a:lvl1pPr>
          </a:lstStyle>
          <a:p>
            <a:pPr>
              <a:defRPr/>
            </a:pPr>
            <a:fld id="{846CD35D-C156-4744-BF8C-F15823F8DA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6"/>
          <p:cNvSpPr txBox="1">
            <a:spLocks/>
          </p:cNvSpPr>
          <p:nvPr userDrawn="1"/>
        </p:nvSpPr>
        <p:spPr bwMode="auto">
          <a:xfrm>
            <a:off x="6858000" y="6569075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algn="r">
              <a:defRPr sz="1100"/>
            </a:lvl1pPr>
          </a:lstStyle>
          <a:p>
            <a:pPr>
              <a:defRPr/>
            </a:pPr>
            <a:fld id="{C1E6F4AB-73B8-4AFC-BBEC-A25F575BA98B}" type="slidenum">
              <a:rPr lang="en-US" smtClean="0"/>
              <a:pPr>
                <a:defRPr/>
              </a:pPr>
              <a:t>‹#›</a:t>
            </a:fld>
            <a:endParaRPr lang="en-US" dirty="0" smtClean="0"/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312738" y="266700"/>
            <a:ext cx="34972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>
              <a:defRPr/>
            </a:pPr>
            <a:endParaRPr lang="en-US" sz="2400" b="1" dirty="0">
              <a:solidFill>
                <a:srgbClr val="002C5F"/>
              </a:solidFill>
              <a:latin typeface="Calibri" pitchFamily="35" charset="0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Content Placeholder 22"/>
          <p:cNvSpPr>
            <a:spLocks noGrp="1"/>
          </p:cNvSpPr>
          <p:nvPr>
            <p:ph sz="quarter" idx="10"/>
          </p:nvPr>
        </p:nvSpPr>
        <p:spPr>
          <a:xfrm>
            <a:off x="457200" y="990600"/>
            <a:ext cx="8305800" cy="5181600"/>
          </a:xfrm>
          <a:prstGeom prst="rect">
            <a:avLst/>
          </a:prstGeom>
        </p:spPr>
        <p:txBody>
          <a:bodyPr/>
          <a:lstStyle>
            <a:lvl1pPr>
              <a:buSzPct val="75000"/>
              <a:buFontTx/>
              <a:buBlip>
                <a:blip r:embed="rId2"/>
              </a:buBlip>
              <a:defRPr sz="2400"/>
            </a:lvl1pPr>
            <a:lvl2pPr>
              <a:buClr>
                <a:srgbClr val="002C5F"/>
              </a:buClr>
              <a:buFont typeface="Arial" pitchFamily="34" charset="0"/>
              <a:buChar char="•"/>
              <a:defRPr sz="20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6" name="Slide Number Placeholder 6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>
            <a:lvl1pPr algn="r">
              <a:defRPr sz="1100"/>
            </a:lvl1pPr>
          </a:lstStyle>
          <a:p>
            <a:pPr>
              <a:defRPr/>
            </a:pPr>
            <a:fld id="{4B1EE10D-ADA3-4DFA-A18E-A1931324EC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6"/>
          <p:cNvSpPr txBox="1">
            <a:spLocks/>
          </p:cNvSpPr>
          <p:nvPr userDrawn="1"/>
        </p:nvSpPr>
        <p:spPr bwMode="auto">
          <a:xfrm>
            <a:off x="6858000" y="6569075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algn="r">
              <a:defRPr sz="1100"/>
            </a:lvl1pPr>
          </a:lstStyle>
          <a:p>
            <a:pPr>
              <a:defRPr/>
            </a:pPr>
            <a:fld id="{06C948A9-D74E-48F4-8181-4A4D17C2A3B9}" type="slidenum">
              <a:rPr lang="en-US" smtClean="0"/>
              <a:pPr>
                <a:defRPr/>
              </a:pPr>
              <a:t>‹#›</a:t>
            </a:fld>
            <a:endParaRPr lang="en-US" dirty="0" smtClean="0"/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312738" y="266700"/>
            <a:ext cx="34972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>
              <a:defRPr/>
            </a:pPr>
            <a:endParaRPr lang="en-US" sz="2400" b="1" dirty="0">
              <a:solidFill>
                <a:srgbClr val="002C5F"/>
              </a:solidFill>
              <a:latin typeface="Calibri" pitchFamily="35" charset="0"/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Content Placeholder 22"/>
          <p:cNvSpPr>
            <a:spLocks noGrp="1"/>
          </p:cNvSpPr>
          <p:nvPr>
            <p:ph sz="quarter" idx="10"/>
          </p:nvPr>
        </p:nvSpPr>
        <p:spPr>
          <a:xfrm>
            <a:off x="457200" y="990600"/>
            <a:ext cx="8305800" cy="5181600"/>
          </a:xfrm>
          <a:prstGeom prst="rect">
            <a:avLst/>
          </a:prstGeom>
        </p:spPr>
        <p:txBody>
          <a:bodyPr/>
          <a:lstStyle>
            <a:lvl1pPr>
              <a:buSzPct val="75000"/>
              <a:buFontTx/>
              <a:buBlip>
                <a:blip r:embed="rId2"/>
              </a:buBlip>
              <a:defRPr sz="2400"/>
            </a:lvl1pPr>
            <a:lvl2pPr>
              <a:buClr>
                <a:srgbClr val="002C5F"/>
              </a:buClr>
              <a:buFont typeface="Arial" pitchFamily="34" charset="0"/>
              <a:buChar char="•"/>
              <a:defRPr sz="20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6" name="Slide Number Placeholder 6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>
            <a:lvl1pPr algn="r">
              <a:defRPr sz="1100"/>
            </a:lvl1pPr>
          </a:lstStyle>
          <a:p>
            <a:pPr>
              <a:defRPr/>
            </a:pPr>
            <a:fld id="{B9B28417-570C-4AF6-9E23-6F405AFE23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6"/>
          <p:cNvSpPr txBox="1">
            <a:spLocks/>
          </p:cNvSpPr>
          <p:nvPr userDrawn="1"/>
        </p:nvSpPr>
        <p:spPr bwMode="auto">
          <a:xfrm>
            <a:off x="6858000" y="6569075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algn="r">
              <a:defRPr sz="1100"/>
            </a:lvl1pPr>
          </a:lstStyle>
          <a:p>
            <a:pPr>
              <a:defRPr/>
            </a:pPr>
            <a:fld id="{39DCEAD4-7C0D-4A34-9E4E-474715194EB6}" type="slidenum">
              <a:rPr lang="en-US" smtClean="0"/>
              <a:pPr>
                <a:defRPr/>
              </a:pPr>
              <a:t>‹#›</a:t>
            </a:fld>
            <a:endParaRPr lang="en-US" dirty="0" smtClean="0"/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312738" y="266700"/>
            <a:ext cx="34972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>
              <a:defRPr/>
            </a:pPr>
            <a:endParaRPr lang="en-US" sz="2400" b="1" dirty="0">
              <a:solidFill>
                <a:srgbClr val="002C5F"/>
              </a:solidFill>
              <a:latin typeface="Calibri" pitchFamily="35" charset="0"/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Content Placeholder 22"/>
          <p:cNvSpPr>
            <a:spLocks noGrp="1"/>
          </p:cNvSpPr>
          <p:nvPr>
            <p:ph sz="quarter" idx="10"/>
          </p:nvPr>
        </p:nvSpPr>
        <p:spPr>
          <a:xfrm>
            <a:off x="457200" y="990600"/>
            <a:ext cx="8305800" cy="5181600"/>
          </a:xfrm>
          <a:prstGeom prst="rect">
            <a:avLst/>
          </a:prstGeom>
        </p:spPr>
        <p:txBody>
          <a:bodyPr/>
          <a:lstStyle>
            <a:lvl1pPr>
              <a:buSzPct val="75000"/>
              <a:buFontTx/>
              <a:buBlip>
                <a:blip r:embed="rId2"/>
              </a:buBlip>
              <a:defRPr sz="2400"/>
            </a:lvl1pPr>
            <a:lvl2pPr>
              <a:buClr>
                <a:srgbClr val="002C5F"/>
              </a:buClr>
              <a:buFont typeface="Arial" pitchFamily="34" charset="0"/>
              <a:buChar char="•"/>
              <a:defRPr sz="20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6" name="Slide Number Placeholder 6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>
            <a:lvl1pPr algn="r">
              <a:defRPr sz="1100"/>
            </a:lvl1pPr>
          </a:lstStyle>
          <a:p>
            <a:pPr>
              <a:defRPr/>
            </a:pPr>
            <a:fld id="{2643E45F-149A-4AFD-A302-67550D98EB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0" y="760413"/>
            <a:ext cx="9144000" cy="1587"/>
          </a:xfrm>
          <a:prstGeom prst="line">
            <a:avLst/>
          </a:prstGeom>
          <a:ln w="12700" cap="flat" cmpd="sng" algn="ctr">
            <a:solidFill>
              <a:srgbClr val="83AFB4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1" name="Picture 29" descr="tone bar2.jpg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6507163"/>
            <a:ext cx="91440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6"/>
          <p:cNvSpPr>
            <a:spLocks noGrp="1"/>
          </p:cNvSpPr>
          <p:nvPr userDrawn="1">
            <p:ph type="sldNum" sz="quarter" idx="4"/>
          </p:nvPr>
        </p:nvSpPr>
        <p:spPr bwMode="auto">
          <a:xfrm>
            <a:off x="6858000" y="6569075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pPr>
              <a:defRPr/>
            </a:pPr>
            <a:fld id="{DF4F72DA-C84B-494B-B084-6C60A76794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TextBox 4"/>
          <p:cNvSpPr txBox="1">
            <a:spLocks noChangeArrowheads="1"/>
          </p:cNvSpPr>
          <p:nvPr userDrawn="1"/>
        </p:nvSpPr>
        <p:spPr bwMode="auto">
          <a:xfrm>
            <a:off x="312738" y="266700"/>
            <a:ext cx="34972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>
              <a:defRPr/>
            </a:pPr>
            <a:endParaRPr lang="en-US" sz="2400" b="1" dirty="0">
              <a:solidFill>
                <a:srgbClr val="002C5F"/>
              </a:solidFill>
              <a:latin typeface="Calibri" pitchFamily="35" charset="0"/>
            </a:endParaRPr>
          </a:p>
        </p:txBody>
      </p:sp>
      <p:sp>
        <p:nvSpPr>
          <p:cNvPr id="2054" name="Title Placeholder 14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16" r:id="rId1"/>
    <p:sldLayoutId id="2147484517" r:id="rId2"/>
    <p:sldLayoutId id="2147484518" r:id="rId3"/>
    <p:sldLayoutId id="2147484519" r:id="rId4"/>
    <p:sldLayoutId id="2147484520" r:id="rId5"/>
    <p:sldLayoutId id="2147484521" r:id="rId6"/>
    <p:sldLayoutId id="2147484522" r:id="rId7"/>
    <p:sldLayoutId id="2147484523" r:id="rId8"/>
    <p:sldLayoutId id="2147484524" r:id="rId9"/>
    <p:sldLayoutId id="2147484525" r:id="rId10"/>
    <p:sldLayoutId id="2147484526" r:id="rId11"/>
    <p:sldLayoutId id="2147484503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2400" b="1" kern="1200" dirty="0">
          <a:solidFill>
            <a:srgbClr val="002C5F"/>
          </a:solidFill>
          <a:latin typeface="Calibri" pitchFamily="35" charset="0"/>
          <a:ea typeface="+mn-ea"/>
          <a:cs typeface="+mn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2C5F"/>
          </a:solidFill>
          <a:latin typeface="Calibri" pitchFamily="35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2C5F"/>
          </a:solidFill>
          <a:latin typeface="Calibri" pitchFamily="35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2C5F"/>
          </a:solidFill>
          <a:latin typeface="Calibri" pitchFamily="35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2C5F"/>
          </a:solidFill>
          <a:latin typeface="Calibri" pitchFamily="35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5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5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5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5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0" y="760413"/>
            <a:ext cx="9144000" cy="1587"/>
          </a:xfrm>
          <a:prstGeom prst="line">
            <a:avLst/>
          </a:prstGeom>
          <a:ln w="12700" cap="flat" cmpd="sng" algn="ctr">
            <a:solidFill>
              <a:srgbClr val="83AFB4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75" name="Picture 29" descr="tone bar2.jpg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6507163"/>
            <a:ext cx="91440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6"/>
          <p:cNvSpPr>
            <a:spLocks noGrp="1"/>
          </p:cNvSpPr>
          <p:nvPr userDrawn="1">
            <p:ph type="sldNum" sz="quarter" idx="4"/>
          </p:nvPr>
        </p:nvSpPr>
        <p:spPr bwMode="auto">
          <a:xfrm>
            <a:off x="6858000" y="6569075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pPr>
              <a:defRPr/>
            </a:pPr>
            <a:fld id="{33BE5E60-2811-42E5-8E3A-2993B9DCD1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077" name="Title Placeholder 14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27" r:id="rId1"/>
    <p:sldLayoutId id="2147484528" r:id="rId2"/>
    <p:sldLayoutId id="2147484529" r:id="rId3"/>
    <p:sldLayoutId id="2147484530" r:id="rId4"/>
    <p:sldLayoutId id="2147484531" r:id="rId5"/>
    <p:sldLayoutId id="2147484532" r:id="rId6"/>
    <p:sldLayoutId id="2147484533" r:id="rId7"/>
    <p:sldLayoutId id="2147484534" r:id="rId8"/>
    <p:sldLayoutId id="2147484535" r:id="rId9"/>
    <p:sldLayoutId id="2147484536" r:id="rId10"/>
    <p:sldLayoutId id="214748453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2400" b="1" kern="1200" dirty="0">
          <a:solidFill>
            <a:srgbClr val="002C5F"/>
          </a:solidFill>
          <a:latin typeface="Calibri" pitchFamily="35" charset="0"/>
          <a:ea typeface="+mn-ea"/>
          <a:cs typeface="+mn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2C5F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2C5F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2C5F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2C5F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002C5F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002C5F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002C5F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002C5F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503238"/>
          </a:xfrm>
          <a:prstGeom prst="rect">
            <a:avLst/>
          </a:prstGeom>
          <a:solidFill>
            <a:srgbClr val="0E6CB6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 rot="10800000">
            <a:off x="0" y="6184900"/>
            <a:ext cx="9144000" cy="684213"/>
          </a:xfrm>
          <a:prstGeom prst="rect">
            <a:avLst/>
          </a:prstGeom>
          <a:gradFill>
            <a:gsLst>
              <a:gs pos="45000">
                <a:schemeClr val="bg1"/>
              </a:gs>
              <a:gs pos="100000">
                <a:srgbClr val="7299BB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0" y="574675"/>
            <a:ext cx="9144000" cy="1588"/>
          </a:xfrm>
          <a:prstGeom prst="line">
            <a:avLst/>
          </a:prstGeom>
          <a:ln w="44450" cap="flat" cmpd="sng" algn="ctr">
            <a:solidFill>
              <a:srgbClr val="C4123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0" y="6856413"/>
            <a:ext cx="9144000" cy="1587"/>
          </a:xfrm>
          <a:prstGeom prst="line">
            <a:avLst/>
          </a:prstGeom>
          <a:ln w="44450" cap="flat" cmpd="sng" algn="ctr">
            <a:solidFill>
              <a:srgbClr val="0E6CB6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102" name="Picture 4" descr="EQC final logo"/>
          <p:cNvPicPr>
            <a:picLocks noChangeAspect="1" noChangeArrowheads="1"/>
          </p:cNvPicPr>
          <p:nvPr userDrawn="1">
            <p:custDataLst>
              <p:tags r:id="rId14"/>
            </p:custDataLst>
          </p:nvPr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321675" y="5943600"/>
            <a:ext cx="750888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lide Number Placeholder 10"/>
          <p:cNvSpPr txBox="1">
            <a:spLocks noGrp="1"/>
          </p:cNvSpPr>
          <p:nvPr userDrawn="1"/>
        </p:nvSpPr>
        <p:spPr bwMode="auto">
          <a:xfrm>
            <a:off x="6934200" y="63246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85B2C653-42C6-4945-8E48-630F28F156FC}" type="slidenum">
              <a:rPr lang="en-US" sz="900">
                <a:solidFill>
                  <a:prstClr val="black"/>
                </a:solidFill>
              </a:rPr>
              <a:pPr algn="r">
                <a:defRPr/>
              </a:pPr>
              <a:t>‹#›</a:t>
            </a:fld>
            <a:endParaRPr lang="en-US" sz="900" dirty="0">
              <a:solidFill>
                <a:prstClr val="black"/>
              </a:solidFill>
            </a:endParaRPr>
          </a:p>
        </p:txBody>
      </p:sp>
      <p:pic>
        <p:nvPicPr>
          <p:cNvPr id="4104" name="Picture 11" descr="OAPI Logo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28600" y="5715000"/>
            <a:ext cx="33528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504" r:id="rId1"/>
    <p:sldLayoutId id="2147484505" r:id="rId2"/>
    <p:sldLayoutId id="2147484506" r:id="rId3"/>
    <p:sldLayoutId id="2147484507" r:id="rId4"/>
    <p:sldLayoutId id="2147484508" r:id="rId5"/>
    <p:sldLayoutId id="2147484509" r:id="rId6"/>
    <p:sldLayoutId id="2147484510" r:id="rId7"/>
    <p:sldLayoutId id="2147484511" r:id="rId8"/>
    <p:sldLayoutId id="2147484512" r:id="rId9"/>
    <p:sldLayoutId id="2147484513" r:id="rId10"/>
    <p:sldLayoutId id="2147484514" r:id="rId11"/>
    <p:sldLayoutId id="2147484515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1.jpeg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2" descr="swoosh3B.jpg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150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Rectangle 6"/>
          <p:cNvSpPr>
            <a:spLocks noGrp="1" noChangeArrowheads="1"/>
          </p:cNvSpPr>
          <p:nvPr>
            <p:ph type="ctrTitle" idx="4294967295"/>
          </p:nvPr>
        </p:nvSpPr>
        <p:spPr>
          <a:xfrm>
            <a:off x="914400" y="2514600"/>
            <a:ext cx="7772400" cy="2079625"/>
          </a:xfrm>
        </p:spPr>
        <p:txBody>
          <a:bodyPr/>
          <a:lstStyle/>
          <a:p>
            <a:pPr eaLnBrk="1" hangingPunct="1"/>
            <a:r>
              <a:rPr sz="3200" smtClean="0">
                <a:latin typeface="Calibri" pitchFamily="34" charset="0"/>
              </a:rPr>
              <a:t>Auditing and Monitoring </a:t>
            </a:r>
            <a:br>
              <a:rPr sz="3200" smtClean="0">
                <a:latin typeface="Calibri" pitchFamily="34" charset="0"/>
              </a:rPr>
            </a:br>
            <a:r>
              <a:rPr sz="2000" smtClean="0">
                <a:latin typeface="Calibri" pitchFamily="34" charset="0"/>
              </a:rPr>
              <a:t/>
            </a:r>
            <a:br>
              <a:rPr sz="2000" smtClean="0">
                <a:latin typeface="Calibri" pitchFamily="34" charset="0"/>
              </a:rPr>
            </a:br>
            <a:r>
              <a:rPr smtClean="0">
                <a:latin typeface="Calibri" pitchFamily="34" charset="0"/>
              </a:rPr>
              <a:t>Strategies to Mitigate Risks of Off-Label Promotion</a:t>
            </a:r>
            <a:r>
              <a:rPr sz="2000" smtClean="0">
                <a:latin typeface="Calibri" pitchFamily="34" charset="0"/>
              </a:rPr>
              <a:t/>
            </a:r>
            <a:br>
              <a:rPr sz="2000" smtClean="0">
                <a:latin typeface="Calibri" pitchFamily="34" charset="0"/>
              </a:rPr>
            </a:br>
            <a:r>
              <a:rPr sz="2000" smtClean="0">
                <a:latin typeface="Calibri" pitchFamily="34" charset="0"/>
              </a:rPr>
              <a:t/>
            </a:r>
            <a:br>
              <a:rPr sz="2000" smtClean="0">
                <a:latin typeface="Calibri" pitchFamily="34" charset="0"/>
              </a:rPr>
            </a:br>
            <a:r>
              <a:rPr sz="2000" smtClean="0">
                <a:latin typeface="Calibri" pitchFamily="34" charset="0"/>
              </a:rPr>
              <a:t/>
            </a:r>
            <a:br>
              <a:rPr sz="2000" smtClean="0">
                <a:latin typeface="Calibri" pitchFamily="34" charset="0"/>
              </a:rPr>
            </a:br>
            <a:endParaRPr sz="2000" smtClean="0">
              <a:latin typeface="Calibri" pitchFamily="34" charset="0"/>
            </a:endParaRPr>
          </a:p>
        </p:txBody>
      </p:sp>
      <p:pic>
        <p:nvPicPr>
          <p:cNvPr id="27652" name="Picture 18" descr="Potomac_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152400"/>
            <a:ext cx="3429000" cy="170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9"/>
          <p:cNvSpPr>
            <a:spLocks noChangeArrowheads="1"/>
          </p:cNvSpPr>
          <p:nvPr/>
        </p:nvSpPr>
        <p:spPr bwMode="gray">
          <a:xfrm>
            <a:off x="0" y="3048000"/>
            <a:ext cx="9140825" cy="63500"/>
          </a:xfrm>
          <a:prstGeom prst="rect">
            <a:avLst/>
          </a:prstGeom>
          <a:solidFill>
            <a:srgbClr val="99CCFF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+mn-lt"/>
              <a:cs typeface="+mn-cs"/>
            </a:endParaRPr>
          </a:p>
        </p:txBody>
      </p:sp>
      <p:pic>
        <p:nvPicPr>
          <p:cNvPr id="27654" name="Picture 6" descr="header_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268288"/>
            <a:ext cx="2895600" cy="147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5" name="Rectangle 6"/>
          <p:cNvSpPr>
            <a:spLocks noChangeArrowheads="1"/>
          </p:cNvSpPr>
          <p:nvPr/>
        </p:nvSpPr>
        <p:spPr bwMode="auto">
          <a:xfrm>
            <a:off x="990600" y="3810000"/>
            <a:ext cx="6400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/>
              <a:t>CBI West Coast Life Sciences Compliance Congress </a:t>
            </a:r>
            <a:br>
              <a:rPr lang="en-US" sz="1600" b="1"/>
            </a:br>
            <a:r>
              <a:rPr lang="en-US" sz="1600" b="1"/>
              <a:t>November 19, 2010</a:t>
            </a:r>
            <a:r>
              <a:rPr lang="en-US" sz="1600" b="1">
                <a:latin typeface="Calibri" pitchFamily="34" charset="0"/>
              </a:rPr>
              <a:t/>
            </a:r>
            <a:br>
              <a:rPr lang="en-US" sz="1600" b="1">
                <a:latin typeface="Calibri" pitchFamily="34" charset="0"/>
              </a:rPr>
            </a:br>
            <a:endParaRPr lang="en-US" sz="16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smtClean="0">
                <a:latin typeface="Calibri" pitchFamily="34" charset="0"/>
              </a:rPr>
              <a:t>Scope the Audit: Territory Selection Example</a:t>
            </a:r>
          </a:p>
        </p:txBody>
      </p:sp>
      <p:cxnSp>
        <p:nvCxnSpPr>
          <p:cNvPr id="67" name="Straight Connector 66"/>
          <p:cNvCxnSpPr/>
          <p:nvPr/>
        </p:nvCxnSpPr>
        <p:spPr>
          <a:xfrm>
            <a:off x="-76200" y="6018213"/>
            <a:ext cx="9156700" cy="1587"/>
          </a:xfrm>
          <a:prstGeom prst="line">
            <a:avLst/>
          </a:prstGeom>
          <a:ln w="15875" cap="rnd" cmpd="sng" algn="ctr">
            <a:solidFill>
              <a:srgbClr val="0E6CB6"/>
            </a:solidFill>
            <a:prstDash val="sys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rot="5400000" flipH="1" flipV="1">
            <a:off x="3240088" y="3389312"/>
            <a:ext cx="5257800" cy="3175"/>
          </a:xfrm>
          <a:prstGeom prst="line">
            <a:avLst/>
          </a:prstGeom>
          <a:ln w="15875" cap="rnd" cmpd="sng" algn="ctr">
            <a:solidFill>
              <a:srgbClr val="0E6CB6"/>
            </a:solidFill>
            <a:prstDash val="sys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Content Placeholder 2"/>
          <p:cNvSpPr txBox="1">
            <a:spLocks/>
          </p:cNvSpPr>
          <p:nvPr/>
        </p:nvSpPr>
        <p:spPr bwMode="auto">
          <a:xfrm>
            <a:off x="6019800" y="1066800"/>
            <a:ext cx="2895600" cy="3505200"/>
          </a:xfrm>
          <a:prstGeom prst="rect">
            <a:avLst/>
          </a:prstGeom>
          <a:solidFill>
            <a:schemeClr val="accent5">
              <a:lumMod val="20000"/>
              <a:lumOff val="80000"/>
              <a:alpha val="25000"/>
            </a:schemeClr>
          </a:solidFill>
          <a:ln>
            <a:solidFill>
              <a:srgbClr val="002C63"/>
            </a:solidFill>
            <a:miter lim="800000"/>
            <a:headEnd/>
            <a:tailEnd/>
          </a:ln>
        </p:spPr>
        <p:txBody>
          <a:bodyPr/>
          <a:lstStyle/>
          <a:p>
            <a:pPr marL="463550" indent="-463550">
              <a:spcBef>
                <a:spcPct val="20000"/>
              </a:spcBef>
              <a:buSzPct val="75000"/>
              <a:defRPr/>
            </a:pPr>
            <a:r>
              <a:rPr lang="en-US" sz="1600" b="1" dirty="0">
                <a:latin typeface="+mn-lt"/>
                <a:cs typeface="+mn-cs"/>
              </a:rPr>
              <a:t>Travel Schedules</a:t>
            </a:r>
          </a:p>
          <a:p>
            <a:pPr marL="463550" indent="-463550">
              <a:spcBef>
                <a:spcPct val="20000"/>
              </a:spcBef>
              <a:buSzPct val="75000"/>
              <a:buFontTx/>
              <a:buBlip>
                <a:blip r:embed="rId2"/>
              </a:buBlip>
              <a:defRPr/>
            </a:pPr>
            <a:r>
              <a:rPr lang="en-US" sz="1600" dirty="0">
                <a:latin typeface="+mn-lt"/>
                <a:cs typeface="+mn-cs"/>
              </a:rPr>
              <a:t>Travel to Location on Monday</a:t>
            </a:r>
          </a:p>
          <a:p>
            <a:pPr marL="463550" indent="-463550">
              <a:spcBef>
                <a:spcPct val="20000"/>
              </a:spcBef>
              <a:buSzPct val="75000"/>
              <a:buFontTx/>
              <a:buBlip>
                <a:blip r:embed="rId2"/>
              </a:buBlip>
              <a:defRPr/>
            </a:pPr>
            <a:r>
              <a:rPr lang="en-US" sz="1600" dirty="0">
                <a:latin typeface="+mn-lt"/>
                <a:cs typeface="+mn-cs"/>
              </a:rPr>
              <a:t>Three Audit Days (Tues-Fri)</a:t>
            </a:r>
          </a:p>
          <a:p>
            <a:pPr marL="463550" indent="-463550">
              <a:spcBef>
                <a:spcPct val="20000"/>
              </a:spcBef>
              <a:buSzPct val="75000"/>
              <a:buFontTx/>
              <a:buBlip>
                <a:blip r:embed="rId2"/>
              </a:buBlip>
              <a:defRPr/>
            </a:pPr>
            <a:r>
              <a:rPr lang="en-US" sz="1600" dirty="0">
                <a:latin typeface="+mn-lt"/>
                <a:cs typeface="+mn-cs"/>
              </a:rPr>
              <a:t>Multiple locations  via major airports</a:t>
            </a:r>
          </a:p>
          <a:p>
            <a:pPr marL="463550" indent="-463550">
              <a:spcBef>
                <a:spcPct val="20000"/>
              </a:spcBef>
              <a:buSzPct val="75000"/>
              <a:buFontTx/>
              <a:buBlip>
                <a:blip r:embed="rId2"/>
              </a:buBlip>
              <a:defRPr/>
            </a:pPr>
            <a:endParaRPr lang="en-US" sz="1600" b="1" dirty="0">
              <a:latin typeface="+mn-lt"/>
              <a:cs typeface="+mn-cs"/>
            </a:endParaRPr>
          </a:p>
          <a:p>
            <a:pPr marL="463550" indent="-463550">
              <a:spcBef>
                <a:spcPct val="20000"/>
              </a:spcBef>
              <a:buSzPct val="75000"/>
              <a:defRPr/>
            </a:pPr>
            <a:r>
              <a:rPr lang="en-US" sz="1600" b="1" dirty="0">
                <a:latin typeface="+mn-lt"/>
                <a:cs typeface="+mn-cs"/>
              </a:rPr>
              <a:t>Example of 30 “Audits”</a:t>
            </a:r>
          </a:p>
          <a:p>
            <a:pPr marL="463550" indent="-463550">
              <a:spcBef>
                <a:spcPct val="20000"/>
              </a:spcBef>
              <a:buSzPct val="75000"/>
              <a:buFontTx/>
              <a:buBlip>
                <a:blip r:embed="rId2"/>
              </a:buBlip>
              <a:defRPr/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Each consisting of a ride-along and speaker program</a:t>
            </a:r>
          </a:p>
          <a:p>
            <a:pPr marL="463550" indent="-463550">
              <a:spcBef>
                <a:spcPct val="20000"/>
              </a:spcBef>
              <a:buSzPct val="75000"/>
              <a:buFontTx/>
              <a:buBlip>
                <a:blip r:embed="rId2"/>
              </a:buBlip>
              <a:defRPr/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Three days in the field for 10 weeks</a:t>
            </a:r>
          </a:p>
          <a:p>
            <a:pPr marL="463550" indent="-463550">
              <a:spcBef>
                <a:spcPct val="20000"/>
              </a:spcBef>
              <a:buSzPct val="75000"/>
              <a:defRPr/>
            </a:pPr>
            <a:endParaRPr lang="en-US" sz="1600" b="1" dirty="0">
              <a:latin typeface="+mn-lt"/>
              <a:cs typeface="+mn-cs"/>
            </a:endParaRPr>
          </a:p>
          <a:p>
            <a:pPr marL="463550" indent="-463550">
              <a:spcBef>
                <a:spcPct val="20000"/>
              </a:spcBef>
              <a:buSzPct val="75000"/>
              <a:buFontTx/>
              <a:buBlip>
                <a:blip r:embed="rId2"/>
              </a:buBlip>
              <a:defRPr/>
            </a:pPr>
            <a:endParaRPr lang="en-US" sz="1600" b="1" dirty="0">
              <a:latin typeface="+mn-lt"/>
              <a:cs typeface="+mn-cs"/>
            </a:endParaRPr>
          </a:p>
        </p:txBody>
      </p:sp>
      <p:sp>
        <p:nvSpPr>
          <p:cNvPr id="70" name="Content Placeholder 2"/>
          <p:cNvSpPr txBox="1">
            <a:spLocks/>
          </p:cNvSpPr>
          <p:nvPr/>
        </p:nvSpPr>
        <p:spPr bwMode="auto">
          <a:xfrm>
            <a:off x="4038600" y="914400"/>
            <a:ext cx="1676400" cy="1828800"/>
          </a:xfrm>
          <a:prstGeom prst="rect">
            <a:avLst/>
          </a:prstGeom>
          <a:solidFill>
            <a:schemeClr val="accent5">
              <a:lumMod val="20000"/>
              <a:lumOff val="80000"/>
              <a:alpha val="25000"/>
            </a:schemeClr>
          </a:solidFill>
          <a:ln>
            <a:solidFill>
              <a:srgbClr val="002C63"/>
            </a:solidFill>
            <a:miter lim="800000"/>
            <a:headEnd/>
            <a:tailEnd/>
          </a:ln>
        </p:spPr>
        <p:txBody>
          <a:bodyPr/>
          <a:lstStyle/>
          <a:p>
            <a:pPr marL="463550" indent="-463550">
              <a:spcBef>
                <a:spcPct val="20000"/>
              </a:spcBef>
              <a:buSzPct val="75000"/>
              <a:defRPr/>
            </a:pPr>
            <a:r>
              <a:rPr lang="en-US" sz="1600" b="1" dirty="0">
                <a:latin typeface="+mn-lt"/>
                <a:cs typeface="+mn-cs"/>
              </a:rPr>
              <a:t>West Cities</a:t>
            </a:r>
          </a:p>
          <a:p>
            <a:pPr marL="463550" indent="-463550">
              <a:spcBef>
                <a:spcPct val="20000"/>
              </a:spcBef>
              <a:buSzPct val="75000"/>
              <a:buFontTx/>
              <a:buBlip>
                <a:blip r:embed="rId2"/>
              </a:buBlip>
              <a:defRPr/>
            </a:pPr>
            <a:r>
              <a:rPr lang="en-US" sz="1600" dirty="0">
                <a:latin typeface="+mn-lt"/>
                <a:cs typeface="+mn-cs"/>
              </a:rPr>
              <a:t>Seattle </a:t>
            </a:r>
          </a:p>
          <a:p>
            <a:pPr marL="463550" indent="-463550">
              <a:spcBef>
                <a:spcPct val="20000"/>
              </a:spcBef>
              <a:buSzPct val="75000"/>
              <a:buFontTx/>
              <a:buBlip>
                <a:blip r:embed="rId2"/>
              </a:buBlip>
              <a:defRPr/>
            </a:pPr>
            <a:r>
              <a:rPr lang="en-US" sz="1600" dirty="0">
                <a:latin typeface="+mn-lt"/>
                <a:cs typeface="+mn-cs"/>
              </a:rPr>
              <a:t>Denver </a:t>
            </a:r>
          </a:p>
          <a:p>
            <a:pPr marL="463550" indent="-463550">
              <a:spcBef>
                <a:spcPct val="20000"/>
              </a:spcBef>
              <a:buSzPct val="75000"/>
              <a:buFontTx/>
              <a:buBlip>
                <a:blip r:embed="rId2"/>
              </a:buBlip>
              <a:defRPr/>
            </a:pPr>
            <a:r>
              <a:rPr lang="en-US" sz="1600" dirty="0">
                <a:latin typeface="+mn-lt"/>
                <a:cs typeface="+mn-cs"/>
              </a:rPr>
              <a:t>Milwaukee</a:t>
            </a:r>
          </a:p>
          <a:p>
            <a:pPr marL="463550" indent="-463550">
              <a:spcBef>
                <a:spcPct val="20000"/>
              </a:spcBef>
              <a:buSzPct val="75000"/>
              <a:buFontTx/>
              <a:buBlip>
                <a:blip r:embed="rId2"/>
              </a:buBlip>
              <a:defRPr/>
            </a:pPr>
            <a:r>
              <a:rPr lang="en-US" sz="1600" dirty="0">
                <a:latin typeface="+mn-lt"/>
                <a:cs typeface="+mn-cs"/>
              </a:rPr>
              <a:t>St. Louis </a:t>
            </a:r>
          </a:p>
          <a:p>
            <a:pPr marL="463550" indent="-463550">
              <a:spcBef>
                <a:spcPct val="20000"/>
              </a:spcBef>
              <a:buSzPct val="75000"/>
              <a:buFontTx/>
              <a:buBlip>
                <a:blip r:embed="rId2"/>
              </a:buBlip>
              <a:defRPr/>
            </a:pPr>
            <a:r>
              <a:rPr lang="en-US" sz="1600" dirty="0">
                <a:latin typeface="+mn-lt"/>
                <a:cs typeface="+mn-cs"/>
              </a:rPr>
              <a:t>Houston</a:t>
            </a:r>
          </a:p>
          <a:p>
            <a:pPr marL="463550" indent="-463550">
              <a:spcBef>
                <a:spcPct val="20000"/>
              </a:spcBef>
              <a:buSzPct val="75000"/>
              <a:buFontTx/>
              <a:buBlip>
                <a:blip r:embed="rId2"/>
              </a:buBlip>
              <a:defRPr/>
            </a:pPr>
            <a:endParaRPr lang="en-US" sz="1600" b="1" dirty="0">
              <a:latin typeface="+mn-lt"/>
              <a:cs typeface="+mn-cs"/>
            </a:endParaRPr>
          </a:p>
        </p:txBody>
      </p:sp>
      <p:sp>
        <p:nvSpPr>
          <p:cNvPr id="233" name="Content Placeholder 2"/>
          <p:cNvSpPr txBox="1">
            <a:spLocks/>
          </p:cNvSpPr>
          <p:nvPr/>
        </p:nvSpPr>
        <p:spPr bwMode="auto">
          <a:xfrm>
            <a:off x="152400" y="3886200"/>
            <a:ext cx="1676400" cy="1828800"/>
          </a:xfrm>
          <a:prstGeom prst="rect">
            <a:avLst/>
          </a:prstGeom>
          <a:solidFill>
            <a:schemeClr val="accent5">
              <a:lumMod val="20000"/>
              <a:lumOff val="80000"/>
              <a:alpha val="25000"/>
            </a:schemeClr>
          </a:solidFill>
          <a:ln>
            <a:solidFill>
              <a:srgbClr val="002C63"/>
            </a:solidFill>
            <a:miter lim="800000"/>
            <a:headEnd/>
            <a:tailEnd/>
          </a:ln>
        </p:spPr>
        <p:txBody>
          <a:bodyPr/>
          <a:lstStyle/>
          <a:p>
            <a:pPr marL="463550" indent="-463550">
              <a:spcBef>
                <a:spcPct val="20000"/>
              </a:spcBef>
              <a:buSzPct val="75000"/>
              <a:defRPr/>
            </a:pPr>
            <a:r>
              <a:rPr lang="en-US" sz="1600" b="1" dirty="0">
                <a:latin typeface="+mn-lt"/>
                <a:cs typeface="+mn-cs"/>
              </a:rPr>
              <a:t>East Cities</a:t>
            </a:r>
          </a:p>
          <a:p>
            <a:pPr marL="463550" indent="-463550">
              <a:spcBef>
                <a:spcPct val="20000"/>
              </a:spcBef>
              <a:buSzPct val="75000"/>
              <a:buFontTx/>
              <a:buBlip>
                <a:blip r:embed="rId2"/>
              </a:buBlip>
              <a:defRPr/>
            </a:pPr>
            <a:r>
              <a:rPr lang="en-US" sz="1600" dirty="0">
                <a:latin typeface="+mn-lt"/>
                <a:cs typeface="+mn-cs"/>
              </a:rPr>
              <a:t>Chicago</a:t>
            </a:r>
          </a:p>
          <a:p>
            <a:pPr marL="463550" indent="-463550">
              <a:spcBef>
                <a:spcPct val="20000"/>
              </a:spcBef>
              <a:buSzPct val="75000"/>
              <a:buFontTx/>
              <a:buBlip>
                <a:blip r:embed="rId2"/>
              </a:buBlip>
              <a:defRPr/>
            </a:pPr>
            <a:r>
              <a:rPr lang="en-US" sz="1600" dirty="0">
                <a:latin typeface="+mn-lt"/>
                <a:cs typeface="+mn-cs"/>
              </a:rPr>
              <a:t>Orlando</a:t>
            </a:r>
          </a:p>
          <a:p>
            <a:pPr marL="463550" indent="-463550">
              <a:spcBef>
                <a:spcPct val="20000"/>
              </a:spcBef>
              <a:buSzPct val="75000"/>
              <a:buFontTx/>
              <a:buBlip>
                <a:blip r:embed="rId2"/>
              </a:buBlip>
              <a:defRPr/>
            </a:pPr>
            <a:r>
              <a:rPr lang="en-US" sz="1600" dirty="0">
                <a:latin typeface="+mn-lt"/>
                <a:cs typeface="+mn-cs"/>
              </a:rPr>
              <a:t>Raleigh</a:t>
            </a:r>
          </a:p>
          <a:p>
            <a:pPr marL="463550" indent="-463550">
              <a:spcBef>
                <a:spcPct val="20000"/>
              </a:spcBef>
              <a:buSzPct val="75000"/>
              <a:buFontTx/>
              <a:buBlip>
                <a:blip r:embed="rId2"/>
              </a:buBlip>
              <a:defRPr/>
            </a:pPr>
            <a:r>
              <a:rPr lang="en-US" sz="1600" dirty="0">
                <a:latin typeface="+mn-lt"/>
                <a:cs typeface="+mn-cs"/>
              </a:rPr>
              <a:t>Pittsburgh </a:t>
            </a:r>
          </a:p>
          <a:p>
            <a:pPr marL="463550" indent="-463550">
              <a:spcBef>
                <a:spcPct val="20000"/>
              </a:spcBef>
              <a:buSzPct val="75000"/>
              <a:buFontTx/>
              <a:buBlip>
                <a:blip r:embed="rId2"/>
              </a:buBlip>
              <a:defRPr/>
            </a:pPr>
            <a:r>
              <a:rPr lang="en-US" sz="1600" dirty="0">
                <a:latin typeface="+mn-lt"/>
                <a:cs typeface="+mn-cs"/>
              </a:rPr>
              <a:t>New York</a:t>
            </a:r>
          </a:p>
          <a:p>
            <a:pPr marL="463550" indent="-463550">
              <a:spcBef>
                <a:spcPct val="20000"/>
              </a:spcBef>
              <a:buSzPct val="75000"/>
              <a:buFontTx/>
              <a:buBlip>
                <a:blip r:embed="rId2"/>
              </a:buBlip>
              <a:defRPr/>
            </a:pPr>
            <a:endParaRPr lang="en-US" sz="1600" b="1" dirty="0">
              <a:latin typeface="+mn-lt"/>
              <a:cs typeface="+mn-cs"/>
            </a:endParaRPr>
          </a:p>
        </p:txBody>
      </p:sp>
      <p:sp>
        <p:nvSpPr>
          <p:cNvPr id="35848" name="Freeform 67"/>
          <p:cNvSpPr>
            <a:spLocks/>
          </p:cNvSpPr>
          <p:nvPr/>
        </p:nvSpPr>
        <p:spPr bwMode="auto">
          <a:xfrm>
            <a:off x="1681163" y="2317750"/>
            <a:ext cx="1497012" cy="1073150"/>
          </a:xfrm>
          <a:custGeom>
            <a:avLst/>
            <a:gdLst>
              <a:gd name="T0" fmla="*/ 2147483647 w 1248"/>
              <a:gd name="T1" fmla="*/ 0 h 1156"/>
              <a:gd name="T2" fmla="*/ 2147483647 w 1248"/>
              <a:gd name="T3" fmla="*/ 2147483647 h 1156"/>
              <a:gd name="T4" fmla="*/ 2147483647 w 1248"/>
              <a:gd name="T5" fmla="*/ 2147483647 h 1156"/>
              <a:gd name="T6" fmla="*/ 2147483647 w 1248"/>
              <a:gd name="T7" fmla="*/ 2147483647 h 1156"/>
              <a:gd name="T8" fmla="*/ 2147483647 w 1248"/>
              <a:gd name="T9" fmla="*/ 2147483647 h 1156"/>
              <a:gd name="T10" fmla="*/ 2147483647 w 1248"/>
              <a:gd name="T11" fmla="*/ 2147483647 h 1156"/>
              <a:gd name="T12" fmla="*/ 2147483647 w 1248"/>
              <a:gd name="T13" fmla="*/ 2147483647 h 1156"/>
              <a:gd name="T14" fmla="*/ 2147483647 w 1248"/>
              <a:gd name="T15" fmla="*/ 2147483647 h 1156"/>
              <a:gd name="T16" fmla="*/ 2147483647 w 1248"/>
              <a:gd name="T17" fmla="*/ 2147483647 h 1156"/>
              <a:gd name="T18" fmla="*/ 2147483647 w 1248"/>
              <a:gd name="T19" fmla="*/ 2147483647 h 1156"/>
              <a:gd name="T20" fmla="*/ 2147483647 w 1248"/>
              <a:gd name="T21" fmla="*/ 2147483647 h 1156"/>
              <a:gd name="T22" fmla="*/ 2147483647 w 1248"/>
              <a:gd name="T23" fmla="*/ 2147483647 h 1156"/>
              <a:gd name="T24" fmla="*/ 2147483647 w 1248"/>
              <a:gd name="T25" fmla="*/ 2147483647 h 1156"/>
              <a:gd name="T26" fmla="*/ 2147483647 w 1248"/>
              <a:gd name="T27" fmla="*/ 2147483647 h 1156"/>
              <a:gd name="T28" fmla="*/ 2147483647 w 1248"/>
              <a:gd name="T29" fmla="*/ 2147483647 h 1156"/>
              <a:gd name="T30" fmla="*/ 2147483647 w 1248"/>
              <a:gd name="T31" fmla="*/ 2147483647 h 1156"/>
              <a:gd name="T32" fmla="*/ 2147483647 w 1248"/>
              <a:gd name="T33" fmla="*/ 2147483647 h 1156"/>
              <a:gd name="T34" fmla="*/ 2147483647 w 1248"/>
              <a:gd name="T35" fmla="*/ 2147483647 h 1156"/>
              <a:gd name="T36" fmla="*/ 2147483647 w 1248"/>
              <a:gd name="T37" fmla="*/ 2147483647 h 1156"/>
              <a:gd name="T38" fmla="*/ 2147483647 w 1248"/>
              <a:gd name="T39" fmla="*/ 2147483647 h 1156"/>
              <a:gd name="T40" fmla="*/ 2147483647 w 1248"/>
              <a:gd name="T41" fmla="*/ 2147483647 h 1156"/>
              <a:gd name="T42" fmla="*/ 2147483647 w 1248"/>
              <a:gd name="T43" fmla="*/ 2147483647 h 1156"/>
              <a:gd name="T44" fmla="*/ 2147483647 w 1248"/>
              <a:gd name="T45" fmla="*/ 2147483647 h 1156"/>
              <a:gd name="T46" fmla="*/ 2147483647 w 1248"/>
              <a:gd name="T47" fmla="*/ 2147483647 h 1156"/>
              <a:gd name="T48" fmla="*/ 2147483647 w 1248"/>
              <a:gd name="T49" fmla="*/ 2147483647 h 1156"/>
              <a:gd name="T50" fmla="*/ 2147483647 w 1248"/>
              <a:gd name="T51" fmla="*/ 2147483647 h 1156"/>
              <a:gd name="T52" fmla="*/ 2147483647 w 1248"/>
              <a:gd name="T53" fmla="*/ 2147483647 h 1156"/>
              <a:gd name="T54" fmla="*/ 2147483647 w 1248"/>
              <a:gd name="T55" fmla="*/ 2147483647 h 1156"/>
              <a:gd name="T56" fmla="*/ 2147483647 w 1248"/>
              <a:gd name="T57" fmla="*/ 2147483647 h 1156"/>
              <a:gd name="T58" fmla="*/ 2147483647 w 1248"/>
              <a:gd name="T59" fmla="*/ 2147483647 h 1156"/>
              <a:gd name="T60" fmla="*/ 2147483647 w 1248"/>
              <a:gd name="T61" fmla="*/ 2147483647 h 1156"/>
              <a:gd name="T62" fmla="*/ 2147483647 w 1248"/>
              <a:gd name="T63" fmla="*/ 2147483647 h 1156"/>
              <a:gd name="T64" fmla="*/ 2147483647 w 1248"/>
              <a:gd name="T65" fmla="*/ 2147483647 h 1156"/>
              <a:gd name="T66" fmla="*/ 2147483647 w 1248"/>
              <a:gd name="T67" fmla="*/ 2147483647 h 1156"/>
              <a:gd name="T68" fmla="*/ 2147483647 w 1248"/>
              <a:gd name="T69" fmla="*/ 2147483647 h 1156"/>
              <a:gd name="T70" fmla="*/ 2147483647 w 1248"/>
              <a:gd name="T71" fmla="*/ 2147483647 h 1156"/>
              <a:gd name="T72" fmla="*/ 2147483647 w 1248"/>
              <a:gd name="T73" fmla="*/ 2147483647 h 1156"/>
              <a:gd name="T74" fmla="*/ 2147483647 w 1248"/>
              <a:gd name="T75" fmla="*/ 2147483647 h 1156"/>
              <a:gd name="T76" fmla="*/ 2147483647 w 1248"/>
              <a:gd name="T77" fmla="*/ 2147483647 h 1156"/>
              <a:gd name="T78" fmla="*/ 2147483647 w 1248"/>
              <a:gd name="T79" fmla="*/ 2147483647 h 1156"/>
              <a:gd name="T80" fmla="*/ 2147483647 w 1248"/>
              <a:gd name="T81" fmla="*/ 2147483647 h 1156"/>
              <a:gd name="T82" fmla="*/ 2147483647 w 1248"/>
              <a:gd name="T83" fmla="*/ 2147483647 h 1156"/>
              <a:gd name="T84" fmla="*/ 2147483647 w 1248"/>
              <a:gd name="T85" fmla="*/ 2147483647 h 1156"/>
              <a:gd name="T86" fmla="*/ 2147483647 w 1248"/>
              <a:gd name="T87" fmla="*/ 2147483647 h 1156"/>
              <a:gd name="T88" fmla="*/ 2147483647 w 1248"/>
              <a:gd name="T89" fmla="*/ 2147483647 h 1156"/>
              <a:gd name="T90" fmla="*/ 2147483647 w 1248"/>
              <a:gd name="T91" fmla="*/ 2147483647 h 1156"/>
              <a:gd name="T92" fmla="*/ 0 w 1248"/>
              <a:gd name="T93" fmla="*/ 2147483647 h 1156"/>
              <a:gd name="T94" fmla="*/ 0 w 1248"/>
              <a:gd name="T95" fmla="*/ 2147483647 h 1156"/>
              <a:gd name="T96" fmla="*/ 2147483647 w 1248"/>
              <a:gd name="T97" fmla="*/ 2147483647 h 1156"/>
              <a:gd name="T98" fmla="*/ 2147483647 w 1248"/>
              <a:gd name="T99" fmla="*/ 2147483647 h 1156"/>
              <a:gd name="T100" fmla="*/ 2147483647 w 1248"/>
              <a:gd name="T101" fmla="*/ 0 h 115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248"/>
              <a:gd name="T154" fmla="*/ 0 h 1156"/>
              <a:gd name="T155" fmla="*/ 1248 w 1248"/>
              <a:gd name="T156" fmla="*/ 1156 h 115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248" h="1156">
                <a:moveTo>
                  <a:pt x="361" y="0"/>
                </a:moveTo>
                <a:lnTo>
                  <a:pt x="637" y="10"/>
                </a:lnTo>
                <a:lnTo>
                  <a:pt x="637" y="219"/>
                </a:lnTo>
                <a:lnTo>
                  <a:pt x="778" y="278"/>
                </a:lnTo>
                <a:lnTo>
                  <a:pt x="817" y="258"/>
                </a:lnTo>
                <a:lnTo>
                  <a:pt x="909" y="303"/>
                </a:lnTo>
                <a:lnTo>
                  <a:pt x="964" y="300"/>
                </a:lnTo>
                <a:lnTo>
                  <a:pt x="1070" y="255"/>
                </a:lnTo>
                <a:lnTo>
                  <a:pt x="1131" y="299"/>
                </a:lnTo>
                <a:lnTo>
                  <a:pt x="1185" y="310"/>
                </a:lnTo>
                <a:lnTo>
                  <a:pt x="1185" y="481"/>
                </a:lnTo>
                <a:lnTo>
                  <a:pt x="1248" y="588"/>
                </a:lnTo>
                <a:lnTo>
                  <a:pt x="1233" y="733"/>
                </a:lnTo>
                <a:lnTo>
                  <a:pt x="1165" y="791"/>
                </a:lnTo>
                <a:lnTo>
                  <a:pt x="1151" y="738"/>
                </a:lnTo>
                <a:lnTo>
                  <a:pt x="1131" y="762"/>
                </a:lnTo>
                <a:lnTo>
                  <a:pt x="1146" y="796"/>
                </a:lnTo>
                <a:lnTo>
                  <a:pt x="1025" y="883"/>
                </a:lnTo>
                <a:lnTo>
                  <a:pt x="996" y="888"/>
                </a:lnTo>
                <a:lnTo>
                  <a:pt x="933" y="931"/>
                </a:lnTo>
                <a:lnTo>
                  <a:pt x="933" y="956"/>
                </a:lnTo>
                <a:lnTo>
                  <a:pt x="913" y="960"/>
                </a:lnTo>
                <a:lnTo>
                  <a:pt x="928" y="989"/>
                </a:lnTo>
                <a:lnTo>
                  <a:pt x="894" y="1033"/>
                </a:lnTo>
                <a:lnTo>
                  <a:pt x="913" y="1096"/>
                </a:lnTo>
                <a:lnTo>
                  <a:pt x="933" y="1117"/>
                </a:lnTo>
                <a:lnTo>
                  <a:pt x="928" y="1156"/>
                </a:lnTo>
                <a:lnTo>
                  <a:pt x="880" y="1156"/>
                </a:lnTo>
                <a:lnTo>
                  <a:pt x="836" y="1136"/>
                </a:lnTo>
                <a:lnTo>
                  <a:pt x="807" y="1141"/>
                </a:lnTo>
                <a:lnTo>
                  <a:pt x="710" y="1107"/>
                </a:lnTo>
                <a:lnTo>
                  <a:pt x="666" y="975"/>
                </a:lnTo>
                <a:lnTo>
                  <a:pt x="599" y="912"/>
                </a:lnTo>
                <a:lnTo>
                  <a:pt x="539" y="796"/>
                </a:lnTo>
                <a:lnTo>
                  <a:pt x="512" y="784"/>
                </a:lnTo>
                <a:lnTo>
                  <a:pt x="479" y="755"/>
                </a:lnTo>
                <a:lnTo>
                  <a:pt x="449" y="755"/>
                </a:lnTo>
                <a:lnTo>
                  <a:pt x="402" y="746"/>
                </a:lnTo>
                <a:lnTo>
                  <a:pt x="366" y="755"/>
                </a:lnTo>
                <a:lnTo>
                  <a:pt x="342" y="814"/>
                </a:lnTo>
                <a:lnTo>
                  <a:pt x="305" y="823"/>
                </a:lnTo>
                <a:lnTo>
                  <a:pt x="226" y="778"/>
                </a:lnTo>
                <a:lnTo>
                  <a:pt x="179" y="723"/>
                </a:lnTo>
                <a:lnTo>
                  <a:pt x="171" y="657"/>
                </a:lnTo>
                <a:lnTo>
                  <a:pt x="137" y="612"/>
                </a:lnTo>
                <a:lnTo>
                  <a:pt x="58" y="549"/>
                </a:lnTo>
                <a:lnTo>
                  <a:pt x="0" y="483"/>
                </a:lnTo>
                <a:lnTo>
                  <a:pt x="0" y="455"/>
                </a:lnTo>
                <a:lnTo>
                  <a:pt x="189" y="457"/>
                </a:lnTo>
                <a:lnTo>
                  <a:pt x="342" y="470"/>
                </a:lnTo>
                <a:lnTo>
                  <a:pt x="361" y="0"/>
                </a:lnTo>
                <a:close/>
              </a:path>
            </a:pathLst>
          </a:custGeom>
          <a:noFill/>
          <a:ln w="9525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49" name="Freeform 68"/>
          <p:cNvSpPr>
            <a:spLocks/>
          </p:cNvSpPr>
          <p:nvPr/>
        </p:nvSpPr>
        <p:spPr bwMode="auto">
          <a:xfrm>
            <a:off x="233363" y="838200"/>
            <a:ext cx="687387" cy="392113"/>
          </a:xfrm>
          <a:custGeom>
            <a:avLst/>
            <a:gdLst>
              <a:gd name="T0" fmla="*/ 2147483647 w 574"/>
              <a:gd name="T1" fmla="*/ 0 h 422"/>
              <a:gd name="T2" fmla="*/ 2147483647 w 574"/>
              <a:gd name="T3" fmla="*/ 2147483647 h 422"/>
              <a:gd name="T4" fmla="*/ 2147483647 w 574"/>
              <a:gd name="T5" fmla="*/ 2147483647 h 422"/>
              <a:gd name="T6" fmla="*/ 2147483647 w 574"/>
              <a:gd name="T7" fmla="*/ 2147483647 h 422"/>
              <a:gd name="T8" fmla="*/ 2147483647 w 574"/>
              <a:gd name="T9" fmla="*/ 2147483647 h 422"/>
              <a:gd name="T10" fmla="*/ 2147483647 w 574"/>
              <a:gd name="T11" fmla="*/ 2147483647 h 422"/>
              <a:gd name="T12" fmla="*/ 2147483647 w 574"/>
              <a:gd name="T13" fmla="*/ 2147483647 h 422"/>
              <a:gd name="T14" fmla="*/ 2147483647 w 574"/>
              <a:gd name="T15" fmla="*/ 2147483647 h 422"/>
              <a:gd name="T16" fmla="*/ 2147483647 w 574"/>
              <a:gd name="T17" fmla="*/ 2147483647 h 422"/>
              <a:gd name="T18" fmla="*/ 2147483647 w 574"/>
              <a:gd name="T19" fmla="*/ 2147483647 h 422"/>
              <a:gd name="T20" fmla="*/ 2147483647 w 574"/>
              <a:gd name="T21" fmla="*/ 2147483647 h 422"/>
              <a:gd name="T22" fmla="*/ 2147483647 w 574"/>
              <a:gd name="T23" fmla="*/ 2147483647 h 422"/>
              <a:gd name="T24" fmla="*/ 2147483647 w 574"/>
              <a:gd name="T25" fmla="*/ 2147483647 h 422"/>
              <a:gd name="T26" fmla="*/ 2147483647 w 574"/>
              <a:gd name="T27" fmla="*/ 2147483647 h 422"/>
              <a:gd name="T28" fmla="*/ 2147483647 w 574"/>
              <a:gd name="T29" fmla="*/ 2147483647 h 422"/>
              <a:gd name="T30" fmla="*/ 2147483647 w 574"/>
              <a:gd name="T31" fmla="*/ 2147483647 h 422"/>
              <a:gd name="T32" fmla="*/ 2147483647 w 574"/>
              <a:gd name="T33" fmla="*/ 2147483647 h 422"/>
              <a:gd name="T34" fmla="*/ 2147483647 w 574"/>
              <a:gd name="T35" fmla="*/ 2147483647 h 422"/>
              <a:gd name="T36" fmla="*/ 2147483647 w 574"/>
              <a:gd name="T37" fmla="*/ 2147483647 h 422"/>
              <a:gd name="T38" fmla="*/ 2147483647 w 574"/>
              <a:gd name="T39" fmla="*/ 2147483647 h 422"/>
              <a:gd name="T40" fmla="*/ 0 w 574"/>
              <a:gd name="T41" fmla="*/ 2147483647 h 422"/>
              <a:gd name="T42" fmla="*/ 2147483647 w 574"/>
              <a:gd name="T43" fmla="*/ 2147483647 h 422"/>
              <a:gd name="T44" fmla="*/ 2147483647 w 574"/>
              <a:gd name="T45" fmla="*/ 2147483647 h 422"/>
              <a:gd name="T46" fmla="*/ 2147483647 w 574"/>
              <a:gd name="T47" fmla="*/ 2147483647 h 422"/>
              <a:gd name="T48" fmla="*/ 2147483647 w 574"/>
              <a:gd name="T49" fmla="*/ 2147483647 h 422"/>
              <a:gd name="T50" fmla="*/ 2147483647 w 574"/>
              <a:gd name="T51" fmla="*/ 2147483647 h 422"/>
              <a:gd name="T52" fmla="*/ 2147483647 w 574"/>
              <a:gd name="T53" fmla="*/ 2147483647 h 422"/>
              <a:gd name="T54" fmla="*/ 2147483647 w 574"/>
              <a:gd name="T55" fmla="*/ 2147483647 h 422"/>
              <a:gd name="T56" fmla="*/ 2147483647 w 574"/>
              <a:gd name="T57" fmla="*/ 2147483647 h 422"/>
              <a:gd name="T58" fmla="*/ 2147483647 w 574"/>
              <a:gd name="T59" fmla="*/ 2147483647 h 422"/>
              <a:gd name="T60" fmla="*/ 2147483647 w 574"/>
              <a:gd name="T61" fmla="*/ 2147483647 h 422"/>
              <a:gd name="T62" fmla="*/ 2147483647 w 574"/>
              <a:gd name="T63" fmla="*/ 2147483647 h 422"/>
              <a:gd name="T64" fmla="*/ 2147483647 w 574"/>
              <a:gd name="T65" fmla="*/ 2147483647 h 422"/>
              <a:gd name="T66" fmla="*/ 2147483647 w 574"/>
              <a:gd name="T67" fmla="*/ 2147483647 h 422"/>
              <a:gd name="T68" fmla="*/ 2147483647 w 574"/>
              <a:gd name="T69" fmla="*/ 2147483647 h 422"/>
              <a:gd name="T70" fmla="*/ 2147483647 w 574"/>
              <a:gd name="T71" fmla="*/ 2147483647 h 422"/>
              <a:gd name="T72" fmla="*/ 2147483647 w 574"/>
              <a:gd name="T73" fmla="*/ 2147483647 h 422"/>
              <a:gd name="T74" fmla="*/ 2147483647 w 574"/>
              <a:gd name="T75" fmla="*/ 0 h 422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574"/>
              <a:gd name="T115" fmla="*/ 0 h 422"/>
              <a:gd name="T116" fmla="*/ 574 w 574"/>
              <a:gd name="T117" fmla="*/ 422 h 422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574" h="422">
                <a:moveTo>
                  <a:pt x="145" y="0"/>
                </a:moveTo>
                <a:lnTo>
                  <a:pt x="263" y="33"/>
                </a:lnTo>
                <a:lnTo>
                  <a:pt x="353" y="54"/>
                </a:lnTo>
                <a:lnTo>
                  <a:pt x="397" y="63"/>
                </a:lnTo>
                <a:lnTo>
                  <a:pt x="442" y="70"/>
                </a:lnTo>
                <a:lnTo>
                  <a:pt x="502" y="81"/>
                </a:lnTo>
                <a:lnTo>
                  <a:pt x="574" y="94"/>
                </a:lnTo>
                <a:lnTo>
                  <a:pt x="527" y="422"/>
                </a:lnTo>
                <a:lnTo>
                  <a:pt x="305" y="375"/>
                </a:lnTo>
                <a:lnTo>
                  <a:pt x="274" y="396"/>
                </a:lnTo>
                <a:lnTo>
                  <a:pt x="234" y="364"/>
                </a:lnTo>
                <a:lnTo>
                  <a:pt x="198" y="396"/>
                </a:lnTo>
                <a:lnTo>
                  <a:pt x="166" y="368"/>
                </a:lnTo>
                <a:lnTo>
                  <a:pt x="74" y="364"/>
                </a:lnTo>
                <a:lnTo>
                  <a:pt x="87" y="310"/>
                </a:lnTo>
                <a:lnTo>
                  <a:pt x="21" y="306"/>
                </a:lnTo>
                <a:lnTo>
                  <a:pt x="14" y="275"/>
                </a:lnTo>
                <a:lnTo>
                  <a:pt x="27" y="243"/>
                </a:lnTo>
                <a:lnTo>
                  <a:pt x="11" y="214"/>
                </a:lnTo>
                <a:lnTo>
                  <a:pt x="12" y="131"/>
                </a:lnTo>
                <a:lnTo>
                  <a:pt x="0" y="68"/>
                </a:lnTo>
                <a:lnTo>
                  <a:pt x="8" y="44"/>
                </a:lnTo>
                <a:lnTo>
                  <a:pt x="37" y="54"/>
                </a:lnTo>
                <a:lnTo>
                  <a:pt x="67" y="91"/>
                </a:lnTo>
                <a:lnTo>
                  <a:pt x="124" y="99"/>
                </a:lnTo>
                <a:lnTo>
                  <a:pt x="138" y="130"/>
                </a:lnTo>
                <a:lnTo>
                  <a:pt x="111" y="130"/>
                </a:lnTo>
                <a:lnTo>
                  <a:pt x="108" y="155"/>
                </a:lnTo>
                <a:lnTo>
                  <a:pt x="124" y="159"/>
                </a:lnTo>
                <a:lnTo>
                  <a:pt x="130" y="184"/>
                </a:lnTo>
                <a:lnTo>
                  <a:pt x="96" y="204"/>
                </a:lnTo>
                <a:lnTo>
                  <a:pt x="96" y="222"/>
                </a:lnTo>
                <a:lnTo>
                  <a:pt x="135" y="222"/>
                </a:lnTo>
                <a:lnTo>
                  <a:pt x="145" y="176"/>
                </a:lnTo>
                <a:lnTo>
                  <a:pt x="174" y="149"/>
                </a:lnTo>
                <a:lnTo>
                  <a:pt x="138" y="78"/>
                </a:lnTo>
                <a:lnTo>
                  <a:pt x="161" y="55"/>
                </a:lnTo>
                <a:lnTo>
                  <a:pt x="145" y="0"/>
                </a:lnTo>
                <a:close/>
              </a:path>
            </a:pathLst>
          </a:custGeom>
          <a:solidFill>
            <a:srgbClr val="FFFFFF"/>
          </a:solidFill>
          <a:ln w="9525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50" name="Freeform 69"/>
          <p:cNvSpPr>
            <a:spLocks/>
          </p:cNvSpPr>
          <p:nvPr/>
        </p:nvSpPr>
        <p:spPr bwMode="auto">
          <a:xfrm>
            <a:off x="68263" y="1120775"/>
            <a:ext cx="862012" cy="508000"/>
          </a:xfrm>
          <a:custGeom>
            <a:avLst/>
            <a:gdLst>
              <a:gd name="T0" fmla="*/ 2147483647 w 717"/>
              <a:gd name="T1" fmla="*/ 0 h 547"/>
              <a:gd name="T2" fmla="*/ 2147483647 w 717"/>
              <a:gd name="T3" fmla="*/ 2147483647 h 547"/>
              <a:gd name="T4" fmla="*/ 2147483647 w 717"/>
              <a:gd name="T5" fmla="*/ 2147483647 h 547"/>
              <a:gd name="T6" fmla="*/ 2147483647 w 717"/>
              <a:gd name="T7" fmla="*/ 2147483647 h 547"/>
              <a:gd name="T8" fmla="*/ 2147483647 w 717"/>
              <a:gd name="T9" fmla="*/ 2147483647 h 547"/>
              <a:gd name="T10" fmla="*/ 2147483647 w 717"/>
              <a:gd name="T11" fmla="*/ 2147483647 h 547"/>
              <a:gd name="T12" fmla="*/ 2147483647 w 717"/>
              <a:gd name="T13" fmla="*/ 2147483647 h 547"/>
              <a:gd name="T14" fmla="*/ 2147483647 w 717"/>
              <a:gd name="T15" fmla="*/ 2147483647 h 547"/>
              <a:gd name="T16" fmla="*/ 2147483647 w 717"/>
              <a:gd name="T17" fmla="*/ 2147483647 h 547"/>
              <a:gd name="T18" fmla="*/ 0 w 717"/>
              <a:gd name="T19" fmla="*/ 2147483647 h 547"/>
              <a:gd name="T20" fmla="*/ 0 w 717"/>
              <a:gd name="T21" fmla="*/ 2147483647 h 547"/>
              <a:gd name="T22" fmla="*/ 2147483647 w 717"/>
              <a:gd name="T23" fmla="*/ 2147483647 h 547"/>
              <a:gd name="T24" fmla="*/ 2147483647 w 717"/>
              <a:gd name="T25" fmla="*/ 2147483647 h 547"/>
              <a:gd name="T26" fmla="*/ 2147483647 w 717"/>
              <a:gd name="T27" fmla="*/ 2147483647 h 547"/>
              <a:gd name="T28" fmla="*/ 2147483647 w 717"/>
              <a:gd name="T29" fmla="*/ 2147483647 h 547"/>
              <a:gd name="T30" fmla="*/ 2147483647 w 717"/>
              <a:gd name="T31" fmla="*/ 2147483647 h 547"/>
              <a:gd name="T32" fmla="*/ 2147483647 w 717"/>
              <a:gd name="T33" fmla="*/ 2147483647 h 547"/>
              <a:gd name="T34" fmla="*/ 2147483647 w 717"/>
              <a:gd name="T35" fmla="*/ 2147483647 h 547"/>
              <a:gd name="T36" fmla="*/ 2147483647 w 717"/>
              <a:gd name="T37" fmla="*/ 2147483647 h 547"/>
              <a:gd name="T38" fmla="*/ 2147483647 w 717"/>
              <a:gd name="T39" fmla="*/ 2147483647 h 547"/>
              <a:gd name="T40" fmla="*/ 2147483647 w 717"/>
              <a:gd name="T41" fmla="*/ 2147483647 h 547"/>
              <a:gd name="T42" fmla="*/ 2147483647 w 717"/>
              <a:gd name="T43" fmla="*/ 2147483647 h 547"/>
              <a:gd name="T44" fmla="*/ 2147483647 w 717"/>
              <a:gd name="T45" fmla="*/ 2147483647 h 547"/>
              <a:gd name="T46" fmla="*/ 2147483647 w 717"/>
              <a:gd name="T47" fmla="*/ 2147483647 h 547"/>
              <a:gd name="T48" fmla="*/ 2147483647 w 717"/>
              <a:gd name="T49" fmla="*/ 2147483647 h 547"/>
              <a:gd name="T50" fmla="*/ 2147483647 w 717"/>
              <a:gd name="T51" fmla="*/ 2147483647 h 547"/>
              <a:gd name="T52" fmla="*/ 2147483647 w 717"/>
              <a:gd name="T53" fmla="*/ 0 h 547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717"/>
              <a:gd name="T82" fmla="*/ 0 h 547"/>
              <a:gd name="T83" fmla="*/ 717 w 717"/>
              <a:gd name="T84" fmla="*/ 547 h 547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717" h="547">
                <a:moveTo>
                  <a:pt x="157" y="0"/>
                </a:moveTo>
                <a:lnTo>
                  <a:pt x="136" y="11"/>
                </a:lnTo>
                <a:lnTo>
                  <a:pt x="123" y="59"/>
                </a:lnTo>
                <a:lnTo>
                  <a:pt x="110" y="100"/>
                </a:lnTo>
                <a:lnTo>
                  <a:pt x="100" y="132"/>
                </a:lnTo>
                <a:lnTo>
                  <a:pt x="87" y="167"/>
                </a:lnTo>
                <a:lnTo>
                  <a:pt x="73" y="203"/>
                </a:lnTo>
                <a:lnTo>
                  <a:pt x="53" y="242"/>
                </a:lnTo>
                <a:lnTo>
                  <a:pt x="27" y="287"/>
                </a:lnTo>
                <a:lnTo>
                  <a:pt x="0" y="330"/>
                </a:lnTo>
                <a:lnTo>
                  <a:pt x="0" y="426"/>
                </a:lnTo>
                <a:lnTo>
                  <a:pt x="402" y="508"/>
                </a:lnTo>
                <a:lnTo>
                  <a:pt x="588" y="547"/>
                </a:lnTo>
                <a:lnTo>
                  <a:pt x="626" y="356"/>
                </a:lnTo>
                <a:lnTo>
                  <a:pt x="651" y="340"/>
                </a:lnTo>
                <a:lnTo>
                  <a:pt x="628" y="298"/>
                </a:lnTo>
                <a:lnTo>
                  <a:pt x="639" y="255"/>
                </a:lnTo>
                <a:lnTo>
                  <a:pt x="717" y="182"/>
                </a:lnTo>
                <a:lnTo>
                  <a:pt x="663" y="116"/>
                </a:lnTo>
                <a:lnTo>
                  <a:pt x="441" y="69"/>
                </a:lnTo>
                <a:lnTo>
                  <a:pt x="410" y="88"/>
                </a:lnTo>
                <a:lnTo>
                  <a:pt x="370" y="56"/>
                </a:lnTo>
                <a:lnTo>
                  <a:pt x="334" y="90"/>
                </a:lnTo>
                <a:lnTo>
                  <a:pt x="300" y="56"/>
                </a:lnTo>
                <a:lnTo>
                  <a:pt x="211" y="58"/>
                </a:lnTo>
                <a:lnTo>
                  <a:pt x="223" y="4"/>
                </a:lnTo>
                <a:lnTo>
                  <a:pt x="157" y="0"/>
                </a:lnTo>
                <a:close/>
              </a:path>
            </a:pathLst>
          </a:custGeom>
          <a:solidFill>
            <a:srgbClr val="FFFFFF"/>
          </a:solidFill>
          <a:ln w="9525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51" name="Freeform 70"/>
          <p:cNvSpPr>
            <a:spLocks/>
          </p:cNvSpPr>
          <p:nvPr/>
        </p:nvSpPr>
        <p:spPr bwMode="auto">
          <a:xfrm>
            <a:off x="0" y="1512888"/>
            <a:ext cx="903288" cy="1084262"/>
          </a:xfrm>
          <a:custGeom>
            <a:avLst/>
            <a:gdLst>
              <a:gd name="T0" fmla="*/ 2147483647 w 755"/>
              <a:gd name="T1" fmla="*/ 0 h 1168"/>
              <a:gd name="T2" fmla="*/ 2147483647 w 755"/>
              <a:gd name="T3" fmla="*/ 2147483647 h 1168"/>
              <a:gd name="T4" fmla="*/ 2147483647 w 755"/>
              <a:gd name="T5" fmla="*/ 2147483647 h 1168"/>
              <a:gd name="T6" fmla="*/ 2147483647 w 755"/>
              <a:gd name="T7" fmla="*/ 2147483647 h 1168"/>
              <a:gd name="T8" fmla="*/ 2147483647 w 755"/>
              <a:gd name="T9" fmla="*/ 2147483647 h 1168"/>
              <a:gd name="T10" fmla="*/ 2147483647 w 755"/>
              <a:gd name="T11" fmla="*/ 2147483647 h 1168"/>
              <a:gd name="T12" fmla="*/ 2147483647 w 755"/>
              <a:gd name="T13" fmla="*/ 2147483647 h 1168"/>
              <a:gd name="T14" fmla="*/ 2147483647 w 755"/>
              <a:gd name="T15" fmla="*/ 2147483647 h 1168"/>
              <a:gd name="T16" fmla="*/ 2147483647 w 755"/>
              <a:gd name="T17" fmla="*/ 2147483647 h 1168"/>
              <a:gd name="T18" fmla="*/ 2147483647 w 755"/>
              <a:gd name="T19" fmla="*/ 2147483647 h 1168"/>
              <a:gd name="T20" fmla="*/ 2147483647 w 755"/>
              <a:gd name="T21" fmla="*/ 2147483647 h 1168"/>
              <a:gd name="T22" fmla="*/ 2147483647 w 755"/>
              <a:gd name="T23" fmla="*/ 2147483647 h 1168"/>
              <a:gd name="T24" fmla="*/ 2147483647 w 755"/>
              <a:gd name="T25" fmla="*/ 2147483647 h 1168"/>
              <a:gd name="T26" fmla="*/ 2147483647 w 755"/>
              <a:gd name="T27" fmla="*/ 2147483647 h 1168"/>
              <a:gd name="T28" fmla="*/ 2147483647 w 755"/>
              <a:gd name="T29" fmla="*/ 2147483647 h 1168"/>
              <a:gd name="T30" fmla="*/ 2147483647 w 755"/>
              <a:gd name="T31" fmla="*/ 2147483647 h 1168"/>
              <a:gd name="T32" fmla="*/ 2147483647 w 755"/>
              <a:gd name="T33" fmla="*/ 2147483647 h 1168"/>
              <a:gd name="T34" fmla="*/ 2147483647 w 755"/>
              <a:gd name="T35" fmla="*/ 2147483647 h 1168"/>
              <a:gd name="T36" fmla="*/ 2147483647 w 755"/>
              <a:gd name="T37" fmla="*/ 2147483647 h 1168"/>
              <a:gd name="T38" fmla="*/ 2147483647 w 755"/>
              <a:gd name="T39" fmla="*/ 2147483647 h 1168"/>
              <a:gd name="T40" fmla="*/ 2147483647 w 755"/>
              <a:gd name="T41" fmla="*/ 2147483647 h 1168"/>
              <a:gd name="T42" fmla="*/ 2147483647 w 755"/>
              <a:gd name="T43" fmla="*/ 2147483647 h 1168"/>
              <a:gd name="T44" fmla="*/ 2147483647 w 755"/>
              <a:gd name="T45" fmla="*/ 2147483647 h 1168"/>
              <a:gd name="T46" fmla="*/ 2147483647 w 755"/>
              <a:gd name="T47" fmla="*/ 2147483647 h 1168"/>
              <a:gd name="T48" fmla="*/ 2147483647 w 755"/>
              <a:gd name="T49" fmla="*/ 2147483647 h 1168"/>
              <a:gd name="T50" fmla="*/ 2147483647 w 755"/>
              <a:gd name="T51" fmla="*/ 2147483647 h 1168"/>
              <a:gd name="T52" fmla="*/ 2147483647 w 755"/>
              <a:gd name="T53" fmla="*/ 2147483647 h 1168"/>
              <a:gd name="T54" fmla="*/ 2147483647 w 755"/>
              <a:gd name="T55" fmla="*/ 2147483647 h 1168"/>
              <a:gd name="T56" fmla="*/ 2147483647 w 755"/>
              <a:gd name="T57" fmla="*/ 2147483647 h 1168"/>
              <a:gd name="T58" fmla="*/ 2147483647 w 755"/>
              <a:gd name="T59" fmla="*/ 2147483647 h 1168"/>
              <a:gd name="T60" fmla="*/ 2147483647 w 755"/>
              <a:gd name="T61" fmla="*/ 2147483647 h 1168"/>
              <a:gd name="T62" fmla="*/ 2147483647 w 755"/>
              <a:gd name="T63" fmla="*/ 2147483647 h 1168"/>
              <a:gd name="T64" fmla="*/ 2147483647 w 755"/>
              <a:gd name="T65" fmla="*/ 2147483647 h 1168"/>
              <a:gd name="T66" fmla="*/ 2147483647 w 755"/>
              <a:gd name="T67" fmla="*/ 2147483647 h 1168"/>
              <a:gd name="T68" fmla="*/ 2147483647 w 755"/>
              <a:gd name="T69" fmla="*/ 2147483647 h 1168"/>
              <a:gd name="T70" fmla="*/ 2147483647 w 755"/>
              <a:gd name="T71" fmla="*/ 2147483647 h 1168"/>
              <a:gd name="T72" fmla="*/ 2147483647 w 755"/>
              <a:gd name="T73" fmla="*/ 2147483647 h 1168"/>
              <a:gd name="T74" fmla="*/ 2147483647 w 755"/>
              <a:gd name="T75" fmla="*/ 2147483647 h 1168"/>
              <a:gd name="T76" fmla="*/ 2147483647 w 755"/>
              <a:gd name="T77" fmla="*/ 2147483647 h 1168"/>
              <a:gd name="T78" fmla="*/ 2147483647 w 755"/>
              <a:gd name="T79" fmla="*/ 2147483647 h 1168"/>
              <a:gd name="T80" fmla="*/ 2147483647 w 755"/>
              <a:gd name="T81" fmla="*/ 2147483647 h 1168"/>
              <a:gd name="T82" fmla="*/ 2147483647 w 755"/>
              <a:gd name="T83" fmla="*/ 2147483647 h 1168"/>
              <a:gd name="T84" fmla="*/ 2147483647 w 755"/>
              <a:gd name="T85" fmla="*/ 2147483647 h 1168"/>
              <a:gd name="T86" fmla="*/ 0 w 755"/>
              <a:gd name="T87" fmla="*/ 2147483647 h 1168"/>
              <a:gd name="T88" fmla="*/ 2147483647 w 755"/>
              <a:gd name="T89" fmla="*/ 2147483647 h 1168"/>
              <a:gd name="T90" fmla="*/ 2147483647 w 755"/>
              <a:gd name="T91" fmla="*/ 2147483647 h 1168"/>
              <a:gd name="T92" fmla="*/ 2147483647 w 755"/>
              <a:gd name="T93" fmla="*/ 2147483647 h 1168"/>
              <a:gd name="T94" fmla="*/ 2147483647 w 755"/>
              <a:gd name="T95" fmla="*/ 0 h 116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755"/>
              <a:gd name="T145" fmla="*/ 0 h 1168"/>
              <a:gd name="T146" fmla="*/ 755 w 755"/>
              <a:gd name="T147" fmla="*/ 1168 h 1168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755" h="1168">
                <a:moveTo>
                  <a:pt x="58" y="0"/>
                </a:moveTo>
                <a:lnTo>
                  <a:pt x="405" y="70"/>
                </a:lnTo>
                <a:lnTo>
                  <a:pt x="329" y="414"/>
                </a:lnTo>
                <a:lnTo>
                  <a:pt x="720" y="937"/>
                </a:lnTo>
                <a:lnTo>
                  <a:pt x="755" y="1003"/>
                </a:lnTo>
                <a:lnTo>
                  <a:pt x="718" y="1035"/>
                </a:lnTo>
                <a:lnTo>
                  <a:pt x="694" y="1093"/>
                </a:lnTo>
                <a:lnTo>
                  <a:pt x="671" y="1127"/>
                </a:lnTo>
                <a:lnTo>
                  <a:pt x="696" y="1158"/>
                </a:lnTo>
                <a:lnTo>
                  <a:pt x="655" y="1168"/>
                </a:lnTo>
                <a:lnTo>
                  <a:pt x="426" y="1160"/>
                </a:lnTo>
                <a:lnTo>
                  <a:pt x="412" y="1092"/>
                </a:lnTo>
                <a:lnTo>
                  <a:pt x="371" y="1042"/>
                </a:lnTo>
                <a:lnTo>
                  <a:pt x="342" y="1024"/>
                </a:lnTo>
                <a:lnTo>
                  <a:pt x="334" y="988"/>
                </a:lnTo>
                <a:lnTo>
                  <a:pt x="310" y="969"/>
                </a:lnTo>
                <a:lnTo>
                  <a:pt x="286" y="945"/>
                </a:lnTo>
                <a:lnTo>
                  <a:pt x="278" y="917"/>
                </a:lnTo>
                <a:lnTo>
                  <a:pt x="255" y="900"/>
                </a:lnTo>
                <a:lnTo>
                  <a:pt x="219" y="909"/>
                </a:lnTo>
                <a:lnTo>
                  <a:pt x="179" y="895"/>
                </a:lnTo>
                <a:lnTo>
                  <a:pt x="179" y="880"/>
                </a:lnTo>
                <a:lnTo>
                  <a:pt x="177" y="848"/>
                </a:lnTo>
                <a:lnTo>
                  <a:pt x="161" y="812"/>
                </a:lnTo>
                <a:lnTo>
                  <a:pt x="160" y="783"/>
                </a:lnTo>
                <a:lnTo>
                  <a:pt x="142" y="758"/>
                </a:lnTo>
                <a:lnTo>
                  <a:pt x="147" y="733"/>
                </a:lnTo>
                <a:lnTo>
                  <a:pt x="97" y="674"/>
                </a:lnTo>
                <a:lnTo>
                  <a:pt x="97" y="640"/>
                </a:lnTo>
                <a:lnTo>
                  <a:pt x="123" y="627"/>
                </a:lnTo>
                <a:lnTo>
                  <a:pt x="123" y="606"/>
                </a:lnTo>
                <a:lnTo>
                  <a:pt x="97" y="599"/>
                </a:lnTo>
                <a:lnTo>
                  <a:pt x="85" y="567"/>
                </a:lnTo>
                <a:lnTo>
                  <a:pt x="72" y="511"/>
                </a:lnTo>
                <a:lnTo>
                  <a:pt x="110" y="541"/>
                </a:lnTo>
                <a:lnTo>
                  <a:pt x="95" y="501"/>
                </a:lnTo>
                <a:lnTo>
                  <a:pt x="123" y="501"/>
                </a:lnTo>
                <a:lnTo>
                  <a:pt x="123" y="472"/>
                </a:lnTo>
                <a:lnTo>
                  <a:pt x="95" y="452"/>
                </a:lnTo>
                <a:lnTo>
                  <a:pt x="82" y="480"/>
                </a:lnTo>
                <a:lnTo>
                  <a:pt x="58" y="470"/>
                </a:lnTo>
                <a:lnTo>
                  <a:pt x="10" y="339"/>
                </a:lnTo>
                <a:lnTo>
                  <a:pt x="22" y="246"/>
                </a:lnTo>
                <a:lnTo>
                  <a:pt x="0" y="193"/>
                </a:lnTo>
                <a:lnTo>
                  <a:pt x="11" y="152"/>
                </a:lnTo>
                <a:lnTo>
                  <a:pt x="35" y="144"/>
                </a:lnTo>
                <a:lnTo>
                  <a:pt x="58" y="80"/>
                </a:lnTo>
                <a:lnTo>
                  <a:pt x="58" y="0"/>
                </a:lnTo>
                <a:close/>
              </a:path>
            </a:pathLst>
          </a:custGeom>
          <a:solidFill>
            <a:srgbClr val="FFFFFF"/>
          </a:solidFill>
          <a:ln w="9525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52" name="Freeform 71"/>
          <p:cNvSpPr>
            <a:spLocks/>
          </p:cNvSpPr>
          <p:nvPr/>
        </p:nvSpPr>
        <p:spPr bwMode="auto">
          <a:xfrm>
            <a:off x="395288" y="1582738"/>
            <a:ext cx="684212" cy="798512"/>
          </a:xfrm>
          <a:custGeom>
            <a:avLst/>
            <a:gdLst>
              <a:gd name="T0" fmla="*/ 2147483647 w 572"/>
              <a:gd name="T1" fmla="*/ 0 h 864"/>
              <a:gd name="T2" fmla="*/ 0 w 572"/>
              <a:gd name="T3" fmla="*/ 2147483647 h 864"/>
              <a:gd name="T4" fmla="*/ 2147483647 w 572"/>
              <a:gd name="T5" fmla="*/ 2147483647 h 864"/>
              <a:gd name="T6" fmla="*/ 2147483647 w 572"/>
              <a:gd name="T7" fmla="*/ 2147483647 h 864"/>
              <a:gd name="T8" fmla="*/ 2147483647 w 572"/>
              <a:gd name="T9" fmla="*/ 2147483647 h 864"/>
              <a:gd name="T10" fmla="*/ 2147483647 w 572"/>
              <a:gd name="T11" fmla="*/ 2147483647 h 864"/>
              <a:gd name="T12" fmla="*/ 2147483647 w 572"/>
              <a:gd name="T13" fmla="*/ 2147483647 h 864"/>
              <a:gd name="T14" fmla="*/ 2147483647 w 572"/>
              <a:gd name="T15" fmla="*/ 2147483647 h 864"/>
              <a:gd name="T16" fmla="*/ 2147483647 w 572"/>
              <a:gd name="T17" fmla="*/ 2147483647 h 864"/>
              <a:gd name="T18" fmla="*/ 2147483647 w 572"/>
              <a:gd name="T19" fmla="*/ 2147483647 h 864"/>
              <a:gd name="T20" fmla="*/ 2147483647 w 572"/>
              <a:gd name="T21" fmla="*/ 2147483647 h 864"/>
              <a:gd name="T22" fmla="*/ 2147483647 w 572"/>
              <a:gd name="T23" fmla="*/ 0 h 86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572"/>
              <a:gd name="T37" fmla="*/ 0 h 864"/>
              <a:gd name="T38" fmla="*/ 572 w 572"/>
              <a:gd name="T39" fmla="*/ 864 h 86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572" h="864">
                <a:moveTo>
                  <a:pt x="73" y="0"/>
                </a:moveTo>
                <a:lnTo>
                  <a:pt x="0" y="342"/>
                </a:lnTo>
                <a:lnTo>
                  <a:pt x="389" y="864"/>
                </a:lnTo>
                <a:lnTo>
                  <a:pt x="413" y="841"/>
                </a:lnTo>
                <a:lnTo>
                  <a:pt x="412" y="738"/>
                </a:lnTo>
                <a:lnTo>
                  <a:pt x="460" y="746"/>
                </a:lnTo>
                <a:lnTo>
                  <a:pt x="510" y="429"/>
                </a:lnTo>
                <a:lnTo>
                  <a:pt x="544" y="215"/>
                </a:lnTo>
                <a:lnTo>
                  <a:pt x="554" y="150"/>
                </a:lnTo>
                <a:lnTo>
                  <a:pt x="572" y="92"/>
                </a:lnTo>
                <a:lnTo>
                  <a:pt x="315" y="52"/>
                </a:lnTo>
                <a:lnTo>
                  <a:pt x="73" y="0"/>
                </a:lnTo>
                <a:close/>
              </a:path>
            </a:pathLst>
          </a:custGeom>
          <a:solidFill>
            <a:srgbClr val="FFFFFF"/>
          </a:solidFill>
          <a:ln w="9525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53" name="Freeform 72"/>
          <p:cNvSpPr>
            <a:spLocks/>
          </p:cNvSpPr>
          <p:nvPr/>
        </p:nvSpPr>
        <p:spPr bwMode="auto">
          <a:xfrm>
            <a:off x="773113" y="923925"/>
            <a:ext cx="615950" cy="774700"/>
          </a:xfrm>
          <a:custGeom>
            <a:avLst/>
            <a:gdLst>
              <a:gd name="T0" fmla="*/ 2147483647 w 515"/>
              <a:gd name="T1" fmla="*/ 0 h 835"/>
              <a:gd name="T2" fmla="*/ 2147483647 w 515"/>
              <a:gd name="T3" fmla="*/ 2147483647 h 835"/>
              <a:gd name="T4" fmla="*/ 2147483647 w 515"/>
              <a:gd name="T5" fmla="*/ 2147483647 h 835"/>
              <a:gd name="T6" fmla="*/ 2147483647 w 515"/>
              <a:gd name="T7" fmla="*/ 2147483647 h 835"/>
              <a:gd name="T8" fmla="*/ 2147483647 w 515"/>
              <a:gd name="T9" fmla="*/ 2147483647 h 835"/>
              <a:gd name="T10" fmla="*/ 2147483647 w 515"/>
              <a:gd name="T11" fmla="*/ 2147483647 h 835"/>
              <a:gd name="T12" fmla="*/ 2147483647 w 515"/>
              <a:gd name="T13" fmla="*/ 2147483647 h 835"/>
              <a:gd name="T14" fmla="*/ 0 w 515"/>
              <a:gd name="T15" fmla="*/ 2147483647 h 835"/>
              <a:gd name="T16" fmla="*/ 2147483647 w 515"/>
              <a:gd name="T17" fmla="*/ 2147483647 h 835"/>
              <a:gd name="T18" fmla="*/ 2147483647 w 515"/>
              <a:gd name="T19" fmla="*/ 2147483647 h 835"/>
              <a:gd name="T20" fmla="*/ 2147483647 w 515"/>
              <a:gd name="T21" fmla="*/ 2147483647 h 835"/>
              <a:gd name="T22" fmla="*/ 2147483647 w 515"/>
              <a:gd name="T23" fmla="*/ 2147483647 h 835"/>
              <a:gd name="T24" fmla="*/ 2147483647 w 515"/>
              <a:gd name="T25" fmla="*/ 2147483647 h 835"/>
              <a:gd name="T26" fmla="*/ 2147483647 w 515"/>
              <a:gd name="T27" fmla="*/ 2147483647 h 835"/>
              <a:gd name="T28" fmla="*/ 2147483647 w 515"/>
              <a:gd name="T29" fmla="*/ 2147483647 h 835"/>
              <a:gd name="T30" fmla="*/ 2147483647 w 515"/>
              <a:gd name="T31" fmla="*/ 2147483647 h 835"/>
              <a:gd name="T32" fmla="*/ 2147483647 w 515"/>
              <a:gd name="T33" fmla="*/ 2147483647 h 835"/>
              <a:gd name="T34" fmla="*/ 2147483647 w 515"/>
              <a:gd name="T35" fmla="*/ 2147483647 h 835"/>
              <a:gd name="T36" fmla="*/ 2147483647 w 515"/>
              <a:gd name="T37" fmla="*/ 2147483647 h 835"/>
              <a:gd name="T38" fmla="*/ 2147483647 w 515"/>
              <a:gd name="T39" fmla="*/ 2147483647 h 835"/>
              <a:gd name="T40" fmla="*/ 2147483647 w 515"/>
              <a:gd name="T41" fmla="*/ 2147483647 h 835"/>
              <a:gd name="T42" fmla="*/ 2147483647 w 515"/>
              <a:gd name="T43" fmla="*/ 0 h 83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515"/>
              <a:gd name="T67" fmla="*/ 0 h 835"/>
              <a:gd name="T68" fmla="*/ 515 w 515"/>
              <a:gd name="T69" fmla="*/ 835 h 835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515" h="835">
                <a:moveTo>
                  <a:pt x="124" y="0"/>
                </a:moveTo>
                <a:lnTo>
                  <a:pt x="77" y="327"/>
                </a:lnTo>
                <a:lnTo>
                  <a:pt x="126" y="396"/>
                </a:lnTo>
                <a:lnTo>
                  <a:pt x="50" y="469"/>
                </a:lnTo>
                <a:lnTo>
                  <a:pt x="40" y="519"/>
                </a:lnTo>
                <a:lnTo>
                  <a:pt x="61" y="554"/>
                </a:lnTo>
                <a:lnTo>
                  <a:pt x="40" y="572"/>
                </a:lnTo>
                <a:lnTo>
                  <a:pt x="0" y="761"/>
                </a:lnTo>
                <a:lnTo>
                  <a:pt x="245" y="804"/>
                </a:lnTo>
                <a:lnTo>
                  <a:pt x="478" y="835"/>
                </a:lnTo>
                <a:lnTo>
                  <a:pt x="502" y="662"/>
                </a:lnTo>
                <a:lnTo>
                  <a:pt x="515" y="567"/>
                </a:lnTo>
                <a:lnTo>
                  <a:pt x="492" y="533"/>
                </a:lnTo>
                <a:lnTo>
                  <a:pt x="439" y="543"/>
                </a:lnTo>
                <a:lnTo>
                  <a:pt x="370" y="551"/>
                </a:lnTo>
                <a:lnTo>
                  <a:pt x="357" y="473"/>
                </a:lnTo>
                <a:lnTo>
                  <a:pt x="273" y="410"/>
                </a:lnTo>
                <a:lnTo>
                  <a:pt x="284" y="370"/>
                </a:lnTo>
                <a:lnTo>
                  <a:pt x="292" y="299"/>
                </a:lnTo>
                <a:lnTo>
                  <a:pt x="184" y="146"/>
                </a:lnTo>
                <a:lnTo>
                  <a:pt x="199" y="10"/>
                </a:lnTo>
                <a:lnTo>
                  <a:pt x="124" y="0"/>
                </a:lnTo>
                <a:close/>
              </a:path>
            </a:pathLst>
          </a:custGeom>
          <a:solidFill>
            <a:srgbClr val="FFFFFF"/>
          </a:solidFill>
          <a:ln w="9525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54" name="Freeform 73"/>
          <p:cNvSpPr>
            <a:spLocks/>
          </p:cNvSpPr>
          <p:nvPr/>
        </p:nvSpPr>
        <p:spPr bwMode="auto">
          <a:xfrm>
            <a:off x="963613" y="1668463"/>
            <a:ext cx="569912" cy="571500"/>
          </a:xfrm>
          <a:custGeom>
            <a:avLst/>
            <a:gdLst>
              <a:gd name="T0" fmla="*/ 2147483647 w 478"/>
              <a:gd name="T1" fmla="*/ 0 h 616"/>
              <a:gd name="T2" fmla="*/ 2147483647 w 478"/>
              <a:gd name="T3" fmla="*/ 2147483647 h 616"/>
              <a:gd name="T4" fmla="*/ 2147483647 w 478"/>
              <a:gd name="T5" fmla="*/ 2147483647 h 616"/>
              <a:gd name="T6" fmla="*/ 2147483647 w 478"/>
              <a:gd name="T7" fmla="*/ 2147483647 h 616"/>
              <a:gd name="T8" fmla="*/ 2147483647 w 478"/>
              <a:gd name="T9" fmla="*/ 2147483647 h 616"/>
              <a:gd name="T10" fmla="*/ 0 w 478"/>
              <a:gd name="T11" fmla="*/ 2147483647 h 616"/>
              <a:gd name="T12" fmla="*/ 2147483647 w 478"/>
              <a:gd name="T13" fmla="*/ 2147483647 h 616"/>
              <a:gd name="T14" fmla="*/ 2147483647 w 478"/>
              <a:gd name="T15" fmla="*/ 0 h 61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78"/>
              <a:gd name="T25" fmla="*/ 0 h 616"/>
              <a:gd name="T26" fmla="*/ 478 w 478"/>
              <a:gd name="T27" fmla="*/ 616 h 61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78" h="616">
                <a:moveTo>
                  <a:pt x="89" y="0"/>
                </a:moveTo>
                <a:lnTo>
                  <a:pt x="323" y="32"/>
                </a:lnTo>
                <a:lnTo>
                  <a:pt x="307" y="150"/>
                </a:lnTo>
                <a:lnTo>
                  <a:pt x="478" y="166"/>
                </a:lnTo>
                <a:lnTo>
                  <a:pt x="431" y="616"/>
                </a:lnTo>
                <a:lnTo>
                  <a:pt x="0" y="570"/>
                </a:lnTo>
                <a:lnTo>
                  <a:pt x="44" y="282"/>
                </a:lnTo>
                <a:lnTo>
                  <a:pt x="89" y="0"/>
                </a:lnTo>
                <a:close/>
              </a:path>
            </a:pathLst>
          </a:custGeom>
          <a:solidFill>
            <a:srgbClr val="FFFFFF"/>
          </a:solidFill>
          <a:ln w="9525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55" name="Freeform 74"/>
          <p:cNvSpPr>
            <a:spLocks/>
          </p:cNvSpPr>
          <p:nvPr/>
        </p:nvSpPr>
        <p:spPr bwMode="auto">
          <a:xfrm>
            <a:off x="989013" y="931863"/>
            <a:ext cx="1073150" cy="517525"/>
          </a:xfrm>
          <a:custGeom>
            <a:avLst/>
            <a:gdLst>
              <a:gd name="T0" fmla="*/ 2147483647 w 896"/>
              <a:gd name="T1" fmla="*/ 0 h 558"/>
              <a:gd name="T2" fmla="*/ 2147483647 w 896"/>
              <a:gd name="T3" fmla="*/ 2147483647 h 558"/>
              <a:gd name="T4" fmla="*/ 2147483647 w 896"/>
              <a:gd name="T5" fmla="*/ 2147483647 h 558"/>
              <a:gd name="T6" fmla="*/ 2147483647 w 896"/>
              <a:gd name="T7" fmla="*/ 2147483647 h 558"/>
              <a:gd name="T8" fmla="*/ 2147483647 w 896"/>
              <a:gd name="T9" fmla="*/ 2147483647 h 558"/>
              <a:gd name="T10" fmla="*/ 2147483647 w 896"/>
              <a:gd name="T11" fmla="*/ 2147483647 h 558"/>
              <a:gd name="T12" fmla="*/ 2147483647 w 896"/>
              <a:gd name="T13" fmla="*/ 2147483647 h 558"/>
              <a:gd name="T14" fmla="*/ 2147483647 w 896"/>
              <a:gd name="T15" fmla="*/ 2147483647 h 558"/>
              <a:gd name="T16" fmla="*/ 2147483647 w 896"/>
              <a:gd name="T17" fmla="*/ 2147483647 h 558"/>
              <a:gd name="T18" fmla="*/ 2147483647 w 896"/>
              <a:gd name="T19" fmla="*/ 2147483647 h 558"/>
              <a:gd name="T20" fmla="*/ 2147483647 w 896"/>
              <a:gd name="T21" fmla="*/ 2147483647 h 558"/>
              <a:gd name="T22" fmla="*/ 2147483647 w 896"/>
              <a:gd name="T23" fmla="*/ 2147483647 h 558"/>
              <a:gd name="T24" fmla="*/ 2147483647 w 896"/>
              <a:gd name="T25" fmla="*/ 2147483647 h 558"/>
              <a:gd name="T26" fmla="*/ 2147483647 w 896"/>
              <a:gd name="T27" fmla="*/ 2147483647 h 558"/>
              <a:gd name="T28" fmla="*/ 2147483647 w 896"/>
              <a:gd name="T29" fmla="*/ 2147483647 h 558"/>
              <a:gd name="T30" fmla="*/ 2147483647 w 896"/>
              <a:gd name="T31" fmla="*/ 2147483647 h 558"/>
              <a:gd name="T32" fmla="*/ 2147483647 w 896"/>
              <a:gd name="T33" fmla="*/ 2147483647 h 558"/>
              <a:gd name="T34" fmla="*/ 0 w 896"/>
              <a:gd name="T35" fmla="*/ 2147483647 h 558"/>
              <a:gd name="T36" fmla="*/ 2147483647 w 896"/>
              <a:gd name="T37" fmla="*/ 0 h 558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896"/>
              <a:gd name="T58" fmla="*/ 0 h 558"/>
              <a:gd name="T59" fmla="*/ 896 w 896"/>
              <a:gd name="T60" fmla="*/ 558 h 558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896" h="558">
                <a:moveTo>
                  <a:pt x="14" y="0"/>
                </a:moveTo>
                <a:lnTo>
                  <a:pt x="190" y="22"/>
                </a:lnTo>
                <a:lnTo>
                  <a:pt x="297" y="37"/>
                </a:lnTo>
                <a:lnTo>
                  <a:pt x="437" y="51"/>
                </a:lnTo>
                <a:lnTo>
                  <a:pt x="566" y="64"/>
                </a:lnTo>
                <a:lnTo>
                  <a:pt x="791" y="80"/>
                </a:lnTo>
                <a:lnTo>
                  <a:pt x="896" y="88"/>
                </a:lnTo>
                <a:lnTo>
                  <a:pt x="893" y="544"/>
                </a:lnTo>
                <a:lnTo>
                  <a:pt x="344" y="497"/>
                </a:lnTo>
                <a:lnTo>
                  <a:pt x="332" y="558"/>
                </a:lnTo>
                <a:lnTo>
                  <a:pt x="311" y="529"/>
                </a:lnTo>
                <a:lnTo>
                  <a:pt x="261" y="534"/>
                </a:lnTo>
                <a:lnTo>
                  <a:pt x="189" y="545"/>
                </a:lnTo>
                <a:lnTo>
                  <a:pt x="176" y="466"/>
                </a:lnTo>
                <a:lnTo>
                  <a:pt x="90" y="403"/>
                </a:lnTo>
                <a:lnTo>
                  <a:pt x="103" y="343"/>
                </a:lnTo>
                <a:lnTo>
                  <a:pt x="111" y="295"/>
                </a:lnTo>
                <a:lnTo>
                  <a:pt x="0" y="138"/>
                </a:lnTo>
                <a:lnTo>
                  <a:pt x="14" y="0"/>
                </a:lnTo>
                <a:close/>
              </a:path>
            </a:pathLst>
          </a:custGeom>
          <a:solidFill>
            <a:srgbClr val="FFFFFF"/>
          </a:solidFill>
          <a:ln w="9525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56" name="Freeform 75"/>
          <p:cNvSpPr>
            <a:spLocks/>
          </p:cNvSpPr>
          <p:nvPr/>
        </p:nvSpPr>
        <p:spPr bwMode="auto">
          <a:xfrm>
            <a:off x="1325563" y="1389063"/>
            <a:ext cx="735012" cy="465137"/>
          </a:xfrm>
          <a:custGeom>
            <a:avLst/>
            <a:gdLst>
              <a:gd name="T0" fmla="*/ 2147483647 w 614"/>
              <a:gd name="T1" fmla="*/ 0 h 502"/>
              <a:gd name="T2" fmla="*/ 2147483647 w 614"/>
              <a:gd name="T3" fmla="*/ 2147483647 h 502"/>
              <a:gd name="T4" fmla="*/ 0 w 614"/>
              <a:gd name="T5" fmla="*/ 2147483647 h 502"/>
              <a:gd name="T6" fmla="*/ 2147483647 w 614"/>
              <a:gd name="T7" fmla="*/ 2147483647 h 502"/>
              <a:gd name="T8" fmla="*/ 2147483647 w 614"/>
              <a:gd name="T9" fmla="*/ 2147483647 h 502"/>
              <a:gd name="T10" fmla="*/ 2147483647 w 614"/>
              <a:gd name="T11" fmla="*/ 2147483647 h 502"/>
              <a:gd name="T12" fmla="*/ 2147483647 w 614"/>
              <a:gd name="T13" fmla="*/ 0 h 50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14"/>
              <a:gd name="T22" fmla="*/ 0 h 502"/>
              <a:gd name="T23" fmla="*/ 614 w 614"/>
              <a:gd name="T24" fmla="*/ 502 h 50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14" h="502">
                <a:moveTo>
                  <a:pt x="60" y="0"/>
                </a:moveTo>
                <a:lnTo>
                  <a:pt x="37" y="187"/>
                </a:lnTo>
                <a:lnTo>
                  <a:pt x="0" y="455"/>
                </a:lnTo>
                <a:lnTo>
                  <a:pt x="178" y="470"/>
                </a:lnTo>
                <a:lnTo>
                  <a:pt x="593" y="502"/>
                </a:lnTo>
                <a:lnTo>
                  <a:pt x="614" y="52"/>
                </a:lnTo>
                <a:lnTo>
                  <a:pt x="60" y="0"/>
                </a:lnTo>
                <a:close/>
              </a:path>
            </a:pathLst>
          </a:custGeom>
          <a:solidFill>
            <a:srgbClr val="FFFFFF"/>
          </a:solidFill>
          <a:ln w="9525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57" name="Freeform 76"/>
          <p:cNvSpPr>
            <a:spLocks/>
          </p:cNvSpPr>
          <p:nvPr/>
        </p:nvSpPr>
        <p:spPr bwMode="auto">
          <a:xfrm>
            <a:off x="1473200" y="1822450"/>
            <a:ext cx="765175" cy="441325"/>
          </a:xfrm>
          <a:custGeom>
            <a:avLst/>
            <a:gdLst>
              <a:gd name="T0" fmla="*/ 2147483647 w 640"/>
              <a:gd name="T1" fmla="*/ 0 h 476"/>
              <a:gd name="T2" fmla="*/ 2147483647 w 640"/>
              <a:gd name="T3" fmla="*/ 2147483647 h 476"/>
              <a:gd name="T4" fmla="*/ 0 w 640"/>
              <a:gd name="T5" fmla="*/ 2147483647 h 476"/>
              <a:gd name="T6" fmla="*/ 2147483647 w 640"/>
              <a:gd name="T7" fmla="*/ 2147483647 h 476"/>
              <a:gd name="T8" fmla="*/ 2147483647 w 640"/>
              <a:gd name="T9" fmla="*/ 2147483647 h 476"/>
              <a:gd name="T10" fmla="*/ 2147483647 w 640"/>
              <a:gd name="T11" fmla="*/ 2147483647 h 476"/>
              <a:gd name="T12" fmla="*/ 2147483647 w 640"/>
              <a:gd name="T13" fmla="*/ 2147483647 h 476"/>
              <a:gd name="T14" fmla="*/ 2147483647 w 640"/>
              <a:gd name="T15" fmla="*/ 2147483647 h 476"/>
              <a:gd name="T16" fmla="*/ 2147483647 w 640"/>
              <a:gd name="T17" fmla="*/ 0 h 47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640"/>
              <a:gd name="T28" fmla="*/ 0 h 476"/>
              <a:gd name="T29" fmla="*/ 640 w 640"/>
              <a:gd name="T30" fmla="*/ 476 h 47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40" h="476">
                <a:moveTo>
                  <a:pt x="54" y="0"/>
                </a:moveTo>
                <a:lnTo>
                  <a:pt x="21" y="286"/>
                </a:lnTo>
                <a:lnTo>
                  <a:pt x="0" y="450"/>
                </a:lnTo>
                <a:lnTo>
                  <a:pt x="320" y="467"/>
                </a:lnTo>
                <a:lnTo>
                  <a:pt x="625" y="476"/>
                </a:lnTo>
                <a:lnTo>
                  <a:pt x="635" y="253"/>
                </a:lnTo>
                <a:lnTo>
                  <a:pt x="640" y="36"/>
                </a:lnTo>
                <a:lnTo>
                  <a:pt x="465" y="32"/>
                </a:lnTo>
                <a:lnTo>
                  <a:pt x="54" y="0"/>
                </a:lnTo>
                <a:close/>
              </a:path>
            </a:pathLst>
          </a:custGeom>
          <a:solidFill>
            <a:srgbClr val="FFFFFF"/>
          </a:solidFill>
          <a:ln w="9525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58" name="Freeform 77"/>
          <p:cNvSpPr>
            <a:spLocks/>
          </p:cNvSpPr>
          <p:nvPr/>
        </p:nvSpPr>
        <p:spPr bwMode="auto">
          <a:xfrm>
            <a:off x="784225" y="2192338"/>
            <a:ext cx="693738" cy="598487"/>
          </a:xfrm>
          <a:custGeom>
            <a:avLst/>
            <a:gdLst>
              <a:gd name="T0" fmla="*/ 2147483647 w 579"/>
              <a:gd name="T1" fmla="*/ 0 h 644"/>
              <a:gd name="T2" fmla="*/ 2147483647 w 579"/>
              <a:gd name="T3" fmla="*/ 2147483647 h 644"/>
              <a:gd name="T4" fmla="*/ 2147483647 w 579"/>
              <a:gd name="T5" fmla="*/ 2147483647 h 644"/>
              <a:gd name="T6" fmla="*/ 2147483647 w 579"/>
              <a:gd name="T7" fmla="*/ 2147483647 h 644"/>
              <a:gd name="T8" fmla="*/ 2147483647 w 579"/>
              <a:gd name="T9" fmla="*/ 2147483647 h 644"/>
              <a:gd name="T10" fmla="*/ 2147483647 w 579"/>
              <a:gd name="T11" fmla="*/ 2147483647 h 644"/>
              <a:gd name="T12" fmla="*/ 2147483647 w 579"/>
              <a:gd name="T13" fmla="*/ 2147483647 h 644"/>
              <a:gd name="T14" fmla="*/ 2147483647 w 579"/>
              <a:gd name="T15" fmla="*/ 2147483647 h 644"/>
              <a:gd name="T16" fmla="*/ 2147483647 w 579"/>
              <a:gd name="T17" fmla="*/ 2147483647 h 644"/>
              <a:gd name="T18" fmla="*/ 2147483647 w 579"/>
              <a:gd name="T19" fmla="*/ 2147483647 h 644"/>
              <a:gd name="T20" fmla="*/ 2147483647 w 579"/>
              <a:gd name="T21" fmla="*/ 2147483647 h 644"/>
              <a:gd name="T22" fmla="*/ 0 w 579"/>
              <a:gd name="T23" fmla="*/ 2147483647 h 644"/>
              <a:gd name="T24" fmla="*/ 2147483647 w 579"/>
              <a:gd name="T25" fmla="*/ 2147483647 h 644"/>
              <a:gd name="T26" fmla="*/ 2147483647 w 579"/>
              <a:gd name="T27" fmla="*/ 2147483647 h 644"/>
              <a:gd name="T28" fmla="*/ 2147483647 w 579"/>
              <a:gd name="T29" fmla="*/ 2147483647 h 644"/>
              <a:gd name="T30" fmla="*/ 2147483647 w 579"/>
              <a:gd name="T31" fmla="*/ 0 h 644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579"/>
              <a:gd name="T49" fmla="*/ 0 h 644"/>
              <a:gd name="T50" fmla="*/ 579 w 579"/>
              <a:gd name="T51" fmla="*/ 644 h 644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579" h="644">
                <a:moveTo>
                  <a:pt x="147" y="0"/>
                </a:moveTo>
                <a:lnTo>
                  <a:pt x="135" y="84"/>
                </a:lnTo>
                <a:lnTo>
                  <a:pt x="85" y="75"/>
                </a:lnTo>
                <a:lnTo>
                  <a:pt x="88" y="183"/>
                </a:lnTo>
                <a:lnTo>
                  <a:pt x="64" y="204"/>
                </a:lnTo>
                <a:lnTo>
                  <a:pt x="100" y="270"/>
                </a:lnTo>
                <a:lnTo>
                  <a:pt x="64" y="299"/>
                </a:lnTo>
                <a:lnTo>
                  <a:pt x="45" y="347"/>
                </a:lnTo>
                <a:lnTo>
                  <a:pt x="17" y="394"/>
                </a:lnTo>
                <a:lnTo>
                  <a:pt x="37" y="422"/>
                </a:lnTo>
                <a:lnTo>
                  <a:pt x="3" y="433"/>
                </a:lnTo>
                <a:lnTo>
                  <a:pt x="0" y="477"/>
                </a:lnTo>
                <a:lnTo>
                  <a:pt x="326" y="641"/>
                </a:lnTo>
                <a:lnTo>
                  <a:pt x="510" y="644"/>
                </a:lnTo>
                <a:lnTo>
                  <a:pt x="579" y="50"/>
                </a:lnTo>
                <a:lnTo>
                  <a:pt x="147" y="0"/>
                </a:lnTo>
                <a:close/>
              </a:path>
            </a:pathLst>
          </a:custGeom>
          <a:solidFill>
            <a:srgbClr val="FFFFFF"/>
          </a:solidFill>
          <a:ln w="9525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59" name="Freeform 78"/>
          <p:cNvSpPr>
            <a:spLocks/>
          </p:cNvSpPr>
          <p:nvPr/>
        </p:nvSpPr>
        <p:spPr bwMode="auto">
          <a:xfrm>
            <a:off x="1389063" y="2235200"/>
            <a:ext cx="738187" cy="565150"/>
          </a:xfrm>
          <a:custGeom>
            <a:avLst/>
            <a:gdLst>
              <a:gd name="T0" fmla="*/ 2147483647 w 615"/>
              <a:gd name="T1" fmla="*/ 0 h 610"/>
              <a:gd name="T2" fmla="*/ 2147483647 w 615"/>
              <a:gd name="T3" fmla="*/ 2147483647 h 610"/>
              <a:gd name="T4" fmla="*/ 2147483647 w 615"/>
              <a:gd name="T5" fmla="*/ 2147483647 h 610"/>
              <a:gd name="T6" fmla="*/ 2147483647 w 615"/>
              <a:gd name="T7" fmla="*/ 2147483647 h 610"/>
              <a:gd name="T8" fmla="*/ 2147483647 w 615"/>
              <a:gd name="T9" fmla="*/ 2147483647 h 610"/>
              <a:gd name="T10" fmla="*/ 2147483647 w 615"/>
              <a:gd name="T11" fmla="*/ 2147483647 h 610"/>
              <a:gd name="T12" fmla="*/ 2147483647 w 615"/>
              <a:gd name="T13" fmla="*/ 2147483647 h 610"/>
              <a:gd name="T14" fmla="*/ 2147483647 w 615"/>
              <a:gd name="T15" fmla="*/ 2147483647 h 610"/>
              <a:gd name="T16" fmla="*/ 0 w 615"/>
              <a:gd name="T17" fmla="*/ 2147483647 h 610"/>
              <a:gd name="T18" fmla="*/ 2147483647 w 615"/>
              <a:gd name="T19" fmla="*/ 2147483647 h 610"/>
              <a:gd name="T20" fmla="*/ 2147483647 w 615"/>
              <a:gd name="T21" fmla="*/ 0 h 61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15"/>
              <a:gd name="T34" fmla="*/ 0 h 610"/>
              <a:gd name="T35" fmla="*/ 615 w 615"/>
              <a:gd name="T36" fmla="*/ 610 h 61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15" h="610">
                <a:moveTo>
                  <a:pt x="74" y="0"/>
                </a:moveTo>
                <a:lnTo>
                  <a:pt x="615" y="24"/>
                </a:lnTo>
                <a:lnTo>
                  <a:pt x="589" y="563"/>
                </a:lnTo>
                <a:lnTo>
                  <a:pt x="413" y="553"/>
                </a:lnTo>
                <a:lnTo>
                  <a:pt x="249" y="548"/>
                </a:lnTo>
                <a:lnTo>
                  <a:pt x="249" y="569"/>
                </a:lnTo>
                <a:lnTo>
                  <a:pt x="111" y="569"/>
                </a:lnTo>
                <a:lnTo>
                  <a:pt x="103" y="610"/>
                </a:lnTo>
                <a:lnTo>
                  <a:pt x="0" y="597"/>
                </a:lnTo>
                <a:lnTo>
                  <a:pt x="58" y="140"/>
                </a:lnTo>
                <a:lnTo>
                  <a:pt x="74" y="0"/>
                </a:lnTo>
                <a:close/>
              </a:path>
            </a:pathLst>
          </a:custGeom>
          <a:solidFill>
            <a:srgbClr val="FFFFFF"/>
          </a:solidFill>
          <a:ln w="9525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60" name="Freeform 79"/>
          <p:cNvSpPr>
            <a:spLocks/>
          </p:cNvSpPr>
          <p:nvPr/>
        </p:nvSpPr>
        <p:spPr bwMode="auto">
          <a:xfrm>
            <a:off x="2062163" y="1014413"/>
            <a:ext cx="720725" cy="325437"/>
          </a:xfrm>
          <a:custGeom>
            <a:avLst/>
            <a:gdLst>
              <a:gd name="T0" fmla="*/ 2147483647 w 601"/>
              <a:gd name="T1" fmla="*/ 0 h 352"/>
              <a:gd name="T2" fmla="*/ 2147483647 w 601"/>
              <a:gd name="T3" fmla="*/ 2147483647 h 352"/>
              <a:gd name="T4" fmla="*/ 2147483647 w 601"/>
              <a:gd name="T5" fmla="*/ 2147483647 h 352"/>
              <a:gd name="T6" fmla="*/ 2147483647 w 601"/>
              <a:gd name="T7" fmla="*/ 2147483647 h 352"/>
              <a:gd name="T8" fmla="*/ 2147483647 w 601"/>
              <a:gd name="T9" fmla="*/ 2147483647 h 352"/>
              <a:gd name="T10" fmla="*/ 2147483647 w 601"/>
              <a:gd name="T11" fmla="*/ 2147483647 h 352"/>
              <a:gd name="T12" fmla="*/ 2147483647 w 601"/>
              <a:gd name="T13" fmla="*/ 2147483647 h 352"/>
              <a:gd name="T14" fmla="*/ 0 w 601"/>
              <a:gd name="T15" fmla="*/ 2147483647 h 352"/>
              <a:gd name="T16" fmla="*/ 2147483647 w 601"/>
              <a:gd name="T17" fmla="*/ 0 h 35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601"/>
              <a:gd name="T28" fmla="*/ 0 h 352"/>
              <a:gd name="T29" fmla="*/ 601 w 601"/>
              <a:gd name="T30" fmla="*/ 352 h 35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01" h="352">
                <a:moveTo>
                  <a:pt x="2" y="0"/>
                </a:moveTo>
                <a:lnTo>
                  <a:pt x="504" y="12"/>
                </a:lnTo>
                <a:lnTo>
                  <a:pt x="541" y="115"/>
                </a:lnTo>
                <a:lnTo>
                  <a:pt x="577" y="194"/>
                </a:lnTo>
                <a:lnTo>
                  <a:pt x="601" y="323"/>
                </a:lnTo>
                <a:lnTo>
                  <a:pt x="586" y="352"/>
                </a:lnTo>
                <a:lnTo>
                  <a:pt x="401" y="347"/>
                </a:lnTo>
                <a:lnTo>
                  <a:pt x="0" y="341"/>
                </a:lnTo>
                <a:lnTo>
                  <a:pt x="2" y="0"/>
                </a:lnTo>
                <a:close/>
              </a:path>
            </a:pathLst>
          </a:custGeom>
          <a:solidFill>
            <a:srgbClr val="FFFFFF"/>
          </a:solidFill>
          <a:ln w="9525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61" name="Freeform 80"/>
          <p:cNvSpPr>
            <a:spLocks/>
          </p:cNvSpPr>
          <p:nvPr/>
        </p:nvSpPr>
        <p:spPr bwMode="auto">
          <a:xfrm>
            <a:off x="2039938" y="1328738"/>
            <a:ext cx="757237" cy="381000"/>
          </a:xfrm>
          <a:custGeom>
            <a:avLst/>
            <a:gdLst>
              <a:gd name="T0" fmla="*/ 2147483647 w 631"/>
              <a:gd name="T1" fmla="*/ 0 h 412"/>
              <a:gd name="T2" fmla="*/ 2147483647 w 631"/>
              <a:gd name="T3" fmla="*/ 2147483647 h 412"/>
              <a:gd name="T4" fmla="*/ 0 w 631"/>
              <a:gd name="T5" fmla="*/ 2147483647 h 412"/>
              <a:gd name="T6" fmla="*/ 2147483647 w 631"/>
              <a:gd name="T7" fmla="*/ 2147483647 h 412"/>
              <a:gd name="T8" fmla="*/ 2147483647 w 631"/>
              <a:gd name="T9" fmla="*/ 2147483647 h 412"/>
              <a:gd name="T10" fmla="*/ 2147483647 w 631"/>
              <a:gd name="T11" fmla="*/ 2147483647 h 412"/>
              <a:gd name="T12" fmla="*/ 2147483647 w 631"/>
              <a:gd name="T13" fmla="*/ 2147483647 h 412"/>
              <a:gd name="T14" fmla="*/ 2147483647 w 631"/>
              <a:gd name="T15" fmla="*/ 2147483647 h 412"/>
              <a:gd name="T16" fmla="*/ 2147483647 w 631"/>
              <a:gd name="T17" fmla="*/ 2147483647 h 412"/>
              <a:gd name="T18" fmla="*/ 2147483647 w 631"/>
              <a:gd name="T19" fmla="*/ 2147483647 h 412"/>
              <a:gd name="T20" fmla="*/ 2147483647 w 631"/>
              <a:gd name="T21" fmla="*/ 2147483647 h 412"/>
              <a:gd name="T22" fmla="*/ 2147483647 w 631"/>
              <a:gd name="T23" fmla="*/ 2147483647 h 412"/>
              <a:gd name="T24" fmla="*/ 2147483647 w 631"/>
              <a:gd name="T25" fmla="*/ 2147483647 h 412"/>
              <a:gd name="T26" fmla="*/ 2147483647 w 631"/>
              <a:gd name="T27" fmla="*/ 0 h 41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631"/>
              <a:gd name="T43" fmla="*/ 0 h 412"/>
              <a:gd name="T44" fmla="*/ 631 w 631"/>
              <a:gd name="T45" fmla="*/ 412 h 412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631" h="412">
                <a:moveTo>
                  <a:pt x="11" y="0"/>
                </a:moveTo>
                <a:lnTo>
                  <a:pt x="10" y="160"/>
                </a:lnTo>
                <a:lnTo>
                  <a:pt x="0" y="347"/>
                </a:lnTo>
                <a:lnTo>
                  <a:pt x="459" y="354"/>
                </a:lnTo>
                <a:lnTo>
                  <a:pt x="507" y="380"/>
                </a:lnTo>
                <a:lnTo>
                  <a:pt x="541" y="344"/>
                </a:lnTo>
                <a:lnTo>
                  <a:pt x="631" y="412"/>
                </a:lnTo>
                <a:lnTo>
                  <a:pt x="618" y="341"/>
                </a:lnTo>
                <a:lnTo>
                  <a:pt x="626" y="286"/>
                </a:lnTo>
                <a:lnTo>
                  <a:pt x="631" y="99"/>
                </a:lnTo>
                <a:lnTo>
                  <a:pt x="591" y="58"/>
                </a:lnTo>
                <a:lnTo>
                  <a:pt x="607" y="7"/>
                </a:lnTo>
                <a:lnTo>
                  <a:pt x="307" y="5"/>
                </a:lnTo>
                <a:lnTo>
                  <a:pt x="11" y="0"/>
                </a:lnTo>
                <a:close/>
              </a:path>
            </a:pathLst>
          </a:custGeom>
          <a:solidFill>
            <a:srgbClr val="FFFFFF"/>
          </a:solidFill>
          <a:ln w="9525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62" name="Freeform 81"/>
          <p:cNvSpPr>
            <a:spLocks/>
          </p:cNvSpPr>
          <p:nvPr/>
        </p:nvSpPr>
        <p:spPr bwMode="auto">
          <a:xfrm>
            <a:off x="2030413" y="1646238"/>
            <a:ext cx="903287" cy="312737"/>
          </a:xfrm>
          <a:custGeom>
            <a:avLst/>
            <a:gdLst>
              <a:gd name="T0" fmla="*/ 2147483647 w 753"/>
              <a:gd name="T1" fmla="*/ 0 h 339"/>
              <a:gd name="T2" fmla="*/ 0 w 753"/>
              <a:gd name="T3" fmla="*/ 2147483647 h 339"/>
              <a:gd name="T4" fmla="*/ 2147483647 w 753"/>
              <a:gd name="T5" fmla="*/ 2147483647 h 339"/>
              <a:gd name="T6" fmla="*/ 2147483647 w 753"/>
              <a:gd name="T7" fmla="*/ 2147483647 h 339"/>
              <a:gd name="T8" fmla="*/ 2147483647 w 753"/>
              <a:gd name="T9" fmla="*/ 2147483647 h 339"/>
              <a:gd name="T10" fmla="*/ 2147483647 w 753"/>
              <a:gd name="T11" fmla="*/ 2147483647 h 339"/>
              <a:gd name="T12" fmla="*/ 2147483647 w 753"/>
              <a:gd name="T13" fmla="*/ 2147483647 h 339"/>
              <a:gd name="T14" fmla="*/ 2147483647 w 753"/>
              <a:gd name="T15" fmla="*/ 2147483647 h 339"/>
              <a:gd name="T16" fmla="*/ 2147483647 w 753"/>
              <a:gd name="T17" fmla="*/ 2147483647 h 339"/>
              <a:gd name="T18" fmla="*/ 2147483647 w 753"/>
              <a:gd name="T19" fmla="*/ 2147483647 h 339"/>
              <a:gd name="T20" fmla="*/ 2147483647 w 753"/>
              <a:gd name="T21" fmla="*/ 2147483647 h 339"/>
              <a:gd name="T22" fmla="*/ 2147483647 w 753"/>
              <a:gd name="T23" fmla="*/ 2147483647 h 339"/>
              <a:gd name="T24" fmla="*/ 2147483647 w 753"/>
              <a:gd name="T25" fmla="*/ 2147483647 h 339"/>
              <a:gd name="T26" fmla="*/ 2147483647 w 753"/>
              <a:gd name="T27" fmla="*/ 2147483647 h 339"/>
              <a:gd name="T28" fmla="*/ 2147483647 w 753"/>
              <a:gd name="T29" fmla="*/ 0 h 339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753"/>
              <a:gd name="T46" fmla="*/ 0 h 339"/>
              <a:gd name="T47" fmla="*/ 753 w 753"/>
              <a:gd name="T48" fmla="*/ 339 h 339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753" h="339">
                <a:moveTo>
                  <a:pt x="8" y="0"/>
                </a:moveTo>
                <a:lnTo>
                  <a:pt x="0" y="224"/>
                </a:lnTo>
                <a:lnTo>
                  <a:pt x="170" y="229"/>
                </a:lnTo>
                <a:lnTo>
                  <a:pt x="168" y="339"/>
                </a:lnTo>
                <a:lnTo>
                  <a:pt x="397" y="335"/>
                </a:lnTo>
                <a:lnTo>
                  <a:pt x="603" y="332"/>
                </a:lnTo>
                <a:lnTo>
                  <a:pt x="753" y="335"/>
                </a:lnTo>
                <a:lnTo>
                  <a:pt x="706" y="240"/>
                </a:lnTo>
                <a:lnTo>
                  <a:pt x="674" y="151"/>
                </a:lnTo>
                <a:lnTo>
                  <a:pt x="638" y="59"/>
                </a:lnTo>
                <a:lnTo>
                  <a:pt x="552" y="1"/>
                </a:lnTo>
                <a:lnTo>
                  <a:pt x="514" y="35"/>
                </a:lnTo>
                <a:lnTo>
                  <a:pt x="467" y="11"/>
                </a:lnTo>
                <a:lnTo>
                  <a:pt x="262" y="4"/>
                </a:lnTo>
                <a:lnTo>
                  <a:pt x="8" y="0"/>
                </a:lnTo>
                <a:close/>
              </a:path>
            </a:pathLst>
          </a:custGeom>
          <a:solidFill>
            <a:srgbClr val="FFFFFF"/>
          </a:solidFill>
          <a:ln w="9525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63" name="Freeform 82"/>
          <p:cNvSpPr>
            <a:spLocks/>
          </p:cNvSpPr>
          <p:nvPr/>
        </p:nvSpPr>
        <p:spPr bwMode="auto">
          <a:xfrm>
            <a:off x="2222500" y="1951038"/>
            <a:ext cx="793750" cy="312737"/>
          </a:xfrm>
          <a:custGeom>
            <a:avLst/>
            <a:gdLst>
              <a:gd name="T0" fmla="*/ 2147483647 w 662"/>
              <a:gd name="T1" fmla="*/ 2147483647 h 338"/>
              <a:gd name="T2" fmla="*/ 2147483647 w 662"/>
              <a:gd name="T3" fmla="*/ 2147483647 h 338"/>
              <a:gd name="T4" fmla="*/ 0 w 662"/>
              <a:gd name="T5" fmla="*/ 2147483647 h 338"/>
              <a:gd name="T6" fmla="*/ 2147483647 w 662"/>
              <a:gd name="T7" fmla="*/ 2147483647 h 338"/>
              <a:gd name="T8" fmla="*/ 2147483647 w 662"/>
              <a:gd name="T9" fmla="*/ 2147483647 h 338"/>
              <a:gd name="T10" fmla="*/ 2147483647 w 662"/>
              <a:gd name="T11" fmla="*/ 2147483647 h 338"/>
              <a:gd name="T12" fmla="*/ 2147483647 w 662"/>
              <a:gd name="T13" fmla="*/ 2147483647 h 338"/>
              <a:gd name="T14" fmla="*/ 2147483647 w 662"/>
              <a:gd name="T15" fmla="*/ 2147483647 h 338"/>
              <a:gd name="T16" fmla="*/ 2147483647 w 662"/>
              <a:gd name="T17" fmla="*/ 0 h 338"/>
              <a:gd name="T18" fmla="*/ 2147483647 w 662"/>
              <a:gd name="T19" fmla="*/ 2147483647 h 338"/>
              <a:gd name="T20" fmla="*/ 2147483647 w 662"/>
              <a:gd name="T21" fmla="*/ 2147483647 h 33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62"/>
              <a:gd name="T34" fmla="*/ 0 h 338"/>
              <a:gd name="T35" fmla="*/ 662 w 662"/>
              <a:gd name="T36" fmla="*/ 338 h 33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62" h="338">
                <a:moveTo>
                  <a:pt x="7" y="4"/>
                </a:moveTo>
                <a:lnTo>
                  <a:pt x="5" y="197"/>
                </a:lnTo>
                <a:lnTo>
                  <a:pt x="0" y="335"/>
                </a:lnTo>
                <a:lnTo>
                  <a:pt x="662" y="338"/>
                </a:lnTo>
                <a:lnTo>
                  <a:pt x="649" y="162"/>
                </a:lnTo>
                <a:lnTo>
                  <a:pt x="649" y="96"/>
                </a:lnTo>
                <a:lnTo>
                  <a:pt x="596" y="55"/>
                </a:lnTo>
                <a:lnTo>
                  <a:pt x="612" y="20"/>
                </a:lnTo>
                <a:lnTo>
                  <a:pt x="589" y="0"/>
                </a:lnTo>
                <a:lnTo>
                  <a:pt x="289" y="4"/>
                </a:lnTo>
                <a:lnTo>
                  <a:pt x="7" y="4"/>
                </a:lnTo>
                <a:close/>
              </a:path>
            </a:pathLst>
          </a:custGeom>
          <a:solidFill>
            <a:srgbClr val="FFFFFF"/>
          </a:solidFill>
          <a:ln w="9525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64" name="Freeform 83"/>
          <p:cNvSpPr>
            <a:spLocks/>
          </p:cNvSpPr>
          <p:nvPr/>
        </p:nvSpPr>
        <p:spPr bwMode="auto">
          <a:xfrm>
            <a:off x="2116138" y="2257425"/>
            <a:ext cx="925512" cy="346075"/>
          </a:xfrm>
          <a:custGeom>
            <a:avLst/>
            <a:gdLst>
              <a:gd name="T0" fmla="*/ 2147483647 w 772"/>
              <a:gd name="T1" fmla="*/ 0 h 371"/>
              <a:gd name="T2" fmla="*/ 0 w 772"/>
              <a:gd name="T3" fmla="*/ 2147483647 h 371"/>
              <a:gd name="T4" fmla="*/ 2147483647 w 772"/>
              <a:gd name="T5" fmla="*/ 2147483647 h 371"/>
              <a:gd name="T6" fmla="*/ 2147483647 w 772"/>
              <a:gd name="T7" fmla="*/ 2147483647 h 371"/>
              <a:gd name="T8" fmla="*/ 2147483647 w 772"/>
              <a:gd name="T9" fmla="*/ 2147483647 h 371"/>
              <a:gd name="T10" fmla="*/ 2147483647 w 772"/>
              <a:gd name="T11" fmla="*/ 2147483647 h 371"/>
              <a:gd name="T12" fmla="*/ 2147483647 w 772"/>
              <a:gd name="T13" fmla="*/ 2147483647 h 371"/>
              <a:gd name="T14" fmla="*/ 2147483647 w 772"/>
              <a:gd name="T15" fmla="*/ 2147483647 h 371"/>
              <a:gd name="T16" fmla="*/ 2147483647 w 772"/>
              <a:gd name="T17" fmla="*/ 2147483647 h 371"/>
              <a:gd name="T18" fmla="*/ 2147483647 w 772"/>
              <a:gd name="T19" fmla="*/ 2147483647 h 371"/>
              <a:gd name="T20" fmla="*/ 2147483647 w 772"/>
              <a:gd name="T21" fmla="*/ 2147483647 h 371"/>
              <a:gd name="T22" fmla="*/ 2147483647 w 772"/>
              <a:gd name="T23" fmla="*/ 2147483647 h 371"/>
              <a:gd name="T24" fmla="*/ 2147483647 w 772"/>
              <a:gd name="T25" fmla="*/ 0 h 37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772"/>
              <a:gd name="T40" fmla="*/ 0 h 371"/>
              <a:gd name="T41" fmla="*/ 772 w 772"/>
              <a:gd name="T42" fmla="*/ 371 h 37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772" h="371">
                <a:moveTo>
                  <a:pt x="5" y="0"/>
                </a:moveTo>
                <a:lnTo>
                  <a:pt x="0" y="66"/>
                </a:lnTo>
                <a:lnTo>
                  <a:pt x="275" y="76"/>
                </a:lnTo>
                <a:lnTo>
                  <a:pt x="276" y="287"/>
                </a:lnTo>
                <a:lnTo>
                  <a:pt x="417" y="345"/>
                </a:lnTo>
                <a:lnTo>
                  <a:pt x="456" y="324"/>
                </a:lnTo>
                <a:lnTo>
                  <a:pt x="544" y="371"/>
                </a:lnTo>
                <a:lnTo>
                  <a:pt x="603" y="369"/>
                </a:lnTo>
                <a:lnTo>
                  <a:pt x="709" y="324"/>
                </a:lnTo>
                <a:lnTo>
                  <a:pt x="772" y="368"/>
                </a:lnTo>
                <a:lnTo>
                  <a:pt x="772" y="139"/>
                </a:lnTo>
                <a:lnTo>
                  <a:pt x="753" y="5"/>
                </a:lnTo>
                <a:lnTo>
                  <a:pt x="5" y="0"/>
                </a:lnTo>
                <a:close/>
              </a:path>
            </a:pathLst>
          </a:custGeom>
          <a:solidFill>
            <a:srgbClr val="FFFFFF"/>
          </a:solidFill>
          <a:ln w="9525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65" name="Freeform 84"/>
          <p:cNvSpPr>
            <a:spLocks/>
          </p:cNvSpPr>
          <p:nvPr/>
        </p:nvSpPr>
        <p:spPr bwMode="auto">
          <a:xfrm>
            <a:off x="3024188" y="2274888"/>
            <a:ext cx="519112" cy="376237"/>
          </a:xfrm>
          <a:custGeom>
            <a:avLst/>
            <a:gdLst>
              <a:gd name="T0" fmla="*/ 0 w 434"/>
              <a:gd name="T1" fmla="*/ 2147483647 h 405"/>
              <a:gd name="T2" fmla="*/ 2147483647 w 434"/>
              <a:gd name="T3" fmla="*/ 2147483647 h 405"/>
              <a:gd name="T4" fmla="*/ 2147483647 w 434"/>
              <a:gd name="T5" fmla="*/ 0 h 405"/>
              <a:gd name="T6" fmla="*/ 2147483647 w 434"/>
              <a:gd name="T7" fmla="*/ 2147483647 h 405"/>
              <a:gd name="T8" fmla="*/ 2147483647 w 434"/>
              <a:gd name="T9" fmla="*/ 2147483647 h 405"/>
              <a:gd name="T10" fmla="*/ 2147483647 w 434"/>
              <a:gd name="T11" fmla="*/ 2147483647 h 405"/>
              <a:gd name="T12" fmla="*/ 2147483647 w 434"/>
              <a:gd name="T13" fmla="*/ 2147483647 h 405"/>
              <a:gd name="T14" fmla="*/ 2147483647 w 434"/>
              <a:gd name="T15" fmla="*/ 2147483647 h 405"/>
              <a:gd name="T16" fmla="*/ 2147483647 w 434"/>
              <a:gd name="T17" fmla="*/ 2147483647 h 405"/>
              <a:gd name="T18" fmla="*/ 2147483647 w 434"/>
              <a:gd name="T19" fmla="*/ 2147483647 h 405"/>
              <a:gd name="T20" fmla="*/ 2147483647 w 434"/>
              <a:gd name="T21" fmla="*/ 2147483647 h 405"/>
              <a:gd name="T22" fmla="*/ 2147483647 w 434"/>
              <a:gd name="T23" fmla="*/ 2147483647 h 405"/>
              <a:gd name="T24" fmla="*/ 2147483647 w 434"/>
              <a:gd name="T25" fmla="*/ 2147483647 h 405"/>
              <a:gd name="T26" fmla="*/ 2147483647 w 434"/>
              <a:gd name="T27" fmla="*/ 2147483647 h 405"/>
              <a:gd name="T28" fmla="*/ 2147483647 w 434"/>
              <a:gd name="T29" fmla="*/ 2147483647 h 405"/>
              <a:gd name="T30" fmla="*/ 0 w 434"/>
              <a:gd name="T31" fmla="*/ 2147483647 h 40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434"/>
              <a:gd name="T49" fmla="*/ 0 h 405"/>
              <a:gd name="T50" fmla="*/ 434 w 434"/>
              <a:gd name="T51" fmla="*/ 405 h 40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434" h="405">
                <a:moveTo>
                  <a:pt x="0" y="37"/>
                </a:moveTo>
                <a:lnTo>
                  <a:pt x="171" y="16"/>
                </a:lnTo>
                <a:lnTo>
                  <a:pt x="382" y="0"/>
                </a:lnTo>
                <a:lnTo>
                  <a:pt x="371" y="53"/>
                </a:lnTo>
                <a:lnTo>
                  <a:pt x="418" y="41"/>
                </a:lnTo>
                <a:lnTo>
                  <a:pt x="434" y="77"/>
                </a:lnTo>
                <a:lnTo>
                  <a:pt x="385" y="109"/>
                </a:lnTo>
                <a:lnTo>
                  <a:pt x="397" y="166"/>
                </a:lnTo>
                <a:lnTo>
                  <a:pt x="347" y="259"/>
                </a:lnTo>
                <a:lnTo>
                  <a:pt x="309" y="318"/>
                </a:lnTo>
                <a:lnTo>
                  <a:pt x="330" y="392"/>
                </a:lnTo>
                <a:lnTo>
                  <a:pt x="62" y="405"/>
                </a:lnTo>
                <a:lnTo>
                  <a:pt x="61" y="359"/>
                </a:lnTo>
                <a:lnTo>
                  <a:pt x="8" y="350"/>
                </a:lnTo>
                <a:lnTo>
                  <a:pt x="8" y="109"/>
                </a:lnTo>
                <a:lnTo>
                  <a:pt x="0" y="37"/>
                </a:lnTo>
                <a:close/>
              </a:path>
            </a:pathLst>
          </a:custGeom>
          <a:solidFill>
            <a:srgbClr val="FFFFFF"/>
          </a:solidFill>
          <a:ln w="9525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66" name="Freeform 85"/>
          <p:cNvSpPr>
            <a:spLocks/>
          </p:cNvSpPr>
          <p:nvPr/>
        </p:nvSpPr>
        <p:spPr bwMode="auto">
          <a:xfrm>
            <a:off x="3097213" y="2635250"/>
            <a:ext cx="636587" cy="395288"/>
          </a:xfrm>
          <a:custGeom>
            <a:avLst/>
            <a:gdLst>
              <a:gd name="T0" fmla="*/ 0 w 530"/>
              <a:gd name="T1" fmla="*/ 2147483647 h 425"/>
              <a:gd name="T2" fmla="*/ 2147483647 w 530"/>
              <a:gd name="T3" fmla="*/ 0 h 425"/>
              <a:gd name="T4" fmla="*/ 2147483647 w 530"/>
              <a:gd name="T5" fmla="*/ 2147483647 h 425"/>
              <a:gd name="T6" fmla="*/ 2147483647 w 530"/>
              <a:gd name="T7" fmla="*/ 2147483647 h 425"/>
              <a:gd name="T8" fmla="*/ 2147483647 w 530"/>
              <a:gd name="T9" fmla="*/ 2147483647 h 425"/>
              <a:gd name="T10" fmla="*/ 2147483647 w 530"/>
              <a:gd name="T11" fmla="*/ 2147483647 h 425"/>
              <a:gd name="T12" fmla="*/ 2147483647 w 530"/>
              <a:gd name="T13" fmla="*/ 2147483647 h 425"/>
              <a:gd name="T14" fmla="*/ 2147483647 w 530"/>
              <a:gd name="T15" fmla="*/ 2147483647 h 425"/>
              <a:gd name="T16" fmla="*/ 2147483647 w 530"/>
              <a:gd name="T17" fmla="*/ 2147483647 h 425"/>
              <a:gd name="T18" fmla="*/ 2147483647 w 530"/>
              <a:gd name="T19" fmla="*/ 2147483647 h 425"/>
              <a:gd name="T20" fmla="*/ 2147483647 w 530"/>
              <a:gd name="T21" fmla="*/ 2147483647 h 425"/>
              <a:gd name="T22" fmla="*/ 2147483647 w 530"/>
              <a:gd name="T23" fmla="*/ 2147483647 h 425"/>
              <a:gd name="T24" fmla="*/ 2147483647 w 530"/>
              <a:gd name="T25" fmla="*/ 2147483647 h 425"/>
              <a:gd name="T26" fmla="*/ 2147483647 w 530"/>
              <a:gd name="T27" fmla="*/ 2147483647 h 425"/>
              <a:gd name="T28" fmla="*/ 2147483647 w 530"/>
              <a:gd name="T29" fmla="*/ 2147483647 h 425"/>
              <a:gd name="T30" fmla="*/ 2147483647 w 530"/>
              <a:gd name="T31" fmla="*/ 2147483647 h 425"/>
              <a:gd name="T32" fmla="*/ 2147483647 w 530"/>
              <a:gd name="T33" fmla="*/ 2147483647 h 425"/>
              <a:gd name="T34" fmla="*/ 2147483647 w 530"/>
              <a:gd name="T35" fmla="*/ 2147483647 h 425"/>
              <a:gd name="T36" fmla="*/ 2147483647 w 530"/>
              <a:gd name="T37" fmla="*/ 2147483647 h 425"/>
              <a:gd name="T38" fmla="*/ 2147483647 w 530"/>
              <a:gd name="T39" fmla="*/ 2147483647 h 425"/>
              <a:gd name="T40" fmla="*/ 2147483647 w 530"/>
              <a:gd name="T41" fmla="*/ 2147483647 h 425"/>
              <a:gd name="T42" fmla="*/ 2147483647 w 530"/>
              <a:gd name="T43" fmla="*/ 2147483647 h 425"/>
              <a:gd name="T44" fmla="*/ 2147483647 w 530"/>
              <a:gd name="T45" fmla="*/ 2147483647 h 425"/>
              <a:gd name="T46" fmla="*/ 2147483647 w 530"/>
              <a:gd name="T47" fmla="*/ 2147483647 h 425"/>
              <a:gd name="T48" fmla="*/ 2147483647 w 530"/>
              <a:gd name="T49" fmla="*/ 2147483647 h 425"/>
              <a:gd name="T50" fmla="*/ 2147483647 w 530"/>
              <a:gd name="T51" fmla="*/ 2147483647 h 425"/>
              <a:gd name="T52" fmla="*/ 2147483647 w 530"/>
              <a:gd name="T53" fmla="*/ 2147483647 h 425"/>
              <a:gd name="T54" fmla="*/ 2147483647 w 530"/>
              <a:gd name="T55" fmla="*/ 2147483647 h 425"/>
              <a:gd name="T56" fmla="*/ 2147483647 w 530"/>
              <a:gd name="T57" fmla="*/ 2147483647 h 425"/>
              <a:gd name="T58" fmla="*/ 2147483647 w 530"/>
              <a:gd name="T59" fmla="*/ 2147483647 h 425"/>
              <a:gd name="T60" fmla="*/ 2147483647 w 530"/>
              <a:gd name="T61" fmla="*/ 2147483647 h 425"/>
              <a:gd name="T62" fmla="*/ 2147483647 w 530"/>
              <a:gd name="T63" fmla="*/ 2147483647 h 425"/>
              <a:gd name="T64" fmla="*/ 2147483647 w 530"/>
              <a:gd name="T65" fmla="*/ 2147483647 h 425"/>
              <a:gd name="T66" fmla="*/ 2147483647 w 530"/>
              <a:gd name="T67" fmla="*/ 2147483647 h 425"/>
              <a:gd name="T68" fmla="*/ 0 w 530"/>
              <a:gd name="T69" fmla="*/ 2147483647 h 425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530"/>
              <a:gd name="T106" fmla="*/ 0 h 425"/>
              <a:gd name="T107" fmla="*/ 530 w 530"/>
              <a:gd name="T108" fmla="*/ 425 h 425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530" h="425">
                <a:moveTo>
                  <a:pt x="0" y="10"/>
                </a:moveTo>
                <a:lnTo>
                  <a:pt x="265" y="0"/>
                </a:lnTo>
                <a:lnTo>
                  <a:pt x="312" y="87"/>
                </a:lnTo>
                <a:lnTo>
                  <a:pt x="272" y="191"/>
                </a:lnTo>
                <a:lnTo>
                  <a:pt x="259" y="237"/>
                </a:lnTo>
                <a:lnTo>
                  <a:pt x="436" y="218"/>
                </a:lnTo>
                <a:lnTo>
                  <a:pt x="448" y="286"/>
                </a:lnTo>
                <a:lnTo>
                  <a:pt x="394" y="279"/>
                </a:lnTo>
                <a:lnTo>
                  <a:pt x="370" y="308"/>
                </a:lnTo>
                <a:lnTo>
                  <a:pt x="398" y="328"/>
                </a:lnTo>
                <a:lnTo>
                  <a:pt x="446" y="305"/>
                </a:lnTo>
                <a:lnTo>
                  <a:pt x="448" y="338"/>
                </a:lnTo>
                <a:lnTo>
                  <a:pt x="477" y="310"/>
                </a:lnTo>
                <a:lnTo>
                  <a:pt x="496" y="310"/>
                </a:lnTo>
                <a:lnTo>
                  <a:pt x="474" y="367"/>
                </a:lnTo>
                <a:lnTo>
                  <a:pt x="517" y="376"/>
                </a:lnTo>
                <a:lnTo>
                  <a:pt x="530" y="407"/>
                </a:lnTo>
                <a:lnTo>
                  <a:pt x="511" y="417"/>
                </a:lnTo>
                <a:lnTo>
                  <a:pt x="483" y="397"/>
                </a:lnTo>
                <a:lnTo>
                  <a:pt x="432" y="383"/>
                </a:lnTo>
                <a:lnTo>
                  <a:pt x="443" y="420"/>
                </a:lnTo>
                <a:lnTo>
                  <a:pt x="417" y="425"/>
                </a:lnTo>
                <a:lnTo>
                  <a:pt x="396" y="391"/>
                </a:lnTo>
                <a:lnTo>
                  <a:pt x="383" y="412"/>
                </a:lnTo>
                <a:lnTo>
                  <a:pt x="306" y="412"/>
                </a:lnTo>
                <a:lnTo>
                  <a:pt x="306" y="391"/>
                </a:lnTo>
                <a:lnTo>
                  <a:pt x="277" y="367"/>
                </a:lnTo>
                <a:lnTo>
                  <a:pt x="218" y="363"/>
                </a:lnTo>
                <a:lnTo>
                  <a:pt x="267" y="391"/>
                </a:lnTo>
                <a:lnTo>
                  <a:pt x="199" y="405"/>
                </a:lnTo>
                <a:lnTo>
                  <a:pt x="93" y="386"/>
                </a:lnTo>
                <a:lnTo>
                  <a:pt x="52" y="391"/>
                </a:lnTo>
                <a:lnTo>
                  <a:pt x="67" y="249"/>
                </a:lnTo>
                <a:lnTo>
                  <a:pt x="2" y="136"/>
                </a:lnTo>
                <a:lnTo>
                  <a:pt x="0" y="10"/>
                </a:lnTo>
                <a:close/>
              </a:path>
            </a:pathLst>
          </a:custGeom>
          <a:solidFill>
            <a:srgbClr val="FFFFFF"/>
          </a:solidFill>
          <a:ln w="9525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67" name="Freeform 86"/>
          <p:cNvSpPr>
            <a:spLocks/>
          </p:cNvSpPr>
          <p:nvPr/>
        </p:nvSpPr>
        <p:spPr bwMode="auto">
          <a:xfrm>
            <a:off x="2663825" y="974725"/>
            <a:ext cx="708025" cy="615950"/>
          </a:xfrm>
          <a:custGeom>
            <a:avLst/>
            <a:gdLst>
              <a:gd name="T0" fmla="*/ 0 w 591"/>
              <a:gd name="T1" fmla="*/ 2147483647 h 665"/>
              <a:gd name="T2" fmla="*/ 2147483647 w 591"/>
              <a:gd name="T3" fmla="*/ 2147483647 h 665"/>
              <a:gd name="T4" fmla="*/ 2147483647 w 591"/>
              <a:gd name="T5" fmla="*/ 0 h 665"/>
              <a:gd name="T6" fmla="*/ 2147483647 w 591"/>
              <a:gd name="T7" fmla="*/ 2147483647 h 665"/>
              <a:gd name="T8" fmla="*/ 2147483647 w 591"/>
              <a:gd name="T9" fmla="*/ 2147483647 h 665"/>
              <a:gd name="T10" fmla="*/ 2147483647 w 591"/>
              <a:gd name="T11" fmla="*/ 2147483647 h 665"/>
              <a:gd name="T12" fmla="*/ 2147483647 w 591"/>
              <a:gd name="T13" fmla="*/ 2147483647 h 665"/>
              <a:gd name="T14" fmla="*/ 2147483647 w 591"/>
              <a:gd name="T15" fmla="*/ 2147483647 h 665"/>
              <a:gd name="T16" fmla="*/ 2147483647 w 591"/>
              <a:gd name="T17" fmla="*/ 2147483647 h 665"/>
              <a:gd name="T18" fmla="*/ 2147483647 w 591"/>
              <a:gd name="T19" fmla="*/ 2147483647 h 665"/>
              <a:gd name="T20" fmla="*/ 2147483647 w 591"/>
              <a:gd name="T21" fmla="*/ 2147483647 h 665"/>
              <a:gd name="T22" fmla="*/ 2147483647 w 591"/>
              <a:gd name="T23" fmla="*/ 2147483647 h 665"/>
              <a:gd name="T24" fmla="*/ 2147483647 w 591"/>
              <a:gd name="T25" fmla="*/ 2147483647 h 665"/>
              <a:gd name="T26" fmla="*/ 2147483647 w 591"/>
              <a:gd name="T27" fmla="*/ 2147483647 h 665"/>
              <a:gd name="T28" fmla="*/ 2147483647 w 591"/>
              <a:gd name="T29" fmla="*/ 2147483647 h 665"/>
              <a:gd name="T30" fmla="*/ 2147483647 w 591"/>
              <a:gd name="T31" fmla="*/ 2147483647 h 665"/>
              <a:gd name="T32" fmla="*/ 2147483647 w 591"/>
              <a:gd name="T33" fmla="*/ 2147483647 h 665"/>
              <a:gd name="T34" fmla="*/ 2147483647 w 591"/>
              <a:gd name="T35" fmla="*/ 2147483647 h 665"/>
              <a:gd name="T36" fmla="*/ 2147483647 w 591"/>
              <a:gd name="T37" fmla="*/ 2147483647 h 665"/>
              <a:gd name="T38" fmla="*/ 2147483647 w 591"/>
              <a:gd name="T39" fmla="*/ 2147483647 h 665"/>
              <a:gd name="T40" fmla="*/ 2147483647 w 591"/>
              <a:gd name="T41" fmla="*/ 2147483647 h 665"/>
              <a:gd name="T42" fmla="*/ 2147483647 w 591"/>
              <a:gd name="T43" fmla="*/ 2147483647 h 665"/>
              <a:gd name="T44" fmla="*/ 2147483647 w 591"/>
              <a:gd name="T45" fmla="*/ 2147483647 h 665"/>
              <a:gd name="T46" fmla="*/ 2147483647 w 591"/>
              <a:gd name="T47" fmla="*/ 2147483647 h 665"/>
              <a:gd name="T48" fmla="*/ 2147483647 w 591"/>
              <a:gd name="T49" fmla="*/ 2147483647 h 665"/>
              <a:gd name="T50" fmla="*/ 2147483647 w 591"/>
              <a:gd name="T51" fmla="*/ 2147483647 h 665"/>
              <a:gd name="T52" fmla="*/ 2147483647 w 591"/>
              <a:gd name="T53" fmla="*/ 2147483647 h 665"/>
              <a:gd name="T54" fmla="*/ 2147483647 w 591"/>
              <a:gd name="T55" fmla="*/ 2147483647 h 665"/>
              <a:gd name="T56" fmla="*/ 2147483647 w 591"/>
              <a:gd name="T57" fmla="*/ 2147483647 h 665"/>
              <a:gd name="T58" fmla="*/ 2147483647 w 591"/>
              <a:gd name="T59" fmla="*/ 2147483647 h 665"/>
              <a:gd name="T60" fmla="*/ 0 w 591"/>
              <a:gd name="T61" fmla="*/ 2147483647 h 665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591"/>
              <a:gd name="T94" fmla="*/ 0 h 665"/>
              <a:gd name="T95" fmla="*/ 591 w 591"/>
              <a:gd name="T96" fmla="*/ 665 h 665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591" h="665">
                <a:moveTo>
                  <a:pt x="0" y="52"/>
                </a:moveTo>
                <a:lnTo>
                  <a:pt x="155" y="52"/>
                </a:lnTo>
                <a:lnTo>
                  <a:pt x="154" y="0"/>
                </a:lnTo>
                <a:lnTo>
                  <a:pt x="188" y="15"/>
                </a:lnTo>
                <a:lnTo>
                  <a:pt x="194" y="55"/>
                </a:lnTo>
                <a:lnTo>
                  <a:pt x="268" y="99"/>
                </a:lnTo>
                <a:lnTo>
                  <a:pt x="291" y="79"/>
                </a:lnTo>
                <a:lnTo>
                  <a:pt x="334" y="79"/>
                </a:lnTo>
                <a:lnTo>
                  <a:pt x="368" y="118"/>
                </a:lnTo>
                <a:lnTo>
                  <a:pt x="391" y="104"/>
                </a:lnTo>
                <a:lnTo>
                  <a:pt x="456" y="120"/>
                </a:lnTo>
                <a:lnTo>
                  <a:pt x="478" y="91"/>
                </a:lnTo>
                <a:lnTo>
                  <a:pt x="518" y="113"/>
                </a:lnTo>
                <a:lnTo>
                  <a:pt x="591" y="110"/>
                </a:lnTo>
                <a:lnTo>
                  <a:pt x="473" y="192"/>
                </a:lnTo>
                <a:lnTo>
                  <a:pt x="415" y="265"/>
                </a:lnTo>
                <a:lnTo>
                  <a:pt x="426" y="370"/>
                </a:lnTo>
                <a:lnTo>
                  <a:pt x="386" y="414"/>
                </a:lnTo>
                <a:lnTo>
                  <a:pt x="402" y="444"/>
                </a:lnTo>
                <a:lnTo>
                  <a:pt x="402" y="522"/>
                </a:lnTo>
                <a:lnTo>
                  <a:pt x="443" y="522"/>
                </a:lnTo>
                <a:lnTo>
                  <a:pt x="502" y="578"/>
                </a:lnTo>
                <a:lnTo>
                  <a:pt x="527" y="646"/>
                </a:lnTo>
                <a:lnTo>
                  <a:pt x="108" y="665"/>
                </a:lnTo>
                <a:lnTo>
                  <a:pt x="110" y="481"/>
                </a:lnTo>
                <a:lnTo>
                  <a:pt x="73" y="441"/>
                </a:lnTo>
                <a:lnTo>
                  <a:pt x="86" y="393"/>
                </a:lnTo>
                <a:lnTo>
                  <a:pt x="99" y="365"/>
                </a:lnTo>
                <a:lnTo>
                  <a:pt x="73" y="238"/>
                </a:lnTo>
                <a:lnTo>
                  <a:pt x="37" y="154"/>
                </a:lnTo>
                <a:lnTo>
                  <a:pt x="0" y="52"/>
                </a:lnTo>
                <a:close/>
              </a:path>
            </a:pathLst>
          </a:custGeom>
          <a:solidFill>
            <a:srgbClr val="FFFFFF"/>
          </a:solidFill>
          <a:ln w="9525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68" name="Freeform 87"/>
          <p:cNvSpPr>
            <a:spLocks/>
          </p:cNvSpPr>
          <p:nvPr/>
        </p:nvSpPr>
        <p:spPr bwMode="auto">
          <a:xfrm>
            <a:off x="3124200" y="1187450"/>
            <a:ext cx="536575" cy="485775"/>
          </a:xfrm>
          <a:custGeom>
            <a:avLst/>
            <a:gdLst>
              <a:gd name="T0" fmla="*/ 2147483647 w 449"/>
              <a:gd name="T1" fmla="*/ 2147483647 h 524"/>
              <a:gd name="T2" fmla="*/ 2147483647 w 449"/>
              <a:gd name="T3" fmla="*/ 2147483647 h 524"/>
              <a:gd name="T4" fmla="*/ 2147483647 w 449"/>
              <a:gd name="T5" fmla="*/ 2147483647 h 524"/>
              <a:gd name="T6" fmla="*/ 2147483647 w 449"/>
              <a:gd name="T7" fmla="*/ 0 h 524"/>
              <a:gd name="T8" fmla="*/ 2147483647 w 449"/>
              <a:gd name="T9" fmla="*/ 2147483647 h 524"/>
              <a:gd name="T10" fmla="*/ 2147483647 w 449"/>
              <a:gd name="T11" fmla="*/ 2147483647 h 524"/>
              <a:gd name="T12" fmla="*/ 2147483647 w 449"/>
              <a:gd name="T13" fmla="*/ 2147483647 h 524"/>
              <a:gd name="T14" fmla="*/ 2147483647 w 449"/>
              <a:gd name="T15" fmla="*/ 2147483647 h 524"/>
              <a:gd name="T16" fmla="*/ 2147483647 w 449"/>
              <a:gd name="T17" fmla="*/ 2147483647 h 524"/>
              <a:gd name="T18" fmla="*/ 2147483647 w 449"/>
              <a:gd name="T19" fmla="*/ 2147483647 h 524"/>
              <a:gd name="T20" fmla="*/ 2147483647 w 449"/>
              <a:gd name="T21" fmla="*/ 2147483647 h 524"/>
              <a:gd name="T22" fmla="*/ 2147483647 w 449"/>
              <a:gd name="T23" fmla="*/ 2147483647 h 524"/>
              <a:gd name="T24" fmla="*/ 2147483647 w 449"/>
              <a:gd name="T25" fmla="*/ 2147483647 h 524"/>
              <a:gd name="T26" fmla="*/ 2147483647 w 449"/>
              <a:gd name="T27" fmla="*/ 2147483647 h 524"/>
              <a:gd name="T28" fmla="*/ 2147483647 w 449"/>
              <a:gd name="T29" fmla="*/ 2147483647 h 524"/>
              <a:gd name="T30" fmla="*/ 2147483647 w 449"/>
              <a:gd name="T31" fmla="*/ 2147483647 h 524"/>
              <a:gd name="T32" fmla="*/ 2147483647 w 449"/>
              <a:gd name="T33" fmla="*/ 2147483647 h 524"/>
              <a:gd name="T34" fmla="*/ 2147483647 w 449"/>
              <a:gd name="T35" fmla="*/ 2147483647 h 524"/>
              <a:gd name="T36" fmla="*/ 2147483647 w 449"/>
              <a:gd name="T37" fmla="*/ 2147483647 h 524"/>
              <a:gd name="T38" fmla="*/ 2147483647 w 449"/>
              <a:gd name="T39" fmla="*/ 2147483647 h 524"/>
              <a:gd name="T40" fmla="*/ 2147483647 w 449"/>
              <a:gd name="T41" fmla="*/ 2147483647 h 524"/>
              <a:gd name="T42" fmla="*/ 2147483647 w 449"/>
              <a:gd name="T43" fmla="*/ 2147483647 h 524"/>
              <a:gd name="T44" fmla="*/ 2147483647 w 449"/>
              <a:gd name="T45" fmla="*/ 2147483647 h 524"/>
              <a:gd name="T46" fmla="*/ 2147483647 w 449"/>
              <a:gd name="T47" fmla="*/ 2147483647 h 524"/>
              <a:gd name="T48" fmla="*/ 2147483647 w 449"/>
              <a:gd name="T49" fmla="*/ 2147483647 h 524"/>
              <a:gd name="T50" fmla="*/ 2147483647 w 449"/>
              <a:gd name="T51" fmla="*/ 2147483647 h 524"/>
              <a:gd name="T52" fmla="*/ 2147483647 w 449"/>
              <a:gd name="T53" fmla="*/ 2147483647 h 524"/>
              <a:gd name="T54" fmla="*/ 2147483647 w 449"/>
              <a:gd name="T55" fmla="*/ 2147483647 h 524"/>
              <a:gd name="T56" fmla="*/ 2147483647 w 449"/>
              <a:gd name="T57" fmla="*/ 2147483647 h 524"/>
              <a:gd name="T58" fmla="*/ 2147483647 w 449"/>
              <a:gd name="T59" fmla="*/ 2147483647 h 524"/>
              <a:gd name="T60" fmla="*/ 2147483647 w 449"/>
              <a:gd name="T61" fmla="*/ 2147483647 h 524"/>
              <a:gd name="T62" fmla="*/ 2147483647 w 449"/>
              <a:gd name="T63" fmla="*/ 2147483647 h 524"/>
              <a:gd name="T64" fmla="*/ 2147483647 w 449"/>
              <a:gd name="T65" fmla="*/ 2147483647 h 524"/>
              <a:gd name="T66" fmla="*/ 0 w 449"/>
              <a:gd name="T67" fmla="*/ 2147483647 h 524"/>
              <a:gd name="T68" fmla="*/ 2147483647 w 449"/>
              <a:gd name="T69" fmla="*/ 2147483647 h 524"/>
              <a:gd name="T70" fmla="*/ 2147483647 w 449"/>
              <a:gd name="T71" fmla="*/ 2147483647 h 52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449"/>
              <a:gd name="T109" fmla="*/ 0 h 524"/>
              <a:gd name="T110" fmla="*/ 449 w 449"/>
              <a:gd name="T111" fmla="*/ 524 h 524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449" h="524">
                <a:moveTo>
                  <a:pt x="32" y="35"/>
                </a:moveTo>
                <a:lnTo>
                  <a:pt x="66" y="30"/>
                </a:lnTo>
                <a:lnTo>
                  <a:pt x="97" y="30"/>
                </a:lnTo>
                <a:lnTo>
                  <a:pt x="116" y="0"/>
                </a:lnTo>
                <a:lnTo>
                  <a:pt x="131" y="38"/>
                </a:lnTo>
                <a:lnTo>
                  <a:pt x="179" y="38"/>
                </a:lnTo>
                <a:lnTo>
                  <a:pt x="205" y="74"/>
                </a:lnTo>
                <a:lnTo>
                  <a:pt x="255" y="64"/>
                </a:lnTo>
                <a:lnTo>
                  <a:pt x="289" y="87"/>
                </a:lnTo>
                <a:lnTo>
                  <a:pt x="352" y="103"/>
                </a:lnTo>
                <a:lnTo>
                  <a:pt x="363" y="130"/>
                </a:lnTo>
                <a:lnTo>
                  <a:pt x="395" y="132"/>
                </a:lnTo>
                <a:lnTo>
                  <a:pt x="386" y="159"/>
                </a:lnTo>
                <a:lnTo>
                  <a:pt x="397" y="190"/>
                </a:lnTo>
                <a:lnTo>
                  <a:pt x="376" y="229"/>
                </a:lnTo>
                <a:lnTo>
                  <a:pt x="391" y="237"/>
                </a:lnTo>
                <a:lnTo>
                  <a:pt x="426" y="195"/>
                </a:lnTo>
                <a:lnTo>
                  <a:pt x="424" y="180"/>
                </a:lnTo>
                <a:lnTo>
                  <a:pt x="439" y="174"/>
                </a:lnTo>
                <a:lnTo>
                  <a:pt x="449" y="195"/>
                </a:lnTo>
                <a:lnTo>
                  <a:pt x="421" y="224"/>
                </a:lnTo>
                <a:lnTo>
                  <a:pt x="410" y="290"/>
                </a:lnTo>
                <a:lnTo>
                  <a:pt x="410" y="402"/>
                </a:lnTo>
                <a:lnTo>
                  <a:pt x="426" y="421"/>
                </a:lnTo>
                <a:lnTo>
                  <a:pt x="420" y="490"/>
                </a:lnTo>
                <a:lnTo>
                  <a:pt x="206" y="524"/>
                </a:lnTo>
                <a:lnTo>
                  <a:pt x="153" y="492"/>
                </a:lnTo>
                <a:lnTo>
                  <a:pt x="165" y="450"/>
                </a:lnTo>
                <a:lnTo>
                  <a:pt x="139" y="405"/>
                </a:lnTo>
                <a:lnTo>
                  <a:pt x="116" y="348"/>
                </a:lnTo>
                <a:lnTo>
                  <a:pt x="56" y="292"/>
                </a:lnTo>
                <a:lnTo>
                  <a:pt x="19" y="292"/>
                </a:lnTo>
                <a:lnTo>
                  <a:pt x="19" y="214"/>
                </a:lnTo>
                <a:lnTo>
                  <a:pt x="0" y="185"/>
                </a:lnTo>
                <a:lnTo>
                  <a:pt x="42" y="140"/>
                </a:lnTo>
                <a:lnTo>
                  <a:pt x="32" y="35"/>
                </a:lnTo>
                <a:close/>
              </a:path>
            </a:pathLst>
          </a:custGeom>
          <a:noFill/>
          <a:ln w="9525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69" name="Freeform 88"/>
          <p:cNvSpPr>
            <a:spLocks/>
          </p:cNvSpPr>
          <p:nvPr/>
        </p:nvSpPr>
        <p:spPr bwMode="auto">
          <a:xfrm>
            <a:off x="2782888" y="1573213"/>
            <a:ext cx="625475" cy="312737"/>
          </a:xfrm>
          <a:custGeom>
            <a:avLst/>
            <a:gdLst>
              <a:gd name="T0" fmla="*/ 2147483647 w 521"/>
              <a:gd name="T1" fmla="*/ 2147483647 h 339"/>
              <a:gd name="T2" fmla="*/ 0 w 521"/>
              <a:gd name="T3" fmla="*/ 2147483647 h 339"/>
              <a:gd name="T4" fmla="*/ 2147483647 w 521"/>
              <a:gd name="T5" fmla="*/ 2147483647 h 339"/>
              <a:gd name="T6" fmla="*/ 2147483647 w 521"/>
              <a:gd name="T7" fmla="*/ 2147483647 h 339"/>
              <a:gd name="T8" fmla="*/ 2147483647 w 521"/>
              <a:gd name="T9" fmla="*/ 2147483647 h 339"/>
              <a:gd name="T10" fmla="*/ 2147483647 w 521"/>
              <a:gd name="T11" fmla="*/ 2147483647 h 339"/>
              <a:gd name="T12" fmla="*/ 2147483647 w 521"/>
              <a:gd name="T13" fmla="*/ 2147483647 h 339"/>
              <a:gd name="T14" fmla="*/ 2147483647 w 521"/>
              <a:gd name="T15" fmla="*/ 2147483647 h 339"/>
              <a:gd name="T16" fmla="*/ 2147483647 w 521"/>
              <a:gd name="T17" fmla="*/ 2147483647 h 339"/>
              <a:gd name="T18" fmla="*/ 2147483647 w 521"/>
              <a:gd name="T19" fmla="*/ 2147483647 h 339"/>
              <a:gd name="T20" fmla="*/ 2147483647 w 521"/>
              <a:gd name="T21" fmla="*/ 2147483647 h 339"/>
              <a:gd name="T22" fmla="*/ 2147483647 w 521"/>
              <a:gd name="T23" fmla="*/ 2147483647 h 339"/>
              <a:gd name="T24" fmla="*/ 2147483647 w 521"/>
              <a:gd name="T25" fmla="*/ 2147483647 h 339"/>
              <a:gd name="T26" fmla="*/ 2147483647 w 521"/>
              <a:gd name="T27" fmla="*/ 2147483647 h 339"/>
              <a:gd name="T28" fmla="*/ 2147483647 w 521"/>
              <a:gd name="T29" fmla="*/ 0 h 339"/>
              <a:gd name="T30" fmla="*/ 2147483647 w 521"/>
              <a:gd name="T31" fmla="*/ 2147483647 h 339"/>
              <a:gd name="T32" fmla="*/ 2147483647 w 521"/>
              <a:gd name="T33" fmla="*/ 2147483647 h 339"/>
              <a:gd name="T34" fmla="*/ 2147483647 w 521"/>
              <a:gd name="T35" fmla="*/ 2147483647 h 339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521"/>
              <a:gd name="T55" fmla="*/ 0 h 339"/>
              <a:gd name="T56" fmla="*/ 521 w 521"/>
              <a:gd name="T57" fmla="*/ 339 h 339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521" h="339">
                <a:moveTo>
                  <a:pt x="8" y="18"/>
                </a:moveTo>
                <a:lnTo>
                  <a:pt x="0" y="78"/>
                </a:lnTo>
                <a:lnTo>
                  <a:pt x="11" y="141"/>
                </a:lnTo>
                <a:lnTo>
                  <a:pt x="59" y="270"/>
                </a:lnTo>
                <a:lnTo>
                  <a:pt x="87" y="339"/>
                </a:lnTo>
                <a:lnTo>
                  <a:pt x="394" y="323"/>
                </a:lnTo>
                <a:lnTo>
                  <a:pt x="444" y="339"/>
                </a:lnTo>
                <a:lnTo>
                  <a:pt x="474" y="273"/>
                </a:lnTo>
                <a:lnTo>
                  <a:pt x="463" y="226"/>
                </a:lnTo>
                <a:lnTo>
                  <a:pt x="515" y="217"/>
                </a:lnTo>
                <a:lnTo>
                  <a:pt x="521" y="142"/>
                </a:lnTo>
                <a:lnTo>
                  <a:pt x="490" y="110"/>
                </a:lnTo>
                <a:lnTo>
                  <a:pt x="437" y="78"/>
                </a:lnTo>
                <a:lnTo>
                  <a:pt x="449" y="33"/>
                </a:lnTo>
                <a:lnTo>
                  <a:pt x="426" y="0"/>
                </a:lnTo>
                <a:lnTo>
                  <a:pt x="311" y="5"/>
                </a:lnTo>
                <a:lnTo>
                  <a:pt x="195" y="10"/>
                </a:lnTo>
                <a:lnTo>
                  <a:pt x="8" y="18"/>
                </a:lnTo>
                <a:close/>
              </a:path>
            </a:pathLst>
          </a:custGeom>
          <a:noFill/>
          <a:ln w="9525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70" name="Freeform 90"/>
          <p:cNvSpPr>
            <a:spLocks/>
          </p:cNvSpPr>
          <p:nvPr/>
        </p:nvSpPr>
        <p:spPr bwMode="auto">
          <a:xfrm>
            <a:off x="2884488" y="1871663"/>
            <a:ext cx="711200" cy="452437"/>
          </a:xfrm>
          <a:custGeom>
            <a:avLst/>
            <a:gdLst>
              <a:gd name="T0" fmla="*/ 0 w 594"/>
              <a:gd name="T1" fmla="*/ 2147483647 h 489"/>
              <a:gd name="T2" fmla="*/ 2147483647 w 594"/>
              <a:gd name="T3" fmla="*/ 0 h 489"/>
              <a:gd name="T4" fmla="*/ 2147483647 w 594"/>
              <a:gd name="T5" fmla="*/ 0 h 489"/>
              <a:gd name="T6" fmla="*/ 2147483647 w 594"/>
              <a:gd name="T7" fmla="*/ 2147483647 h 489"/>
              <a:gd name="T8" fmla="*/ 2147483647 w 594"/>
              <a:gd name="T9" fmla="*/ 2147483647 h 489"/>
              <a:gd name="T10" fmla="*/ 2147483647 w 594"/>
              <a:gd name="T11" fmla="*/ 2147483647 h 489"/>
              <a:gd name="T12" fmla="*/ 2147483647 w 594"/>
              <a:gd name="T13" fmla="*/ 2147483647 h 489"/>
              <a:gd name="T14" fmla="*/ 2147483647 w 594"/>
              <a:gd name="T15" fmla="*/ 2147483647 h 489"/>
              <a:gd name="T16" fmla="*/ 2147483647 w 594"/>
              <a:gd name="T17" fmla="*/ 2147483647 h 489"/>
              <a:gd name="T18" fmla="*/ 2147483647 w 594"/>
              <a:gd name="T19" fmla="*/ 2147483647 h 489"/>
              <a:gd name="T20" fmla="*/ 2147483647 w 594"/>
              <a:gd name="T21" fmla="*/ 2147483647 h 489"/>
              <a:gd name="T22" fmla="*/ 2147483647 w 594"/>
              <a:gd name="T23" fmla="*/ 2147483647 h 489"/>
              <a:gd name="T24" fmla="*/ 2147483647 w 594"/>
              <a:gd name="T25" fmla="*/ 2147483647 h 489"/>
              <a:gd name="T26" fmla="*/ 2147483647 w 594"/>
              <a:gd name="T27" fmla="*/ 2147483647 h 489"/>
              <a:gd name="T28" fmla="*/ 2147483647 w 594"/>
              <a:gd name="T29" fmla="*/ 2147483647 h 489"/>
              <a:gd name="T30" fmla="*/ 2147483647 w 594"/>
              <a:gd name="T31" fmla="*/ 2147483647 h 489"/>
              <a:gd name="T32" fmla="*/ 2147483647 w 594"/>
              <a:gd name="T33" fmla="*/ 2147483647 h 489"/>
              <a:gd name="T34" fmla="*/ 2147483647 w 594"/>
              <a:gd name="T35" fmla="*/ 2147483647 h 489"/>
              <a:gd name="T36" fmla="*/ 2147483647 w 594"/>
              <a:gd name="T37" fmla="*/ 2147483647 h 489"/>
              <a:gd name="T38" fmla="*/ 2147483647 w 594"/>
              <a:gd name="T39" fmla="*/ 2147483647 h 489"/>
              <a:gd name="T40" fmla="*/ 2147483647 w 594"/>
              <a:gd name="T41" fmla="*/ 2147483647 h 489"/>
              <a:gd name="T42" fmla="*/ 2147483647 w 594"/>
              <a:gd name="T43" fmla="*/ 2147483647 h 489"/>
              <a:gd name="T44" fmla="*/ 2147483647 w 594"/>
              <a:gd name="T45" fmla="*/ 2147483647 h 489"/>
              <a:gd name="T46" fmla="*/ 2147483647 w 594"/>
              <a:gd name="T47" fmla="*/ 2147483647 h 489"/>
              <a:gd name="T48" fmla="*/ 2147483647 w 594"/>
              <a:gd name="T49" fmla="*/ 2147483647 h 489"/>
              <a:gd name="T50" fmla="*/ 0 w 594"/>
              <a:gd name="T51" fmla="*/ 2147483647 h 489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594"/>
              <a:gd name="T79" fmla="*/ 0 h 489"/>
              <a:gd name="T80" fmla="*/ 594 w 594"/>
              <a:gd name="T81" fmla="*/ 489 h 489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594" h="489">
                <a:moveTo>
                  <a:pt x="0" y="16"/>
                </a:moveTo>
                <a:lnTo>
                  <a:pt x="260" y="0"/>
                </a:lnTo>
                <a:lnTo>
                  <a:pt x="315" y="0"/>
                </a:lnTo>
                <a:lnTo>
                  <a:pt x="357" y="15"/>
                </a:lnTo>
                <a:lnTo>
                  <a:pt x="334" y="57"/>
                </a:lnTo>
                <a:lnTo>
                  <a:pt x="410" y="126"/>
                </a:lnTo>
                <a:lnTo>
                  <a:pt x="435" y="184"/>
                </a:lnTo>
                <a:lnTo>
                  <a:pt x="480" y="170"/>
                </a:lnTo>
                <a:lnTo>
                  <a:pt x="478" y="252"/>
                </a:lnTo>
                <a:lnTo>
                  <a:pt x="523" y="276"/>
                </a:lnTo>
                <a:lnTo>
                  <a:pt x="544" y="349"/>
                </a:lnTo>
                <a:lnTo>
                  <a:pt x="577" y="355"/>
                </a:lnTo>
                <a:lnTo>
                  <a:pt x="594" y="386"/>
                </a:lnTo>
                <a:lnTo>
                  <a:pt x="554" y="428"/>
                </a:lnTo>
                <a:lnTo>
                  <a:pt x="541" y="476"/>
                </a:lnTo>
                <a:lnTo>
                  <a:pt x="485" y="489"/>
                </a:lnTo>
                <a:lnTo>
                  <a:pt x="499" y="436"/>
                </a:lnTo>
                <a:lnTo>
                  <a:pt x="276" y="455"/>
                </a:lnTo>
                <a:lnTo>
                  <a:pt x="117" y="475"/>
                </a:lnTo>
                <a:lnTo>
                  <a:pt x="107" y="423"/>
                </a:lnTo>
                <a:lnTo>
                  <a:pt x="96" y="267"/>
                </a:lnTo>
                <a:lnTo>
                  <a:pt x="94" y="181"/>
                </a:lnTo>
                <a:lnTo>
                  <a:pt x="41" y="142"/>
                </a:lnTo>
                <a:lnTo>
                  <a:pt x="60" y="107"/>
                </a:lnTo>
                <a:lnTo>
                  <a:pt x="34" y="87"/>
                </a:lnTo>
                <a:lnTo>
                  <a:pt x="0" y="16"/>
                </a:lnTo>
                <a:close/>
              </a:path>
            </a:pathLst>
          </a:custGeom>
          <a:noFill/>
          <a:ln w="9525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71" name="Rectangle 91"/>
          <p:cNvSpPr>
            <a:spLocks noChangeArrowheads="1"/>
          </p:cNvSpPr>
          <p:nvPr/>
        </p:nvSpPr>
        <p:spPr bwMode="auto">
          <a:xfrm>
            <a:off x="450850" y="896938"/>
            <a:ext cx="304800" cy="82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72110" tIns="35422" rIns="72110" bIns="35422">
            <a:spAutoFit/>
          </a:bodyPr>
          <a:lstStyle/>
          <a:p>
            <a:pPr defTabSz="728663" eaLnBrk="0" hangingPunct="0"/>
            <a:r>
              <a:rPr lang="en-US" sz="600"/>
              <a:t>Washington</a:t>
            </a:r>
          </a:p>
        </p:txBody>
      </p:sp>
      <p:sp>
        <p:nvSpPr>
          <p:cNvPr id="35872" name="Rectangle 92"/>
          <p:cNvSpPr>
            <a:spLocks noChangeArrowheads="1"/>
          </p:cNvSpPr>
          <p:nvPr/>
        </p:nvSpPr>
        <p:spPr bwMode="auto">
          <a:xfrm>
            <a:off x="503238" y="1220788"/>
            <a:ext cx="222250" cy="84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72110" tIns="35422" rIns="72110" bIns="35422">
            <a:spAutoFit/>
          </a:bodyPr>
          <a:lstStyle/>
          <a:p>
            <a:pPr defTabSz="728663" eaLnBrk="0" hangingPunct="0"/>
            <a:r>
              <a:rPr lang="en-US" sz="600"/>
              <a:t>Oregon</a:t>
            </a:r>
          </a:p>
        </p:txBody>
      </p:sp>
      <p:sp>
        <p:nvSpPr>
          <p:cNvPr id="35873" name="Rectangle 93"/>
          <p:cNvSpPr>
            <a:spLocks noChangeArrowheads="1"/>
          </p:cNvSpPr>
          <p:nvPr/>
        </p:nvSpPr>
        <p:spPr bwMode="auto">
          <a:xfrm>
            <a:off x="90488" y="1573213"/>
            <a:ext cx="260350" cy="82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72110" tIns="35422" rIns="72110" bIns="35422">
            <a:spAutoFit/>
          </a:bodyPr>
          <a:lstStyle/>
          <a:p>
            <a:pPr defTabSz="728663" eaLnBrk="0" hangingPunct="0"/>
            <a:r>
              <a:rPr lang="en-US" sz="600"/>
              <a:t>California</a:t>
            </a:r>
          </a:p>
        </p:txBody>
      </p:sp>
      <p:sp>
        <p:nvSpPr>
          <p:cNvPr id="35874" name="Rectangle 94"/>
          <p:cNvSpPr>
            <a:spLocks noChangeArrowheads="1"/>
          </p:cNvSpPr>
          <p:nvPr/>
        </p:nvSpPr>
        <p:spPr bwMode="auto">
          <a:xfrm>
            <a:off x="641350" y="1746250"/>
            <a:ext cx="227013" cy="82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72110" tIns="35422" rIns="72110" bIns="35422">
            <a:spAutoFit/>
          </a:bodyPr>
          <a:lstStyle/>
          <a:p>
            <a:pPr defTabSz="728663" eaLnBrk="0" hangingPunct="0"/>
            <a:r>
              <a:rPr lang="en-US" sz="600"/>
              <a:t>Nevada</a:t>
            </a:r>
          </a:p>
        </p:txBody>
      </p:sp>
      <p:sp>
        <p:nvSpPr>
          <p:cNvPr id="35875" name="Rectangle 95"/>
          <p:cNvSpPr>
            <a:spLocks noChangeArrowheads="1"/>
          </p:cNvSpPr>
          <p:nvPr/>
        </p:nvSpPr>
        <p:spPr bwMode="auto">
          <a:xfrm>
            <a:off x="1122363" y="1435100"/>
            <a:ext cx="185737" cy="84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72110" tIns="35422" rIns="72110" bIns="35422">
            <a:spAutoFit/>
          </a:bodyPr>
          <a:lstStyle/>
          <a:p>
            <a:pPr defTabSz="728663" eaLnBrk="0" hangingPunct="0"/>
            <a:r>
              <a:rPr lang="en-US" sz="600"/>
              <a:t>Idaho</a:t>
            </a:r>
          </a:p>
        </p:txBody>
      </p:sp>
      <p:sp>
        <p:nvSpPr>
          <p:cNvPr id="35876" name="Rectangle 96"/>
          <p:cNvSpPr>
            <a:spLocks noChangeArrowheads="1"/>
          </p:cNvSpPr>
          <p:nvPr/>
        </p:nvSpPr>
        <p:spPr bwMode="auto">
          <a:xfrm>
            <a:off x="1757363" y="1019175"/>
            <a:ext cx="246062" cy="84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72110" tIns="35422" rIns="72110" bIns="35422">
            <a:spAutoFit/>
          </a:bodyPr>
          <a:lstStyle/>
          <a:p>
            <a:pPr defTabSz="728663" eaLnBrk="0" hangingPunct="0"/>
            <a:r>
              <a:rPr lang="en-US" sz="600"/>
              <a:t>Montana</a:t>
            </a:r>
          </a:p>
        </p:txBody>
      </p:sp>
      <p:sp>
        <p:nvSpPr>
          <p:cNvPr id="35877" name="Rectangle 97"/>
          <p:cNvSpPr>
            <a:spLocks noChangeArrowheads="1"/>
          </p:cNvSpPr>
          <p:nvPr/>
        </p:nvSpPr>
        <p:spPr bwMode="auto">
          <a:xfrm>
            <a:off x="2238375" y="1052513"/>
            <a:ext cx="330200" cy="82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72110" tIns="35422" rIns="72110" bIns="35422">
            <a:spAutoFit/>
          </a:bodyPr>
          <a:lstStyle/>
          <a:p>
            <a:pPr defTabSz="728663" eaLnBrk="0" hangingPunct="0"/>
            <a:r>
              <a:rPr lang="en-US" sz="600"/>
              <a:t>North Dakota</a:t>
            </a:r>
          </a:p>
        </p:txBody>
      </p:sp>
      <p:sp>
        <p:nvSpPr>
          <p:cNvPr id="35878" name="Rectangle 98"/>
          <p:cNvSpPr>
            <a:spLocks noChangeArrowheads="1"/>
          </p:cNvSpPr>
          <p:nvPr/>
        </p:nvSpPr>
        <p:spPr bwMode="auto">
          <a:xfrm>
            <a:off x="1049338" y="2413000"/>
            <a:ext cx="223837" cy="82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72110" tIns="35422" rIns="72110" bIns="35422">
            <a:spAutoFit/>
          </a:bodyPr>
          <a:lstStyle/>
          <a:p>
            <a:pPr defTabSz="728663" eaLnBrk="0" hangingPunct="0"/>
            <a:r>
              <a:rPr lang="en-US" sz="600"/>
              <a:t>Arizona</a:t>
            </a:r>
          </a:p>
        </p:txBody>
      </p:sp>
      <p:sp>
        <p:nvSpPr>
          <p:cNvPr id="35879" name="Rectangle 99"/>
          <p:cNvSpPr>
            <a:spLocks noChangeArrowheads="1"/>
          </p:cNvSpPr>
          <p:nvPr/>
        </p:nvSpPr>
        <p:spPr bwMode="auto">
          <a:xfrm>
            <a:off x="1628775" y="2446338"/>
            <a:ext cx="312738" cy="84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72110" tIns="35422" rIns="72110" bIns="35422">
            <a:spAutoFit/>
          </a:bodyPr>
          <a:lstStyle/>
          <a:p>
            <a:pPr defTabSz="728663" eaLnBrk="0" hangingPunct="0"/>
            <a:r>
              <a:rPr lang="en-US" sz="600"/>
              <a:t>New Mexico</a:t>
            </a:r>
          </a:p>
        </p:txBody>
      </p:sp>
      <p:sp>
        <p:nvSpPr>
          <p:cNvPr id="35880" name="Rectangle 100"/>
          <p:cNvSpPr>
            <a:spLocks noChangeArrowheads="1"/>
          </p:cNvSpPr>
          <p:nvPr/>
        </p:nvSpPr>
        <p:spPr bwMode="auto">
          <a:xfrm>
            <a:off x="2436813" y="2760663"/>
            <a:ext cx="195262" cy="82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72110" tIns="35422" rIns="72110" bIns="35422">
            <a:spAutoFit/>
          </a:bodyPr>
          <a:lstStyle/>
          <a:p>
            <a:pPr defTabSz="728663" eaLnBrk="0" hangingPunct="0"/>
            <a:r>
              <a:rPr lang="en-US" sz="600"/>
              <a:t>Texas</a:t>
            </a:r>
          </a:p>
        </p:txBody>
      </p:sp>
      <p:sp>
        <p:nvSpPr>
          <p:cNvPr id="35881" name="Rectangle 101"/>
          <p:cNvSpPr>
            <a:spLocks noChangeArrowheads="1"/>
          </p:cNvSpPr>
          <p:nvPr/>
        </p:nvSpPr>
        <p:spPr bwMode="auto">
          <a:xfrm>
            <a:off x="2571750" y="2320925"/>
            <a:ext cx="274638" cy="82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72110" tIns="35422" rIns="72110" bIns="35422">
            <a:spAutoFit/>
          </a:bodyPr>
          <a:lstStyle/>
          <a:p>
            <a:pPr defTabSz="728663" eaLnBrk="0" hangingPunct="0"/>
            <a:r>
              <a:rPr lang="en-US" sz="600"/>
              <a:t>Oklahoma</a:t>
            </a:r>
          </a:p>
        </p:txBody>
      </p:sp>
      <p:sp>
        <p:nvSpPr>
          <p:cNvPr id="35882" name="Rectangle 102"/>
          <p:cNvSpPr>
            <a:spLocks noChangeArrowheads="1"/>
          </p:cNvSpPr>
          <p:nvPr/>
        </p:nvSpPr>
        <p:spPr bwMode="auto">
          <a:xfrm rot="60000">
            <a:off x="3119438" y="2719388"/>
            <a:ext cx="263525" cy="82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72110" tIns="35422" rIns="72110" bIns="35422">
            <a:spAutoFit/>
          </a:bodyPr>
          <a:lstStyle/>
          <a:p>
            <a:pPr defTabSz="728663" eaLnBrk="0" hangingPunct="0"/>
            <a:r>
              <a:rPr lang="en-US" sz="600"/>
              <a:t>Louisiana</a:t>
            </a:r>
          </a:p>
        </p:txBody>
      </p:sp>
      <p:sp>
        <p:nvSpPr>
          <p:cNvPr id="35883" name="Rectangle 103"/>
          <p:cNvSpPr>
            <a:spLocks noChangeArrowheads="1"/>
          </p:cNvSpPr>
          <p:nvPr/>
        </p:nvSpPr>
        <p:spPr bwMode="auto">
          <a:xfrm>
            <a:off x="2271713" y="1384300"/>
            <a:ext cx="338137" cy="82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72110" tIns="35422" rIns="72110" bIns="35422">
            <a:spAutoFit/>
          </a:bodyPr>
          <a:lstStyle/>
          <a:p>
            <a:pPr defTabSz="728663" eaLnBrk="0" hangingPunct="0"/>
            <a:r>
              <a:rPr lang="en-US" sz="600"/>
              <a:t>South Dakota</a:t>
            </a:r>
          </a:p>
        </p:txBody>
      </p:sp>
      <p:sp>
        <p:nvSpPr>
          <p:cNvPr id="35884" name="Rectangle 104"/>
          <p:cNvSpPr>
            <a:spLocks noChangeArrowheads="1"/>
          </p:cNvSpPr>
          <p:nvPr/>
        </p:nvSpPr>
        <p:spPr bwMode="auto">
          <a:xfrm>
            <a:off x="2401888" y="1714500"/>
            <a:ext cx="261937" cy="82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72110" tIns="35422" rIns="72110" bIns="35422">
            <a:spAutoFit/>
          </a:bodyPr>
          <a:lstStyle/>
          <a:p>
            <a:pPr defTabSz="728663" eaLnBrk="0" hangingPunct="0"/>
            <a:r>
              <a:rPr lang="en-US" sz="600"/>
              <a:t>Nebraska</a:t>
            </a:r>
          </a:p>
        </p:txBody>
      </p:sp>
      <p:sp>
        <p:nvSpPr>
          <p:cNvPr id="35885" name="Rectangle 105"/>
          <p:cNvSpPr>
            <a:spLocks noChangeArrowheads="1"/>
          </p:cNvSpPr>
          <p:nvPr/>
        </p:nvSpPr>
        <p:spPr bwMode="auto">
          <a:xfrm>
            <a:off x="1146175" y="1943100"/>
            <a:ext cx="169863" cy="84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72110" tIns="35422" rIns="72110" bIns="35422">
            <a:spAutoFit/>
          </a:bodyPr>
          <a:lstStyle/>
          <a:p>
            <a:pPr defTabSz="728663" eaLnBrk="0" hangingPunct="0"/>
            <a:r>
              <a:rPr lang="en-US" sz="600"/>
              <a:t>Utah</a:t>
            </a:r>
          </a:p>
        </p:txBody>
      </p:sp>
      <p:sp>
        <p:nvSpPr>
          <p:cNvPr id="35886" name="Rectangle 106"/>
          <p:cNvSpPr>
            <a:spLocks noChangeArrowheads="1"/>
          </p:cNvSpPr>
          <p:nvPr/>
        </p:nvSpPr>
        <p:spPr bwMode="auto">
          <a:xfrm>
            <a:off x="1747838" y="1438275"/>
            <a:ext cx="257175" cy="84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72110" tIns="35422" rIns="72110" bIns="35422">
            <a:spAutoFit/>
          </a:bodyPr>
          <a:lstStyle/>
          <a:p>
            <a:pPr defTabSz="728663" eaLnBrk="0" hangingPunct="0"/>
            <a:r>
              <a:rPr lang="en-US" sz="600"/>
              <a:t>Wyoming</a:t>
            </a:r>
          </a:p>
        </p:txBody>
      </p:sp>
      <p:sp>
        <p:nvSpPr>
          <p:cNvPr id="35887" name="Rectangle 107"/>
          <p:cNvSpPr>
            <a:spLocks noChangeArrowheads="1"/>
          </p:cNvSpPr>
          <p:nvPr/>
        </p:nvSpPr>
        <p:spPr bwMode="auto">
          <a:xfrm>
            <a:off x="1908175" y="2100263"/>
            <a:ext cx="254000" cy="82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72110" tIns="35422" rIns="72110" bIns="35422">
            <a:spAutoFit/>
          </a:bodyPr>
          <a:lstStyle/>
          <a:p>
            <a:pPr defTabSz="728663" eaLnBrk="0" hangingPunct="0"/>
            <a:r>
              <a:rPr lang="en-US" sz="600"/>
              <a:t>Colorado</a:t>
            </a:r>
          </a:p>
        </p:txBody>
      </p:sp>
      <p:sp>
        <p:nvSpPr>
          <p:cNvPr id="35888" name="Rectangle 108"/>
          <p:cNvSpPr>
            <a:spLocks noChangeArrowheads="1"/>
          </p:cNvSpPr>
          <p:nvPr/>
        </p:nvSpPr>
        <p:spPr bwMode="auto">
          <a:xfrm rot="60000">
            <a:off x="2541588" y="2012950"/>
            <a:ext cx="222250" cy="84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72110" tIns="35422" rIns="72110" bIns="35422">
            <a:spAutoFit/>
          </a:bodyPr>
          <a:lstStyle/>
          <a:p>
            <a:pPr defTabSz="728663" eaLnBrk="0" hangingPunct="0"/>
            <a:r>
              <a:rPr lang="en-US" sz="600"/>
              <a:t>Kansas</a:t>
            </a:r>
          </a:p>
        </p:txBody>
      </p:sp>
      <p:sp>
        <p:nvSpPr>
          <p:cNvPr id="35889" name="Rectangle 109"/>
          <p:cNvSpPr>
            <a:spLocks noChangeArrowheads="1"/>
          </p:cNvSpPr>
          <p:nvPr/>
        </p:nvSpPr>
        <p:spPr bwMode="auto">
          <a:xfrm rot="60000">
            <a:off x="3070225" y="2012950"/>
            <a:ext cx="239713" cy="84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72110" tIns="35422" rIns="72110" bIns="35422">
            <a:spAutoFit/>
          </a:bodyPr>
          <a:lstStyle/>
          <a:p>
            <a:pPr defTabSz="728663" eaLnBrk="0" hangingPunct="0"/>
            <a:r>
              <a:rPr lang="en-US" sz="600"/>
              <a:t>Missouri</a:t>
            </a:r>
          </a:p>
        </p:txBody>
      </p:sp>
      <p:sp>
        <p:nvSpPr>
          <p:cNvPr id="35890" name="Rectangle 110"/>
          <p:cNvSpPr>
            <a:spLocks noChangeArrowheads="1"/>
          </p:cNvSpPr>
          <p:nvPr/>
        </p:nvSpPr>
        <p:spPr bwMode="auto">
          <a:xfrm>
            <a:off x="3124200" y="2392363"/>
            <a:ext cx="257175" cy="82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72110" tIns="35422" rIns="72110" bIns="35422">
            <a:spAutoFit/>
          </a:bodyPr>
          <a:lstStyle/>
          <a:p>
            <a:pPr defTabSz="728663" eaLnBrk="0" hangingPunct="0"/>
            <a:r>
              <a:rPr lang="en-US" sz="600"/>
              <a:t>Arkansas</a:t>
            </a:r>
          </a:p>
        </p:txBody>
      </p:sp>
      <p:sp>
        <p:nvSpPr>
          <p:cNvPr id="35891" name="Rectangle 113"/>
          <p:cNvSpPr>
            <a:spLocks noChangeArrowheads="1"/>
          </p:cNvSpPr>
          <p:nvPr/>
        </p:nvSpPr>
        <p:spPr bwMode="auto">
          <a:xfrm>
            <a:off x="2835275" y="1616075"/>
            <a:ext cx="169863" cy="82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72110" tIns="35422" rIns="72110" bIns="35422">
            <a:spAutoFit/>
          </a:bodyPr>
          <a:lstStyle/>
          <a:p>
            <a:pPr defTabSz="728663" eaLnBrk="0" hangingPunct="0"/>
            <a:r>
              <a:rPr lang="en-US" sz="600"/>
              <a:t>Iowa</a:t>
            </a:r>
          </a:p>
        </p:txBody>
      </p:sp>
      <p:sp>
        <p:nvSpPr>
          <p:cNvPr id="35892" name="Rectangle 114"/>
          <p:cNvSpPr>
            <a:spLocks noChangeArrowheads="1"/>
          </p:cNvSpPr>
          <p:nvPr/>
        </p:nvSpPr>
        <p:spPr bwMode="auto">
          <a:xfrm>
            <a:off x="2749550" y="1082675"/>
            <a:ext cx="276225" cy="82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72110" tIns="35422" rIns="72110" bIns="35422">
            <a:spAutoFit/>
          </a:bodyPr>
          <a:lstStyle/>
          <a:p>
            <a:pPr defTabSz="728663" eaLnBrk="0" hangingPunct="0"/>
            <a:r>
              <a:rPr lang="en-US" sz="600"/>
              <a:t>Minnesota</a:t>
            </a:r>
          </a:p>
        </p:txBody>
      </p:sp>
      <p:sp>
        <p:nvSpPr>
          <p:cNvPr id="35893" name="Rectangle 115"/>
          <p:cNvSpPr>
            <a:spLocks noChangeArrowheads="1"/>
          </p:cNvSpPr>
          <p:nvPr/>
        </p:nvSpPr>
        <p:spPr bwMode="auto">
          <a:xfrm>
            <a:off x="3243263" y="1389063"/>
            <a:ext cx="274637" cy="82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72110" tIns="35422" rIns="72110" bIns="35422">
            <a:spAutoFit/>
          </a:bodyPr>
          <a:lstStyle/>
          <a:p>
            <a:pPr defTabSz="728663" eaLnBrk="0" hangingPunct="0"/>
            <a:r>
              <a:rPr lang="en-US" sz="600"/>
              <a:t>Wisconsin</a:t>
            </a:r>
          </a:p>
        </p:txBody>
      </p:sp>
      <p:grpSp>
        <p:nvGrpSpPr>
          <p:cNvPr id="2" name="Group 135"/>
          <p:cNvGrpSpPr>
            <a:grpSpLocks/>
          </p:cNvGrpSpPr>
          <p:nvPr/>
        </p:nvGrpSpPr>
        <p:grpSpPr bwMode="auto">
          <a:xfrm>
            <a:off x="209645" y="2256366"/>
            <a:ext cx="364446" cy="222506"/>
            <a:chOff x="5184" y="1440"/>
            <a:chExt cx="412" cy="273"/>
          </a:xfrm>
          <a:solidFill>
            <a:schemeClr val="accent2"/>
          </a:solidFill>
        </p:grpSpPr>
        <p:sp>
          <p:nvSpPr>
            <p:cNvPr id="35970" name="Oval 118"/>
            <p:cNvSpPr>
              <a:spLocks noChangeArrowheads="1"/>
            </p:cNvSpPr>
            <p:nvPr/>
          </p:nvSpPr>
          <p:spPr bwMode="auto">
            <a:xfrm>
              <a:off x="5184" y="1440"/>
              <a:ext cx="412" cy="273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971" name="Rectangle 117"/>
            <p:cNvSpPr>
              <a:spLocks noChangeArrowheads="1"/>
            </p:cNvSpPr>
            <p:nvPr/>
          </p:nvSpPr>
          <p:spPr bwMode="auto">
            <a:xfrm>
              <a:off x="5200" y="1501"/>
              <a:ext cx="274" cy="13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r>
                <a:rPr lang="en-US" sz="1000"/>
                <a:t>HQ</a:t>
              </a:r>
            </a:p>
          </p:txBody>
        </p:sp>
      </p:grpSp>
      <p:sp>
        <p:nvSpPr>
          <p:cNvPr id="35896" name="Oval 119"/>
          <p:cNvSpPr>
            <a:spLocks noChangeArrowheads="1"/>
          </p:cNvSpPr>
          <p:nvPr/>
        </p:nvSpPr>
        <p:spPr bwMode="auto">
          <a:xfrm>
            <a:off x="2290763" y="2843213"/>
            <a:ext cx="339725" cy="234950"/>
          </a:xfrm>
          <a:prstGeom prst="ellipse">
            <a:avLst/>
          </a:prstGeom>
          <a:solidFill>
            <a:srgbClr val="EAEAEA"/>
          </a:solidFill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97" name="Oval 120"/>
          <p:cNvSpPr>
            <a:spLocks noChangeArrowheads="1"/>
          </p:cNvSpPr>
          <p:nvPr/>
        </p:nvSpPr>
        <p:spPr bwMode="auto">
          <a:xfrm>
            <a:off x="1652588" y="1787525"/>
            <a:ext cx="339725" cy="233363"/>
          </a:xfrm>
          <a:prstGeom prst="ellipse">
            <a:avLst/>
          </a:prstGeom>
          <a:solidFill>
            <a:srgbClr val="EAEAEA"/>
          </a:solidFill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98" name="Oval 121"/>
          <p:cNvSpPr>
            <a:spLocks noChangeArrowheads="1"/>
          </p:cNvSpPr>
          <p:nvPr/>
        </p:nvSpPr>
        <p:spPr bwMode="auto">
          <a:xfrm>
            <a:off x="379413" y="965200"/>
            <a:ext cx="339725" cy="234950"/>
          </a:xfrm>
          <a:prstGeom prst="ellipse">
            <a:avLst/>
          </a:prstGeom>
          <a:solidFill>
            <a:srgbClr val="EAEAEA"/>
          </a:solidFill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99" name="Oval 122"/>
          <p:cNvSpPr>
            <a:spLocks noChangeArrowheads="1"/>
          </p:cNvSpPr>
          <p:nvPr/>
        </p:nvSpPr>
        <p:spPr bwMode="auto">
          <a:xfrm>
            <a:off x="3309938" y="1473200"/>
            <a:ext cx="339725" cy="234950"/>
          </a:xfrm>
          <a:prstGeom prst="ellipse">
            <a:avLst/>
          </a:prstGeom>
          <a:solidFill>
            <a:srgbClr val="EAEAEA"/>
          </a:solidFill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900" name="Oval 123"/>
          <p:cNvSpPr>
            <a:spLocks noChangeArrowheads="1"/>
          </p:cNvSpPr>
          <p:nvPr/>
        </p:nvSpPr>
        <p:spPr bwMode="auto">
          <a:xfrm>
            <a:off x="3140075" y="2020888"/>
            <a:ext cx="339725" cy="234950"/>
          </a:xfrm>
          <a:prstGeom prst="ellipse">
            <a:avLst/>
          </a:prstGeom>
          <a:solidFill>
            <a:srgbClr val="EAEAEA"/>
          </a:solidFill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5901" name="AutoShape 124"/>
          <p:cNvCxnSpPr>
            <a:cxnSpLocks noChangeShapeType="1"/>
            <a:endCxn id="35898" idx="4"/>
          </p:cNvCxnSpPr>
          <p:nvPr/>
        </p:nvCxnSpPr>
        <p:spPr bwMode="auto">
          <a:xfrm rot="5400000" flipH="1" flipV="1">
            <a:off x="-57150" y="1649413"/>
            <a:ext cx="1055688" cy="157162"/>
          </a:xfrm>
          <a:prstGeom prst="straightConnector1">
            <a:avLst/>
          </a:prstGeom>
          <a:noFill/>
          <a:ln w="19050">
            <a:solidFill>
              <a:srgbClr val="0000FF"/>
            </a:solidFill>
            <a:prstDash val="sysDot"/>
            <a:round/>
            <a:headEnd type="triangle" w="med" len="med"/>
            <a:tailEnd type="triangle" w="med" len="med"/>
          </a:ln>
        </p:spPr>
      </p:cxnSp>
      <p:cxnSp>
        <p:nvCxnSpPr>
          <p:cNvPr id="35902" name="AutoShape 125"/>
          <p:cNvCxnSpPr>
            <a:cxnSpLocks noChangeShapeType="1"/>
            <a:endCxn id="35899" idx="3"/>
          </p:cNvCxnSpPr>
          <p:nvPr/>
        </p:nvCxnSpPr>
        <p:spPr bwMode="auto">
          <a:xfrm flipV="1">
            <a:off x="574675" y="1674813"/>
            <a:ext cx="2784475" cy="692150"/>
          </a:xfrm>
          <a:prstGeom prst="straightConnector1">
            <a:avLst/>
          </a:prstGeom>
          <a:noFill/>
          <a:ln w="19050">
            <a:solidFill>
              <a:srgbClr val="0000FF"/>
            </a:solidFill>
            <a:prstDash val="sysDot"/>
            <a:round/>
            <a:headEnd type="triangle" w="med" len="med"/>
            <a:tailEnd type="triangle" w="med" len="med"/>
          </a:ln>
        </p:spPr>
      </p:cxnSp>
      <p:cxnSp>
        <p:nvCxnSpPr>
          <p:cNvPr id="35903" name="AutoShape 126"/>
          <p:cNvCxnSpPr>
            <a:cxnSpLocks noChangeShapeType="1"/>
            <a:endCxn id="35897" idx="3"/>
          </p:cNvCxnSpPr>
          <p:nvPr/>
        </p:nvCxnSpPr>
        <p:spPr bwMode="auto">
          <a:xfrm rot="5400000" flipH="1" flipV="1">
            <a:off x="961231" y="1547019"/>
            <a:ext cx="301625" cy="1182688"/>
          </a:xfrm>
          <a:prstGeom prst="straightConnector1">
            <a:avLst/>
          </a:prstGeom>
          <a:noFill/>
          <a:ln w="19050">
            <a:solidFill>
              <a:srgbClr val="0000FF"/>
            </a:solidFill>
            <a:prstDash val="sysDot"/>
            <a:round/>
            <a:headEnd type="triangle" w="med" len="med"/>
            <a:tailEnd type="triangle" w="med" len="med"/>
          </a:ln>
        </p:spPr>
      </p:cxnSp>
      <p:cxnSp>
        <p:nvCxnSpPr>
          <p:cNvPr id="35904" name="AutoShape 127"/>
          <p:cNvCxnSpPr>
            <a:cxnSpLocks noChangeShapeType="1"/>
            <a:endCxn id="35900" idx="2"/>
          </p:cNvCxnSpPr>
          <p:nvPr/>
        </p:nvCxnSpPr>
        <p:spPr bwMode="auto">
          <a:xfrm rot="5400000" flipH="1" flipV="1">
            <a:off x="1676400" y="982663"/>
            <a:ext cx="307975" cy="2619375"/>
          </a:xfrm>
          <a:prstGeom prst="straightConnector1">
            <a:avLst/>
          </a:prstGeom>
          <a:noFill/>
          <a:ln w="19050">
            <a:solidFill>
              <a:srgbClr val="0000FF"/>
            </a:solidFill>
            <a:prstDash val="sysDot"/>
            <a:round/>
            <a:headEnd type="triangle" w="med" len="med"/>
            <a:tailEnd type="triangle" w="med" len="med"/>
          </a:ln>
        </p:spPr>
      </p:cxnSp>
      <p:cxnSp>
        <p:nvCxnSpPr>
          <p:cNvPr id="35905" name="AutoShape 128"/>
          <p:cNvCxnSpPr>
            <a:cxnSpLocks noChangeShapeType="1"/>
            <a:endCxn id="35896" idx="1"/>
          </p:cNvCxnSpPr>
          <p:nvPr/>
        </p:nvCxnSpPr>
        <p:spPr bwMode="auto">
          <a:xfrm rot="16200000" flipH="1">
            <a:off x="1166019" y="1704182"/>
            <a:ext cx="400050" cy="1947862"/>
          </a:xfrm>
          <a:prstGeom prst="straightConnector1">
            <a:avLst/>
          </a:prstGeom>
          <a:noFill/>
          <a:ln w="19050">
            <a:solidFill>
              <a:srgbClr val="0000FF"/>
            </a:solidFill>
            <a:prstDash val="sysDot"/>
            <a:round/>
            <a:headEnd type="triangle" w="med" len="med"/>
            <a:tailEnd type="triangle" w="med" len="med"/>
          </a:ln>
        </p:spPr>
      </p:cxnSp>
      <p:grpSp>
        <p:nvGrpSpPr>
          <p:cNvPr id="3" name="Group 174"/>
          <p:cNvGrpSpPr>
            <a:grpSpLocks/>
          </p:cNvGrpSpPr>
          <p:nvPr/>
        </p:nvGrpSpPr>
        <p:grpSpPr bwMode="auto">
          <a:xfrm>
            <a:off x="2057400" y="3165475"/>
            <a:ext cx="3505200" cy="2778125"/>
            <a:chOff x="2498725" y="914400"/>
            <a:chExt cx="6111875" cy="5867400"/>
          </a:xfrm>
        </p:grpSpPr>
        <p:sp>
          <p:nvSpPr>
            <p:cNvPr id="4" name="Freeform 48"/>
            <p:cNvSpPr>
              <a:spLocks/>
            </p:cNvSpPr>
            <p:nvPr/>
          </p:nvSpPr>
          <p:spPr bwMode="auto">
            <a:xfrm>
              <a:off x="7494588" y="914400"/>
              <a:ext cx="1116012" cy="1141413"/>
            </a:xfrm>
            <a:custGeom>
              <a:avLst/>
              <a:gdLst>
                <a:gd name="T0" fmla="*/ 2147483647 w 339"/>
                <a:gd name="T1" fmla="*/ 2147483647 h 518"/>
                <a:gd name="T2" fmla="*/ 2147483647 w 339"/>
                <a:gd name="T3" fmla="*/ 2147483647 h 518"/>
                <a:gd name="T4" fmla="*/ 2147483647 w 339"/>
                <a:gd name="T5" fmla="*/ 2147483647 h 518"/>
                <a:gd name="T6" fmla="*/ 2147483647 w 339"/>
                <a:gd name="T7" fmla="*/ 2147483647 h 518"/>
                <a:gd name="T8" fmla="*/ 2147483647 w 339"/>
                <a:gd name="T9" fmla="*/ 2147483647 h 518"/>
                <a:gd name="T10" fmla="*/ 2147483647 w 339"/>
                <a:gd name="T11" fmla="*/ 2147483647 h 518"/>
                <a:gd name="T12" fmla="*/ 2147483647 w 339"/>
                <a:gd name="T13" fmla="*/ 2147483647 h 518"/>
                <a:gd name="T14" fmla="*/ 0 w 339"/>
                <a:gd name="T15" fmla="*/ 2147483647 h 518"/>
                <a:gd name="T16" fmla="*/ 2147483647 w 339"/>
                <a:gd name="T17" fmla="*/ 2147483647 h 518"/>
                <a:gd name="T18" fmla="*/ 2147483647 w 339"/>
                <a:gd name="T19" fmla="*/ 2147483647 h 518"/>
                <a:gd name="T20" fmla="*/ 2147483647 w 339"/>
                <a:gd name="T21" fmla="*/ 2147483647 h 518"/>
                <a:gd name="T22" fmla="*/ 2147483647 w 339"/>
                <a:gd name="T23" fmla="*/ 2147483647 h 518"/>
                <a:gd name="T24" fmla="*/ 2147483647 w 339"/>
                <a:gd name="T25" fmla="*/ 2147483647 h 518"/>
                <a:gd name="T26" fmla="*/ 2147483647 w 339"/>
                <a:gd name="T27" fmla="*/ 2147483647 h 518"/>
                <a:gd name="T28" fmla="*/ 2147483647 w 339"/>
                <a:gd name="T29" fmla="*/ 2147483647 h 518"/>
                <a:gd name="T30" fmla="*/ 2147483647 w 339"/>
                <a:gd name="T31" fmla="*/ 2147483647 h 518"/>
                <a:gd name="T32" fmla="*/ 2147483647 w 339"/>
                <a:gd name="T33" fmla="*/ 2147483647 h 518"/>
                <a:gd name="T34" fmla="*/ 2147483647 w 339"/>
                <a:gd name="T35" fmla="*/ 2147483647 h 518"/>
                <a:gd name="T36" fmla="*/ 2147483647 w 339"/>
                <a:gd name="T37" fmla="*/ 2147483647 h 518"/>
                <a:gd name="T38" fmla="*/ 2147483647 w 339"/>
                <a:gd name="T39" fmla="*/ 2147483647 h 518"/>
                <a:gd name="T40" fmla="*/ 2147483647 w 339"/>
                <a:gd name="T41" fmla="*/ 2147483647 h 518"/>
                <a:gd name="T42" fmla="*/ 2147483647 w 339"/>
                <a:gd name="T43" fmla="*/ 2147483647 h 518"/>
                <a:gd name="T44" fmla="*/ 2147483647 w 339"/>
                <a:gd name="T45" fmla="*/ 2147483647 h 518"/>
                <a:gd name="T46" fmla="*/ 2147483647 w 339"/>
                <a:gd name="T47" fmla="*/ 2147483647 h 518"/>
                <a:gd name="T48" fmla="*/ 2147483647 w 339"/>
                <a:gd name="T49" fmla="*/ 0 h 518"/>
                <a:gd name="T50" fmla="*/ 2147483647 w 339"/>
                <a:gd name="T51" fmla="*/ 2147483647 h 518"/>
                <a:gd name="T52" fmla="*/ 2147483647 w 339"/>
                <a:gd name="T53" fmla="*/ 2147483647 h 518"/>
                <a:gd name="T54" fmla="*/ 2147483647 w 339"/>
                <a:gd name="T55" fmla="*/ 2147483647 h 51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339"/>
                <a:gd name="T85" fmla="*/ 0 h 518"/>
                <a:gd name="T86" fmla="*/ 339 w 339"/>
                <a:gd name="T87" fmla="*/ 518 h 51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339" h="518">
                  <a:moveTo>
                    <a:pt x="79" y="16"/>
                  </a:moveTo>
                  <a:lnTo>
                    <a:pt x="29" y="111"/>
                  </a:lnTo>
                  <a:lnTo>
                    <a:pt x="53" y="147"/>
                  </a:lnTo>
                  <a:lnTo>
                    <a:pt x="29" y="190"/>
                  </a:lnTo>
                  <a:lnTo>
                    <a:pt x="43" y="205"/>
                  </a:lnTo>
                  <a:lnTo>
                    <a:pt x="34" y="234"/>
                  </a:lnTo>
                  <a:lnTo>
                    <a:pt x="34" y="282"/>
                  </a:lnTo>
                  <a:lnTo>
                    <a:pt x="0" y="300"/>
                  </a:lnTo>
                  <a:lnTo>
                    <a:pt x="13" y="314"/>
                  </a:lnTo>
                  <a:lnTo>
                    <a:pt x="84" y="495"/>
                  </a:lnTo>
                  <a:lnTo>
                    <a:pt x="140" y="518"/>
                  </a:lnTo>
                  <a:lnTo>
                    <a:pt x="137" y="481"/>
                  </a:lnTo>
                  <a:lnTo>
                    <a:pt x="164" y="452"/>
                  </a:lnTo>
                  <a:lnTo>
                    <a:pt x="155" y="421"/>
                  </a:lnTo>
                  <a:lnTo>
                    <a:pt x="224" y="384"/>
                  </a:lnTo>
                  <a:lnTo>
                    <a:pt x="227" y="334"/>
                  </a:lnTo>
                  <a:lnTo>
                    <a:pt x="268" y="331"/>
                  </a:lnTo>
                  <a:lnTo>
                    <a:pt x="300" y="292"/>
                  </a:lnTo>
                  <a:lnTo>
                    <a:pt x="339" y="266"/>
                  </a:lnTo>
                  <a:lnTo>
                    <a:pt x="339" y="234"/>
                  </a:lnTo>
                  <a:lnTo>
                    <a:pt x="285" y="224"/>
                  </a:lnTo>
                  <a:lnTo>
                    <a:pt x="276" y="189"/>
                  </a:lnTo>
                  <a:lnTo>
                    <a:pt x="222" y="184"/>
                  </a:lnTo>
                  <a:lnTo>
                    <a:pt x="179" y="30"/>
                  </a:lnTo>
                  <a:lnTo>
                    <a:pt x="159" y="0"/>
                  </a:lnTo>
                  <a:lnTo>
                    <a:pt x="106" y="13"/>
                  </a:lnTo>
                  <a:lnTo>
                    <a:pt x="96" y="27"/>
                  </a:lnTo>
                  <a:lnTo>
                    <a:pt x="79" y="16"/>
                  </a:lnTo>
                  <a:close/>
                </a:path>
              </a:pathLst>
            </a:custGeom>
            <a:solidFill>
              <a:srgbClr val="FFFFFF"/>
            </a:solidFill>
            <a:ln w="9525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17" name="Freeform 49"/>
            <p:cNvSpPr>
              <a:spLocks/>
            </p:cNvSpPr>
            <p:nvPr/>
          </p:nvSpPr>
          <p:spPr bwMode="auto">
            <a:xfrm>
              <a:off x="5830888" y="3163888"/>
              <a:ext cx="1433512" cy="393700"/>
            </a:xfrm>
            <a:custGeom>
              <a:avLst/>
              <a:gdLst>
                <a:gd name="T0" fmla="*/ 0 w 505"/>
                <a:gd name="T1" fmla="*/ 2147483647 h 208"/>
                <a:gd name="T2" fmla="*/ 2147483647 w 505"/>
                <a:gd name="T3" fmla="*/ 0 h 208"/>
                <a:gd name="T4" fmla="*/ 2147483647 w 505"/>
                <a:gd name="T5" fmla="*/ 2147483647 h 208"/>
                <a:gd name="T6" fmla="*/ 2147483647 w 505"/>
                <a:gd name="T7" fmla="*/ 2147483647 h 208"/>
                <a:gd name="T8" fmla="*/ 2147483647 w 505"/>
                <a:gd name="T9" fmla="*/ 2147483647 h 208"/>
                <a:gd name="T10" fmla="*/ 2147483647 w 505"/>
                <a:gd name="T11" fmla="*/ 2147483647 h 208"/>
                <a:gd name="T12" fmla="*/ 2147483647 w 505"/>
                <a:gd name="T13" fmla="*/ 2147483647 h 208"/>
                <a:gd name="T14" fmla="*/ 2147483647 w 505"/>
                <a:gd name="T15" fmla="*/ 2147483647 h 208"/>
                <a:gd name="T16" fmla="*/ 2147483647 w 505"/>
                <a:gd name="T17" fmla="*/ 2147483647 h 208"/>
                <a:gd name="T18" fmla="*/ 2147483647 w 505"/>
                <a:gd name="T19" fmla="*/ 2147483647 h 208"/>
                <a:gd name="T20" fmla="*/ 2147483647 w 505"/>
                <a:gd name="T21" fmla="*/ 2147483647 h 208"/>
                <a:gd name="T22" fmla="*/ 2147483647 w 505"/>
                <a:gd name="T23" fmla="*/ 2147483647 h 208"/>
                <a:gd name="T24" fmla="*/ 2147483647 w 505"/>
                <a:gd name="T25" fmla="*/ 2147483647 h 208"/>
                <a:gd name="T26" fmla="*/ 2147483647 w 505"/>
                <a:gd name="T27" fmla="*/ 2147483647 h 208"/>
                <a:gd name="T28" fmla="*/ 2147483647 w 505"/>
                <a:gd name="T29" fmla="*/ 2147483647 h 208"/>
                <a:gd name="T30" fmla="*/ 2147483647 w 505"/>
                <a:gd name="T31" fmla="*/ 2147483647 h 208"/>
                <a:gd name="T32" fmla="*/ 0 w 505"/>
                <a:gd name="T33" fmla="*/ 2147483647 h 20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05"/>
                <a:gd name="T52" fmla="*/ 0 h 208"/>
                <a:gd name="T53" fmla="*/ 505 w 505"/>
                <a:gd name="T54" fmla="*/ 208 h 20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05" h="208">
                  <a:moveTo>
                    <a:pt x="0" y="72"/>
                  </a:moveTo>
                  <a:lnTo>
                    <a:pt x="381" y="0"/>
                  </a:lnTo>
                  <a:lnTo>
                    <a:pt x="440" y="144"/>
                  </a:lnTo>
                  <a:lnTo>
                    <a:pt x="504" y="128"/>
                  </a:lnTo>
                  <a:lnTo>
                    <a:pt x="505" y="199"/>
                  </a:lnTo>
                  <a:lnTo>
                    <a:pt x="453" y="208"/>
                  </a:lnTo>
                  <a:lnTo>
                    <a:pt x="407" y="162"/>
                  </a:lnTo>
                  <a:lnTo>
                    <a:pt x="376" y="106"/>
                  </a:lnTo>
                  <a:lnTo>
                    <a:pt x="371" y="28"/>
                  </a:lnTo>
                  <a:lnTo>
                    <a:pt x="349" y="67"/>
                  </a:lnTo>
                  <a:lnTo>
                    <a:pt x="374" y="184"/>
                  </a:lnTo>
                  <a:lnTo>
                    <a:pt x="264" y="201"/>
                  </a:lnTo>
                  <a:lnTo>
                    <a:pt x="261" y="115"/>
                  </a:lnTo>
                  <a:lnTo>
                    <a:pt x="193" y="77"/>
                  </a:lnTo>
                  <a:lnTo>
                    <a:pt x="136" y="68"/>
                  </a:lnTo>
                  <a:lnTo>
                    <a:pt x="15" y="128"/>
                  </a:lnTo>
                  <a:lnTo>
                    <a:pt x="0" y="72"/>
                  </a:lnTo>
                  <a:close/>
                </a:path>
              </a:pathLst>
            </a:custGeom>
            <a:noFill/>
            <a:ln w="9525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18" name="Freeform 50"/>
            <p:cNvSpPr>
              <a:spLocks/>
            </p:cNvSpPr>
            <p:nvPr/>
          </p:nvSpPr>
          <p:spPr bwMode="auto">
            <a:xfrm>
              <a:off x="2636838" y="1660525"/>
              <a:ext cx="1585912" cy="460375"/>
            </a:xfrm>
            <a:custGeom>
              <a:avLst/>
              <a:gdLst>
                <a:gd name="T0" fmla="*/ 0 w 483"/>
                <a:gd name="T1" fmla="*/ 2147483647 h 209"/>
                <a:gd name="T2" fmla="*/ 2147483647 w 483"/>
                <a:gd name="T3" fmla="*/ 0 h 209"/>
                <a:gd name="T4" fmla="*/ 2147483647 w 483"/>
                <a:gd name="T5" fmla="*/ 2147483647 h 209"/>
                <a:gd name="T6" fmla="*/ 2147483647 w 483"/>
                <a:gd name="T7" fmla="*/ 2147483647 h 209"/>
                <a:gd name="T8" fmla="*/ 2147483647 w 483"/>
                <a:gd name="T9" fmla="*/ 2147483647 h 209"/>
                <a:gd name="T10" fmla="*/ 2147483647 w 483"/>
                <a:gd name="T11" fmla="*/ 2147483647 h 209"/>
                <a:gd name="T12" fmla="*/ 2147483647 w 483"/>
                <a:gd name="T13" fmla="*/ 2147483647 h 209"/>
                <a:gd name="T14" fmla="*/ 2147483647 w 483"/>
                <a:gd name="T15" fmla="*/ 2147483647 h 209"/>
                <a:gd name="T16" fmla="*/ 2147483647 w 483"/>
                <a:gd name="T17" fmla="*/ 2147483647 h 209"/>
                <a:gd name="T18" fmla="*/ 2147483647 w 483"/>
                <a:gd name="T19" fmla="*/ 2147483647 h 209"/>
                <a:gd name="T20" fmla="*/ 2147483647 w 483"/>
                <a:gd name="T21" fmla="*/ 2147483647 h 209"/>
                <a:gd name="T22" fmla="*/ 2147483647 w 483"/>
                <a:gd name="T23" fmla="*/ 2147483647 h 209"/>
                <a:gd name="T24" fmla="*/ 2147483647 w 483"/>
                <a:gd name="T25" fmla="*/ 2147483647 h 209"/>
                <a:gd name="T26" fmla="*/ 2147483647 w 483"/>
                <a:gd name="T27" fmla="*/ 2147483647 h 209"/>
                <a:gd name="T28" fmla="*/ 2147483647 w 483"/>
                <a:gd name="T29" fmla="*/ 2147483647 h 209"/>
                <a:gd name="T30" fmla="*/ 2147483647 w 483"/>
                <a:gd name="T31" fmla="*/ 2147483647 h 209"/>
                <a:gd name="T32" fmla="*/ 2147483647 w 483"/>
                <a:gd name="T33" fmla="*/ 2147483647 h 209"/>
                <a:gd name="T34" fmla="*/ 2147483647 w 483"/>
                <a:gd name="T35" fmla="*/ 2147483647 h 209"/>
                <a:gd name="T36" fmla="*/ 2147483647 w 483"/>
                <a:gd name="T37" fmla="*/ 2147483647 h 209"/>
                <a:gd name="T38" fmla="*/ 2147483647 w 483"/>
                <a:gd name="T39" fmla="*/ 2147483647 h 209"/>
                <a:gd name="T40" fmla="*/ 2147483647 w 483"/>
                <a:gd name="T41" fmla="*/ 2147483647 h 209"/>
                <a:gd name="T42" fmla="*/ 2147483647 w 483"/>
                <a:gd name="T43" fmla="*/ 2147483647 h 209"/>
                <a:gd name="T44" fmla="*/ 2147483647 w 483"/>
                <a:gd name="T45" fmla="*/ 2147483647 h 209"/>
                <a:gd name="T46" fmla="*/ 2147483647 w 483"/>
                <a:gd name="T47" fmla="*/ 2147483647 h 209"/>
                <a:gd name="T48" fmla="*/ 0 w 483"/>
                <a:gd name="T49" fmla="*/ 2147483647 h 20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83"/>
                <a:gd name="T76" fmla="*/ 0 h 209"/>
                <a:gd name="T77" fmla="*/ 483 w 483"/>
                <a:gd name="T78" fmla="*/ 209 h 20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83" h="209">
                  <a:moveTo>
                    <a:pt x="0" y="115"/>
                  </a:moveTo>
                  <a:lnTo>
                    <a:pt x="108" y="0"/>
                  </a:lnTo>
                  <a:lnTo>
                    <a:pt x="89" y="47"/>
                  </a:lnTo>
                  <a:lnTo>
                    <a:pt x="103" y="62"/>
                  </a:lnTo>
                  <a:lnTo>
                    <a:pt x="137" y="42"/>
                  </a:lnTo>
                  <a:lnTo>
                    <a:pt x="211" y="71"/>
                  </a:lnTo>
                  <a:lnTo>
                    <a:pt x="244" y="47"/>
                  </a:lnTo>
                  <a:lnTo>
                    <a:pt x="344" y="34"/>
                  </a:lnTo>
                  <a:lnTo>
                    <a:pt x="363" y="63"/>
                  </a:lnTo>
                  <a:lnTo>
                    <a:pt x="402" y="57"/>
                  </a:lnTo>
                  <a:lnTo>
                    <a:pt x="478" y="87"/>
                  </a:lnTo>
                  <a:lnTo>
                    <a:pt x="483" y="110"/>
                  </a:lnTo>
                  <a:lnTo>
                    <a:pt x="400" y="129"/>
                  </a:lnTo>
                  <a:lnTo>
                    <a:pt x="376" y="115"/>
                  </a:lnTo>
                  <a:lnTo>
                    <a:pt x="334" y="120"/>
                  </a:lnTo>
                  <a:lnTo>
                    <a:pt x="286" y="149"/>
                  </a:lnTo>
                  <a:lnTo>
                    <a:pt x="263" y="150"/>
                  </a:lnTo>
                  <a:lnTo>
                    <a:pt x="245" y="129"/>
                  </a:lnTo>
                  <a:lnTo>
                    <a:pt x="218" y="207"/>
                  </a:lnTo>
                  <a:lnTo>
                    <a:pt x="187" y="209"/>
                  </a:lnTo>
                  <a:lnTo>
                    <a:pt x="174" y="178"/>
                  </a:lnTo>
                  <a:lnTo>
                    <a:pt x="110" y="163"/>
                  </a:lnTo>
                  <a:lnTo>
                    <a:pt x="79" y="141"/>
                  </a:lnTo>
                  <a:lnTo>
                    <a:pt x="26" y="149"/>
                  </a:lnTo>
                  <a:lnTo>
                    <a:pt x="0" y="115"/>
                  </a:lnTo>
                  <a:close/>
                </a:path>
              </a:pathLst>
            </a:custGeom>
            <a:noFill/>
            <a:ln w="9525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19" name="Freeform 51"/>
            <p:cNvSpPr>
              <a:spLocks/>
            </p:cNvSpPr>
            <p:nvPr/>
          </p:nvSpPr>
          <p:spPr bwMode="auto">
            <a:xfrm>
              <a:off x="3732213" y="1987550"/>
              <a:ext cx="1136650" cy="1027113"/>
            </a:xfrm>
            <a:custGeom>
              <a:avLst/>
              <a:gdLst>
                <a:gd name="T0" fmla="*/ 2147483647 w 345"/>
                <a:gd name="T1" fmla="*/ 2147483647 h 468"/>
                <a:gd name="T2" fmla="*/ 2147483647 w 345"/>
                <a:gd name="T3" fmla="*/ 2147483647 h 468"/>
                <a:gd name="T4" fmla="*/ 2147483647 w 345"/>
                <a:gd name="T5" fmla="*/ 2147483647 h 468"/>
                <a:gd name="T6" fmla="*/ 2147483647 w 345"/>
                <a:gd name="T7" fmla="*/ 2147483647 h 468"/>
                <a:gd name="T8" fmla="*/ 2147483647 w 345"/>
                <a:gd name="T9" fmla="*/ 2147483647 h 468"/>
                <a:gd name="T10" fmla="*/ 2147483647 w 345"/>
                <a:gd name="T11" fmla="*/ 2147483647 h 468"/>
                <a:gd name="T12" fmla="*/ 0 w 345"/>
                <a:gd name="T13" fmla="*/ 2147483647 h 468"/>
                <a:gd name="T14" fmla="*/ 2147483647 w 345"/>
                <a:gd name="T15" fmla="*/ 2147483647 h 468"/>
                <a:gd name="T16" fmla="*/ 2147483647 w 345"/>
                <a:gd name="T17" fmla="*/ 2147483647 h 468"/>
                <a:gd name="T18" fmla="*/ 2147483647 w 345"/>
                <a:gd name="T19" fmla="*/ 2147483647 h 468"/>
                <a:gd name="T20" fmla="*/ 2147483647 w 345"/>
                <a:gd name="T21" fmla="*/ 2147483647 h 468"/>
                <a:gd name="T22" fmla="*/ 2147483647 w 345"/>
                <a:gd name="T23" fmla="*/ 2147483647 h 468"/>
                <a:gd name="T24" fmla="*/ 2147483647 w 345"/>
                <a:gd name="T25" fmla="*/ 2147483647 h 468"/>
                <a:gd name="T26" fmla="*/ 2147483647 w 345"/>
                <a:gd name="T27" fmla="*/ 2147483647 h 468"/>
                <a:gd name="T28" fmla="*/ 2147483647 w 345"/>
                <a:gd name="T29" fmla="*/ 2147483647 h 468"/>
                <a:gd name="T30" fmla="*/ 2147483647 w 345"/>
                <a:gd name="T31" fmla="*/ 2147483647 h 468"/>
                <a:gd name="T32" fmla="*/ 2147483647 w 345"/>
                <a:gd name="T33" fmla="*/ 2147483647 h 468"/>
                <a:gd name="T34" fmla="*/ 2147483647 w 345"/>
                <a:gd name="T35" fmla="*/ 2147483647 h 468"/>
                <a:gd name="T36" fmla="*/ 2147483647 w 345"/>
                <a:gd name="T37" fmla="*/ 2147483647 h 468"/>
                <a:gd name="T38" fmla="*/ 2147483647 w 345"/>
                <a:gd name="T39" fmla="*/ 2147483647 h 468"/>
                <a:gd name="T40" fmla="*/ 2147483647 w 345"/>
                <a:gd name="T41" fmla="*/ 2147483647 h 468"/>
                <a:gd name="T42" fmla="*/ 2147483647 w 345"/>
                <a:gd name="T43" fmla="*/ 2147483647 h 468"/>
                <a:gd name="T44" fmla="*/ 2147483647 w 345"/>
                <a:gd name="T45" fmla="*/ 2147483647 h 468"/>
                <a:gd name="T46" fmla="*/ 2147483647 w 345"/>
                <a:gd name="T47" fmla="*/ 2147483647 h 468"/>
                <a:gd name="T48" fmla="*/ 2147483647 w 345"/>
                <a:gd name="T49" fmla="*/ 2147483647 h 468"/>
                <a:gd name="T50" fmla="*/ 2147483647 w 345"/>
                <a:gd name="T51" fmla="*/ 2147483647 h 468"/>
                <a:gd name="T52" fmla="*/ 2147483647 w 345"/>
                <a:gd name="T53" fmla="*/ 2147483647 h 468"/>
                <a:gd name="T54" fmla="*/ 2147483647 w 345"/>
                <a:gd name="T55" fmla="*/ 2147483647 h 468"/>
                <a:gd name="T56" fmla="*/ 2147483647 w 345"/>
                <a:gd name="T57" fmla="*/ 2147483647 h 468"/>
                <a:gd name="T58" fmla="*/ 2147483647 w 345"/>
                <a:gd name="T59" fmla="*/ 2147483647 h 468"/>
                <a:gd name="T60" fmla="*/ 2147483647 w 345"/>
                <a:gd name="T61" fmla="*/ 2147483647 h 468"/>
                <a:gd name="T62" fmla="*/ 2147483647 w 345"/>
                <a:gd name="T63" fmla="*/ 2147483647 h 468"/>
                <a:gd name="T64" fmla="*/ 2147483647 w 345"/>
                <a:gd name="T65" fmla="*/ 2147483647 h 468"/>
                <a:gd name="T66" fmla="*/ 2147483647 w 345"/>
                <a:gd name="T67" fmla="*/ 2147483647 h 468"/>
                <a:gd name="T68" fmla="*/ 2147483647 w 345"/>
                <a:gd name="T69" fmla="*/ 2147483647 h 468"/>
                <a:gd name="T70" fmla="*/ 2147483647 w 345"/>
                <a:gd name="T71" fmla="*/ 2147483647 h 468"/>
                <a:gd name="T72" fmla="*/ 2147483647 w 345"/>
                <a:gd name="T73" fmla="*/ 2147483647 h 468"/>
                <a:gd name="T74" fmla="*/ 2147483647 w 345"/>
                <a:gd name="T75" fmla="*/ 2147483647 h 468"/>
                <a:gd name="T76" fmla="*/ 2147483647 w 345"/>
                <a:gd name="T77" fmla="*/ 2147483647 h 468"/>
                <a:gd name="T78" fmla="*/ 2147483647 w 345"/>
                <a:gd name="T79" fmla="*/ 2147483647 h 468"/>
                <a:gd name="T80" fmla="*/ 2147483647 w 345"/>
                <a:gd name="T81" fmla="*/ 2147483647 h 468"/>
                <a:gd name="T82" fmla="*/ 2147483647 w 345"/>
                <a:gd name="T83" fmla="*/ 0 h 468"/>
                <a:gd name="T84" fmla="*/ 2147483647 w 345"/>
                <a:gd name="T85" fmla="*/ 2147483647 h 46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45"/>
                <a:gd name="T130" fmla="*/ 0 h 468"/>
                <a:gd name="T131" fmla="*/ 345 w 345"/>
                <a:gd name="T132" fmla="*/ 468 h 46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45" h="468">
                  <a:moveTo>
                    <a:pt x="87" y="20"/>
                  </a:moveTo>
                  <a:lnTo>
                    <a:pt x="100" y="49"/>
                  </a:lnTo>
                  <a:lnTo>
                    <a:pt x="76" y="66"/>
                  </a:lnTo>
                  <a:lnTo>
                    <a:pt x="74" y="141"/>
                  </a:lnTo>
                  <a:lnTo>
                    <a:pt x="61" y="92"/>
                  </a:lnTo>
                  <a:lnTo>
                    <a:pt x="11" y="139"/>
                  </a:lnTo>
                  <a:lnTo>
                    <a:pt x="0" y="273"/>
                  </a:lnTo>
                  <a:lnTo>
                    <a:pt x="32" y="339"/>
                  </a:lnTo>
                  <a:lnTo>
                    <a:pt x="36" y="373"/>
                  </a:lnTo>
                  <a:lnTo>
                    <a:pt x="37" y="401"/>
                  </a:lnTo>
                  <a:lnTo>
                    <a:pt x="36" y="425"/>
                  </a:lnTo>
                  <a:lnTo>
                    <a:pt x="29" y="468"/>
                  </a:lnTo>
                  <a:lnTo>
                    <a:pt x="165" y="460"/>
                  </a:lnTo>
                  <a:lnTo>
                    <a:pt x="344" y="444"/>
                  </a:lnTo>
                  <a:lnTo>
                    <a:pt x="312" y="434"/>
                  </a:lnTo>
                  <a:lnTo>
                    <a:pt x="294" y="410"/>
                  </a:lnTo>
                  <a:lnTo>
                    <a:pt x="321" y="389"/>
                  </a:lnTo>
                  <a:lnTo>
                    <a:pt x="321" y="363"/>
                  </a:lnTo>
                  <a:lnTo>
                    <a:pt x="308" y="341"/>
                  </a:lnTo>
                  <a:lnTo>
                    <a:pt x="321" y="325"/>
                  </a:lnTo>
                  <a:lnTo>
                    <a:pt x="345" y="326"/>
                  </a:lnTo>
                  <a:lnTo>
                    <a:pt x="341" y="262"/>
                  </a:lnTo>
                  <a:lnTo>
                    <a:pt x="334" y="223"/>
                  </a:lnTo>
                  <a:lnTo>
                    <a:pt x="320" y="199"/>
                  </a:lnTo>
                  <a:lnTo>
                    <a:pt x="305" y="184"/>
                  </a:lnTo>
                  <a:lnTo>
                    <a:pt x="283" y="179"/>
                  </a:lnTo>
                  <a:lnTo>
                    <a:pt x="262" y="179"/>
                  </a:lnTo>
                  <a:lnTo>
                    <a:pt x="239" y="210"/>
                  </a:lnTo>
                  <a:lnTo>
                    <a:pt x="224" y="220"/>
                  </a:lnTo>
                  <a:lnTo>
                    <a:pt x="215" y="223"/>
                  </a:lnTo>
                  <a:lnTo>
                    <a:pt x="203" y="218"/>
                  </a:lnTo>
                  <a:lnTo>
                    <a:pt x="200" y="204"/>
                  </a:lnTo>
                  <a:lnTo>
                    <a:pt x="203" y="194"/>
                  </a:lnTo>
                  <a:lnTo>
                    <a:pt x="213" y="184"/>
                  </a:lnTo>
                  <a:lnTo>
                    <a:pt x="223" y="179"/>
                  </a:lnTo>
                  <a:lnTo>
                    <a:pt x="232" y="178"/>
                  </a:lnTo>
                  <a:lnTo>
                    <a:pt x="232" y="160"/>
                  </a:lnTo>
                  <a:lnTo>
                    <a:pt x="258" y="141"/>
                  </a:lnTo>
                  <a:lnTo>
                    <a:pt x="232" y="79"/>
                  </a:lnTo>
                  <a:lnTo>
                    <a:pt x="232" y="50"/>
                  </a:lnTo>
                  <a:lnTo>
                    <a:pt x="189" y="39"/>
                  </a:lnTo>
                  <a:lnTo>
                    <a:pt x="126" y="0"/>
                  </a:lnTo>
                  <a:lnTo>
                    <a:pt x="87" y="20"/>
                  </a:lnTo>
                  <a:close/>
                </a:path>
              </a:pathLst>
            </a:custGeom>
            <a:noFill/>
            <a:ln w="9525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20" name="Freeform 52"/>
            <p:cNvSpPr>
              <a:spLocks/>
            </p:cNvSpPr>
            <p:nvPr/>
          </p:nvSpPr>
          <p:spPr bwMode="auto">
            <a:xfrm>
              <a:off x="2498725" y="2897188"/>
              <a:ext cx="1227138" cy="1358900"/>
            </a:xfrm>
            <a:custGeom>
              <a:avLst/>
              <a:gdLst>
                <a:gd name="T0" fmla="*/ 2147483647 w 374"/>
                <a:gd name="T1" fmla="*/ 2147483647 h 618"/>
                <a:gd name="T2" fmla="*/ 2147483647 w 374"/>
                <a:gd name="T3" fmla="*/ 0 h 618"/>
                <a:gd name="T4" fmla="*/ 2147483647 w 374"/>
                <a:gd name="T5" fmla="*/ 2147483647 h 618"/>
                <a:gd name="T6" fmla="*/ 2147483647 w 374"/>
                <a:gd name="T7" fmla="*/ 2147483647 h 618"/>
                <a:gd name="T8" fmla="*/ 2147483647 w 374"/>
                <a:gd name="T9" fmla="*/ 2147483647 h 618"/>
                <a:gd name="T10" fmla="*/ 2147483647 w 374"/>
                <a:gd name="T11" fmla="*/ 2147483647 h 618"/>
                <a:gd name="T12" fmla="*/ 2147483647 w 374"/>
                <a:gd name="T13" fmla="*/ 2147483647 h 618"/>
                <a:gd name="T14" fmla="*/ 2147483647 w 374"/>
                <a:gd name="T15" fmla="*/ 2147483647 h 618"/>
                <a:gd name="T16" fmla="*/ 2147483647 w 374"/>
                <a:gd name="T17" fmla="*/ 2147483647 h 618"/>
                <a:gd name="T18" fmla="*/ 2147483647 w 374"/>
                <a:gd name="T19" fmla="*/ 2147483647 h 618"/>
                <a:gd name="T20" fmla="*/ 2147483647 w 374"/>
                <a:gd name="T21" fmla="*/ 2147483647 h 618"/>
                <a:gd name="T22" fmla="*/ 2147483647 w 374"/>
                <a:gd name="T23" fmla="*/ 2147483647 h 618"/>
                <a:gd name="T24" fmla="*/ 2147483647 w 374"/>
                <a:gd name="T25" fmla="*/ 2147483647 h 618"/>
                <a:gd name="T26" fmla="*/ 2147483647 w 374"/>
                <a:gd name="T27" fmla="*/ 2147483647 h 618"/>
                <a:gd name="T28" fmla="*/ 2147483647 w 374"/>
                <a:gd name="T29" fmla="*/ 2147483647 h 618"/>
                <a:gd name="T30" fmla="*/ 2147483647 w 374"/>
                <a:gd name="T31" fmla="*/ 2147483647 h 618"/>
                <a:gd name="T32" fmla="*/ 2147483647 w 374"/>
                <a:gd name="T33" fmla="*/ 2147483647 h 618"/>
                <a:gd name="T34" fmla="*/ 0 w 374"/>
                <a:gd name="T35" fmla="*/ 2147483647 h 618"/>
                <a:gd name="T36" fmla="*/ 2147483647 w 374"/>
                <a:gd name="T37" fmla="*/ 2147483647 h 618"/>
                <a:gd name="T38" fmla="*/ 2147483647 w 374"/>
                <a:gd name="T39" fmla="*/ 2147483647 h 618"/>
                <a:gd name="T40" fmla="*/ 2147483647 w 374"/>
                <a:gd name="T41" fmla="*/ 2147483647 h 618"/>
                <a:gd name="T42" fmla="*/ 2147483647 w 374"/>
                <a:gd name="T43" fmla="*/ 2147483647 h 618"/>
                <a:gd name="T44" fmla="*/ 2147483647 w 374"/>
                <a:gd name="T45" fmla="*/ 2147483647 h 61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74"/>
                <a:gd name="T70" fmla="*/ 0 h 618"/>
                <a:gd name="T71" fmla="*/ 374 w 374"/>
                <a:gd name="T72" fmla="*/ 618 h 61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74" h="618">
                  <a:moveTo>
                    <a:pt x="69" y="36"/>
                  </a:moveTo>
                  <a:lnTo>
                    <a:pt x="284" y="0"/>
                  </a:lnTo>
                  <a:lnTo>
                    <a:pt x="318" y="76"/>
                  </a:lnTo>
                  <a:lnTo>
                    <a:pt x="361" y="392"/>
                  </a:lnTo>
                  <a:lnTo>
                    <a:pt x="374" y="434"/>
                  </a:lnTo>
                  <a:lnTo>
                    <a:pt x="340" y="518"/>
                  </a:lnTo>
                  <a:lnTo>
                    <a:pt x="340" y="576"/>
                  </a:lnTo>
                  <a:lnTo>
                    <a:pt x="302" y="570"/>
                  </a:lnTo>
                  <a:lnTo>
                    <a:pt x="303" y="618"/>
                  </a:lnTo>
                  <a:lnTo>
                    <a:pt x="263" y="599"/>
                  </a:lnTo>
                  <a:lnTo>
                    <a:pt x="242" y="605"/>
                  </a:lnTo>
                  <a:lnTo>
                    <a:pt x="211" y="601"/>
                  </a:lnTo>
                  <a:lnTo>
                    <a:pt x="189" y="526"/>
                  </a:lnTo>
                  <a:lnTo>
                    <a:pt x="145" y="504"/>
                  </a:lnTo>
                  <a:lnTo>
                    <a:pt x="145" y="425"/>
                  </a:lnTo>
                  <a:lnTo>
                    <a:pt x="102" y="434"/>
                  </a:lnTo>
                  <a:lnTo>
                    <a:pt x="77" y="376"/>
                  </a:lnTo>
                  <a:lnTo>
                    <a:pt x="0" y="308"/>
                  </a:lnTo>
                  <a:lnTo>
                    <a:pt x="56" y="202"/>
                  </a:lnTo>
                  <a:lnTo>
                    <a:pt x="40" y="152"/>
                  </a:lnTo>
                  <a:lnTo>
                    <a:pt x="97" y="142"/>
                  </a:lnTo>
                  <a:lnTo>
                    <a:pt x="102" y="73"/>
                  </a:lnTo>
                  <a:lnTo>
                    <a:pt x="69" y="36"/>
                  </a:lnTo>
                  <a:close/>
                </a:path>
              </a:pathLst>
            </a:custGeom>
            <a:noFill/>
            <a:ln w="9525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21" name="Freeform 53"/>
            <p:cNvSpPr>
              <a:spLocks/>
            </p:cNvSpPr>
            <p:nvPr/>
          </p:nvSpPr>
          <p:spPr bwMode="auto">
            <a:xfrm>
              <a:off x="3543300" y="2990850"/>
              <a:ext cx="954088" cy="1047750"/>
            </a:xfrm>
            <a:custGeom>
              <a:avLst/>
              <a:gdLst>
                <a:gd name="T0" fmla="*/ 0 w 290"/>
                <a:gd name="T1" fmla="*/ 2147483647 h 477"/>
                <a:gd name="T2" fmla="*/ 2147483647 w 290"/>
                <a:gd name="T3" fmla="*/ 2147483647 h 477"/>
                <a:gd name="T4" fmla="*/ 2147483647 w 290"/>
                <a:gd name="T5" fmla="*/ 2147483647 h 477"/>
                <a:gd name="T6" fmla="*/ 2147483647 w 290"/>
                <a:gd name="T7" fmla="*/ 2147483647 h 477"/>
                <a:gd name="T8" fmla="*/ 2147483647 w 290"/>
                <a:gd name="T9" fmla="*/ 2147483647 h 477"/>
                <a:gd name="T10" fmla="*/ 2147483647 w 290"/>
                <a:gd name="T11" fmla="*/ 0 h 477"/>
                <a:gd name="T12" fmla="*/ 2147483647 w 290"/>
                <a:gd name="T13" fmla="*/ 2147483647 h 477"/>
                <a:gd name="T14" fmla="*/ 2147483647 w 290"/>
                <a:gd name="T15" fmla="*/ 2147483647 h 477"/>
                <a:gd name="T16" fmla="*/ 2147483647 w 290"/>
                <a:gd name="T17" fmla="*/ 2147483647 h 477"/>
                <a:gd name="T18" fmla="*/ 2147483647 w 290"/>
                <a:gd name="T19" fmla="*/ 2147483647 h 477"/>
                <a:gd name="T20" fmla="*/ 2147483647 w 290"/>
                <a:gd name="T21" fmla="*/ 2147483647 h 477"/>
                <a:gd name="T22" fmla="*/ 2147483647 w 290"/>
                <a:gd name="T23" fmla="*/ 2147483647 h 477"/>
                <a:gd name="T24" fmla="*/ 2147483647 w 290"/>
                <a:gd name="T25" fmla="*/ 2147483647 h 477"/>
                <a:gd name="T26" fmla="*/ 2147483647 w 290"/>
                <a:gd name="T27" fmla="*/ 2147483647 h 477"/>
                <a:gd name="T28" fmla="*/ 2147483647 w 290"/>
                <a:gd name="T29" fmla="*/ 2147483647 h 477"/>
                <a:gd name="T30" fmla="*/ 0 w 290"/>
                <a:gd name="T31" fmla="*/ 2147483647 h 47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90"/>
                <a:gd name="T49" fmla="*/ 0 h 477"/>
                <a:gd name="T50" fmla="*/ 290 w 290"/>
                <a:gd name="T51" fmla="*/ 477 h 47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90" h="477">
                  <a:moveTo>
                    <a:pt x="0" y="34"/>
                  </a:moveTo>
                  <a:lnTo>
                    <a:pt x="34" y="51"/>
                  </a:lnTo>
                  <a:lnTo>
                    <a:pt x="66" y="48"/>
                  </a:lnTo>
                  <a:lnTo>
                    <a:pt x="77" y="38"/>
                  </a:lnTo>
                  <a:lnTo>
                    <a:pt x="85" y="9"/>
                  </a:lnTo>
                  <a:lnTo>
                    <a:pt x="226" y="0"/>
                  </a:lnTo>
                  <a:lnTo>
                    <a:pt x="290" y="337"/>
                  </a:lnTo>
                  <a:lnTo>
                    <a:pt x="286" y="334"/>
                  </a:lnTo>
                  <a:lnTo>
                    <a:pt x="237" y="353"/>
                  </a:lnTo>
                  <a:lnTo>
                    <a:pt x="203" y="444"/>
                  </a:lnTo>
                  <a:lnTo>
                    <a:pt x="153" y="431"/>
                  </a:lnTo>
                  <a:lnTo>
                    <a:pt x="95" y="465"/>
                  </a:lnTo>
                  <a:lnTo>
                    <a:pt x="19" y="477"/>
                  </a:lnTo>
                  <a:lnTo>
                    <a:pt x="53" y="389"/>
                  </a:lnTo>
                  <a:lnTo>
                    <a:pt x="39" y="339"/>
                  </a:lnTo>
                  <a:lnTo>
                    <a:pt x="0" y="34"/>
                  </a:lnTo>
                  <a:close/>
                </a:path>
              </a:pathLst>
            </a:custGeom>
            <a:noFill/>
            <a:ln w="9525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22" name="Freeform 54"/>
            <p:cNvSpPr>
              <a:spLocks/>
            </p:cNvSpPr>
            <p:nvPr/>
          </p:nvSpPr>
          <p:spPr bwMode="auto">
            <a:xfrm>
              <a:off x="4284663" y="2782888"/>
              <a:ext cx="1223962" cy="946150"/>
            </a:xfrm>
            <a:custGeom>
              <a:avLst/>
              <a:gdLst>
                <a:gd name="T0" fmla="*/ 0 w 432"/>
                <a:gd name="T1" fmla="*/ 2147483647 h 499"/>
                <a:gd name="T2" fmla="*/ 2147483647 w 432"/>
                <a:gd name="T3" fmla="*/ 2147483647 h 499"/>
                <a:gd name="T4" fmla="*/ 2147483647 w 432"/>
                <a:gd name="T5" fmla="*/ 2147483647 h 499"/>
                <a:gd name="T6" fmla="*/ 2147483647 w 432"/>
                <a:gd name="T7" fmla="*/ 2147483647 h 499"/>
                <a:gd name="T8" fmla="*/ 2147483647 w 432"/>
                <a:gd name="T9" fmla="*/ 2147483647 h 499"/>
                <a:gd name="T10" fmla="*/ 2147483647 w 432"/>
                <a:gd name="T11" fmla="*/ 0 h 499"/>
                <a:gd name="T12" fmla="*/ 2147483647 w 432"/>
                <a:gd name="T13" fmla="*/ 2147483647 h 499"/>
                <a:gd name="T14" fmla="*/ 2147483647 w 432"/>
                <a:gd name="T15" fmla="*/ 2147483647 h 499"/>
                <a:gd name="T16" fmla="*/ 2147483647 w 432"/>
                <a:gd name="T17" fmla="*/ 2147483647 h 499"/>
                <a:gd name="T18" fmla="*/ 2147483647 w 432"/>
                <a:gd name="T19" fmla="*/ 2147483647 h 499"/>
                <a:gd name="T20" fmla="*/ 2147483647 w 432"/>
                <a:gd name="T21" fmla="*/ 2147483647 h 499"/>
                <a:gd name="T22" fmla="*/ 2147483647 w 432"/>
                <a:gd name="T23" fmla="*/ 2147483647 h 499"/>
                <a:gd name="T24" fmla="*/ 2147483647 w 432"/>
                <a:gd name="T25" fmla="*/ 2147483647 h 499"/>
                <a:gd name="T26" fmla="*/ 2147483647 w 432"/>
                <a:gd name="T27" fmla="*/ 2147483647 h 499"/>
                <a:gd name="T28" fmla="*/ 2147483647 w 432"/>
                <a:gd name="T29" fmla="*/ 2147483647 h 499"/>
                <a:gd name="T30" fmla="*/ 2147483647 w 432"/>
                <a:gd name="T31" fmla="*/ 2147483647 h 499"/>
                <a:gd name="T32" fmla="*/ 2147483647 w 432"/>
                <a:gd name="T33" fmla="*/ 2147483647 h 499"/>
                <a:gd name="T34" fmla="*/ 2147483647 w 432"/>
                <a:gd name="T35" fmla="*/ 2147483647 h 499"/>
                <a:gd name="T36" fmla="*/ 0 w 432"/>
                <a:gd name="T37" fmla="*/ 2147483647 h 49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32"/>
                <a:gd name="T58" fmla="*/ 0 h 499"/>
                <a:gd name="T59" fmla="*/ 432 w 432"/>
                <a:gd name="T60" fmla="*/ 499 h 49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32" h="499">
                  <a:moveTo>
                    <a:pt x="0" y="112"/>
                  </a:moveTo>
                  <a:lnTo>
                    <a:pt x="195" y="94"/>
                  </a:lnTo>
                  <a:lnTo>
                    <a:pt x="235" y="101"/>
                  </a:lnTo>
                  <a:lnTo>
                    <a:pt x="327" y="58"/>
                  </a:lnTo>
                  <a:lnTo>
                    <a:pt x="347" y="19"/>
                  </a:lnTo>
                  <a:lnTo>
                    <a:pt x="402" y="0"/>
                  </a:lnTo>
                  <a:lnTo>
                    <a:pt x="432" y="189"/>
                  </a:lnTo>
                  <a:lnTo>
                    <a:pt x="409" y="210"/>
                  </a:lnTo>
                  <a:lnTo>
                    <a:pt x="415" y="340"/>
                  </a:lnTo>
                  <a:lnTo>
                    <a:pt x="372" y="351"/>
                  </a:lnTo>
                  <a:lnTo>
                    <a:pt x="347" y="424"/>
                  </a:lnTo>
                  <a:lnTo>
                    <a:pt x="314" y="414"/>
                  </a:lnTo>
                  <a:lnTo>
                    <a:pt x="302" y="499"/>
                  </a:lnTo>
                  <a:lnTo>
                    <a:pt x="254" y="463"/>
                  </a:lnTo>
                  <a:lnTo>
                    <a:pt x="159" y="485"/>
                  </a:lnTo>
                  <a:lnTo>
                    <a:pt x="115" y="452"/>
                  </a:lnTo>
                  <a:lnTo>
                    <a:pt x="64" y="452"/>
                  </a:lnTo>
                  <a:lnTo>
                    <a:pt x="36" y="311"/>
                  </a:lnTo>
                  <a:lnTo>
                    <a:pt x="0" y="112"/>
                  </a:lnTo>
                  <a:close/>
                </a:path>
              </a:pathLst>
            </a:custGeom>
            <a:noFill/>
            <a:ln w="9525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23" name="Freeform 55"/>
            <p:cNvSpPr>
              <a:spLocks/>
            </p:cNvSpPr>
            <p:nvPr/>
          </p:nvSpPr>
          <p:spPr bwMode="auto">
            <a:xfrm>
              <a:off x="3194050" y="3636963"/>
              <a:ext cx="2154238" cy="803275"/>
            </a:xfrm>
            <a:custGeom>
              <a:avLst/>
              <a:gdLst>
                <a:gd name="T0" fmla="*/ 0 w 761"/>
                <a:gd name="T1" fmla="*/ 2147483647 h 422"/>
                <a:gd name="T2" fmla="*/ 2147483647 w 761"/>
                <a:gd name="T3" fmla="*/ 2147483647 h 422"/>
                <a:gd name="T4" fmla="*/ 2147483647 w 761"/>
                <a:gd name="T5" fmla="*/ 2147483647 h 422"/>
                <a:gd name="T6" fmla="*/ 2147483647 w 761"/>
                <a:gd name="T7" fmla="*/ 2147483647 h 422"/>
                <a:gd name="T8" fmla="*/ 2147483647 w 761"/>
                <a:gd name="T9" fmla="*/ 2147483647 h 422"/>
                <a:gd name="T10" fmla="*/ 2147483647 w 761"/>
                <a:gd name="T11" fmla="*/ 2147483647 h 422"/>
                <a:gd name="T12" fmla="*/ 2147483647 w 761"/>
                <a:gd name="T13" fmla="*/ 2147483647 h 422"/>
                <a:gd name="T14" fmla="*/ 2147483647 w 761"/>
                <a:gd name="T15" fmla="*/ 2147483647 h 422"/>
                <a:gd name="T16" fmla="*/ 2147483647 w 761"/>
                <a:gd name="T17" fmla="*/ 2147483647 h 422"/>
                <a:gd name="T18" fmla="*/ 2147483647 w 761"/>
                <a:gd name="T19" fmla="*/ 2147483647 h 422"/>
                <a:gd name="T20" fmla="*/ 2147483647 w 761"/>
                <a:gd name="T21" fmla="*/ 2147483647 h 422"/>
                <a:gd name="T22" fmla="*/ 2147483647 w 761"/>
                <a:gd name="T23" fmla="*/ 2147483647 h 422"/>
                <a:gd name="T24" fmla="*/ 2147483647 w 761"/>
                <a:gd name="T25" fmla="*/ 2147483647 h 422"/>
                <a:gd name="T26" fmla="*/ 2147483647 w 761"/>
                <a:gd name="T27" fmla="*/ 2147483647 h 422"/>
                <a:gd name="T28" fmla="*/ 2147483647 w 761"/>
                <a:gd name="T29" fmla="*/ 0 h 422"/>
                <a:gd name="T30" fmla="*/ 2147483647 w 761"/>
                <a:gd name="T31" fmla="*/ 2147483647 h 422"/>
                <a:gd name="T32" fmla="*/ 2147483647 w 761"/>
                <a:gd name="T33" fmla="*/ 2147483647 h 422"/>
                <a:gd name="T34" fmla="*/ 2147483647 w 761"/>
                <a:gd name="T35" fmla="*/ 2147483647 h 422"/>
                <a:gd name="T36" fmla="*/ 2147483647 w 761"/>
                <a:gd name="T37" fmla="*/ 2147483647 h 422"/>
                <a:gd name="T38" fmla="*/ 2147483647 w 761"/>
                <a:gd name="T39" fmla="*/ 2147483647 h 422"/>
                <a:gd name="T40" fmla="*/ 2147483647 w 761"/>
                <a:gd name="T41" fmla="*/ 2147483647 h 422"/>
                <a:gd name="T42" fmla="*/ 2147483647 w 761"/>
                <a:gd name="T43" fmla="*/ 2147483647 h 422"/>
                <a:gd name="T44" fmla="*/ 2147483647 w 761"/>
                <a:gd name="T45" fmla="*/ 2147483647 h 422"/>
                <a:gd name="T46" fmla="*/ 2147483647 w 761"/>
                <a:gd name="T47" fmla="*/ 2147483647 h 422"/>
                <a:gd name="T48" fmla="*/ 2147483647 w 761"/>
                <a:gd name="T49" fmla="*/ 2147483647 h 422"/>
                <a:gd name="T50" fmla="*/ 2147483647 w 761"/>
                <a:gd name="T51" fmla="*/ 2147483647 h 422"/>
                <a:gd name="T52" fmla="*/ 2147483647 w 761"/>
                <a:gd name="T53" fmla="*/ 2147483647 h 422"/>
                <a:gd name="T54" fmla="*/ 2147483647 w 761"/>
                <a:gd name="T55" fmla="*/ 2147483647 h 422"/>
                <a:gd name="T56" fmla="*/ 0 w 761"/>
                <a:gd name="T57" fmla="*/ 2147483647 h 42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761"/>
                <a:gd name="T88" fmla="*/ 0 h 422"/>
                <a:gd name="T89" fmla="*/ 761 w 761"/>
                <a:gd name="T90" fmla="*/ 422 h 42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761" h="422">
                  <a:moveTo>
                    <a:pt x="0" y="422"/>
                  </a:moveTo>
                  <a:lnTo>
                    <a:pt x="185" y="395"/>
                  </a:lnTo>
                  <a:lnTo>
                    <a:pt x="185" y="377"/>
                  </a:lnTo>
                  <a:lnTo>
                    <a:pt x="632" y="316"/>
                  </a:lnTo>
                  <a:lnTo>
                    <a:pt x="639" y="283"/>
                  </a:lnTo>
                  <a:lnTo>
                    <a:pt x="705" y="259"/>
                  </a:lnTo>
                  <a:lnTo>
                    <a:pt x="712" y="225"/>
                  </a:lnTo>
                  <a:lnTo>
                    <a:pt x="741" y="214"/>
                  </a:lnTo>
                  <a:lnTo>
                    <a:pt x="761" y="164"/>
                  </a:lnTo>
                  <a:lnTo>
                    <a:pt x="700" y="113"/>
                  </a:lnTo>
                  <a:lnTo>
                    <a:pt x="688" y="46"/>
                  </a:lnTo>
                  <a:lnTo>
                    <a:pt x="639" y="13"/>
                  </a:lnTo>
                  <a:lnTo>
                    <a:pt x="541" y="31"/>
                  </a:lnTo>
                  <a:lnTo>
                    <a:pt x="501" y="3"/>
                  </a:lnTo>
                  <a:lnTo>
                    <a:pt x="449" y="0"/>
                  </a:lnTo>
                  <a:lnTo>
                    <a:pt x="459" y="46"/>
                  </a:lnTo>
                  <a:lnTo>
                    <a:pt x="397" y="71"/>
                  </a:lnTo>
                  <a:lnTo>
                    <a:pt x="356" y="176"/>
                  </a:lnTo>
                  <a:lnTo>
                    <a:pt x="300" y="158"/>
                  </a:lnTo>
                  <a:lnTo>
                    <a:pt x="233" y="198"/>
                  </a:lnTo>
                  <a:lnTo>
                    <a:pt x="146" y="213"/>
                  </a:lnTo>
                  <a:lnTo>
                    <a:pt x="146" y="273"/>
                  </a:lnTo>
                  <a:lnTo>
                    <a:pt x="103" y="271"/>
                  </a:lnTo>
                  <a:lnTo>
                    <a:pt x="105" y="323"/>
                  </a:lnTo>
                  <a:lnTo>
                    <a:pt x="60" y="302"/>
                  </a:lnTo>
                  <a:lnTo>
                    <a:pt x="34" y="311"/>
                  </a:lnTo>
                  <a:lnTo>
                    <a:pt x="57" y="347"/>
                  </a:lnTo>
                  <a:lnTo>
                    <a:pt x="9" y="393"/>
                  </a:lnTo>
                  <a:lnTo>
                    <a:pt x="0" y="422"/>
                  </a:lnTo>
                  <a:close/>
                </a:path>
              </a:pathLst>
            </a:custGeom>
            <a:noFill/>
            <a:ln w="9525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24" name="Freeform 56"/>
            <p:cNvSpPr>
              <a:spLocks/>
            </p:cNvSpPr>
            <p:nvPr/>
          </p:nvSpPr>
          <p:spPr bwMode="auto">
            <a:xfrm>
              <a:off x="3051175" y="4152900"/>
              <a:ext cx="2487613" cy="609600"/>
            </a:xfrm>
            <a:custGeom>
              <a:avLst/>
              <a:gdLst>
                <a:gd name="T0" fmla="*/ 2147483647 w 757"/>
                <a:gd name="T1" fmla="*/ 2147483647 h 276"/>
                <a:gd name="T2" fmla="*/ 2147483647 w 757"/>
                <a:gd name="T3" fmla="*/ 2147483647 h 276"/>
                <a:gd name="T4" fmla="*/ 2147483647 w 757"/>
                <a:gd name="T5" fmla="*/ 2147483647 h 276"/>
                <a:gd name="T6" fmla="*/ 2147483647 w 757"/>
                <a:gd name="T7" fmla="*/ 2147483647 h 276"/>
                <a:gd name="T8" fmla="*/ 0 w 757"/>
                <a:gd name="T9" fmla="*/ 2147483647 h 276"/>
                <a:gd name="T10" fmla="*/ 2147483647 w 757"/>
                <a:gd name="T11" fmla="*/ 2147483647 h 276"/>
                <a:gd name="T12" fmla="*/ 2147483647 w 757"/>
                <a:gd name="T13" fmla="*/ 2147483647 h 276"/>
                <a:gd name="T14" fmla="*/ 2147483647 w 757"/>
                <a:gd name="T15" fmla="*/ 2147483647 h 276"/>
                <a:gd name="T16" fmla="*/ 2147483647 w 757"/>
                <a:gd name="T17" fmla="*/ 2147483647 h 276"/>
                <a:gd name="T18" fmla="*/ 2147483647 w 757"/>
                <a:gd name="T19" fmla="*/ 2147483647 h 276"/>
                <a:gd name="T20" fmla="*/ 2147483647 w 757"/>
                <a:gd name="T21" fmla="*/ 2147483647 h 276"/>
                <a:gd name="T22" fmla="*/ 2147483647 w 757"/>
                <a:gd name="T23" fmla="*/ 0 h 276"/>
                <a:gd name="T24" fmla="*/ 2147483647 w 757"/>
                <a:gd name="T25" fmla="*/ 2147483647 h 276"/>
                <a:gd name="T26" fmla="*/ 2147483647 w 757"/>
                <a:gd name="T27" fmla="*/ 2147483647 h 276"/>
                <a:gd name="T28" fmla="*/ 2147483647 w 757"/>
                <a:gd name="T29" fmla="*/ 2147483647 h 276"/>
                <a:gd name="T30" fmla="*/ 2147483647 w 757"/>
                <a:gd name="T31" fmla="*/ 2147483647 h 27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757"/>
                <a:gd name="T49" fmla="*/ 0 h 276"/>
                <a:gd name="T50" fmla="*/ 757 w 757"/>
                <a:gd name="T51" fmla="*/ 276 h 27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757" h="276">
                  <a:moveTo>
                    <a:pt x="45" y="125"/>
                  </a:moveTo>
                  <a:lnTo>
                    <a:pt x="45" y="130"/>
                  </a:lnTo>
                  <a:lnTo>
                    <a:pt x="32" y="156"/>
                  </a:lnTo>
                  <a:lnTo>
                    <a:pt x="47" y="192"/>
                  </a:lnTo>
                  <a:lnTo>
                    <a:pt x="0" y="222"/>
                  </a:lnTo>
                  <a:lnTo>
                    <a:pt x="9" y="276"/>
                  </a:lnTo>
                  <a:lnTo>
                    <a:pt x="208" y="259"/>
                  </a:lnTo>
                  <a:lnTo>
                    <a:pt x="444" y="232"/>
                  </a:lnTo>
                  <a:lnTo>
                    <a:pt x="562" y="211"/>
                  </a:lnTo>
                  <a:lnTo>
                    <a:pt x="586" y="140"/>
                  </a:lnTo>
                  <a:lnTo>
                    <a:pt x="628" y="137"/>
                  </a:lnTo>
                  <a:lnTo>
                    <a:pt x="757" y="0"/>
                  </a:lnTo>
                  <a:lnTo>
                    <a:pt x="589" y="33"/>
                  </a:lnTo>
                  <a:lnTo>
                    <a:pt x="198" y="90"/>
                  </a:lnTo>
                  <a:lnTo>
                    <a:pt x="202" y="106"/>
                  </a:lnTo>
                  <a:lnTo>
                    <a:pt x="45" y="125"/>
                  </a:lnTo>
                  <a:close/>
                </a:path>
              </a:pathLst>
            </a:custGeom>
            <a:noFill/>
            <a:ln w="9525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25" name="Freeform 57"/>
            <p:cNvSpPr>
              <a:spLocks/>
            </p:cNvSpPr>
            <p:nvPr/>
          </p:nvSpPr>
          <p:spPr bwMode="auto">
            <a:xfrm>
              <a:off x="2805113" y="4714875"/>
              <a:ext cx="1016000" cy="1187450"/>
            </a:xfrm>
            <a:custGeom>
              <a:avLst/>
              <a:gdLst>
                <a:gd name="T0" fmla="*/ 2147483647 w 310"/>
                <a:gd name="T1" fmla="*/ 2147483647 h 540"/>
                <a:gd name="T2" fmla="*/ 2147483647 w 310"/>
                <a:gd name="T3" fmla="*/ 2147483647 h 540"/>
                <a:gd name="T4" fmla="*/ 0 w 310"/>
                <a:gd name="T5" fmla="*/ 2147483647 h 540"/>
                <a:gd name="T6" fmla="*/ 2147483647 w 310"/>
                <a:gd name="T7" fmla="*/ 2147483647 h 540"/>
                <a:gd name="T8" fmla="*/ 2147483647 w 310"/>
                <a:gd name="T9" fmla="*/ 2147483647 h 540"/>
                <a:gd name="T10" fmla="*/ 2147483647 w 310"/>
                <a:gd name="T11" fmla="*/ 2147483647 h 540"/>
                <a:gd name="T12" fmla="*/ 2147483647 w 310"/>
                <a:gd name="T13" fmla="*/ 2147483647 h 540"/>
                <a:gd name="T14" fmla="*/ 2147483647 w 310"/>
                <a:gd name="T15" fmla="*/ 2147483647 h 540"/>
                <a:gd name="T16" fmla="*/ 2147483647 w 310"/>
                <a:gd name="T17" fmla="*/ 2147483647 h 540"/>
                <a:gd name="T18" fmla="*/ 2147483647 w 310"/>
                <a:gd name="T19" fmla="*/ 2147483647 h 540"/>
                <a:gd name="T20" fmla="*/ 2147483647 w 310"/>
                <a:gd name="T21" fmla="*/ 2147483647 h 540"/>
                <a:gd name="T22" fmla="*/ 2147483647 w 310"/>
                <a:gd name="T23" fmla="*/ 2147483647 h 540"/>
                <a:gd name="T24" fmla="*/ 2147483647 w 310"/>
                <a:gd name="T25" fmla="*/ 2147483647 h 540"/>
                <a:gd name="T26" fmla="*/ 2147483647 w 310"/>
                <a:gd name="T27" fmla="*/ 0 h 540"/>
                <a:gd name="T28" fmla="*/ 2147483647 w 310"/>
                <a:gd name="T29" fmla="*/ 2147483647 h 54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10"/>
                <a:gd name="T46" fmla="*/ 0 h 540"/>
                <a:gd name="T47" fmla="*/ 310 w 310"/>
                <a:gd name="T48" fmla="*/ 540 h 54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10" h="540">
                  <a:moveTo>
                    <a:pt x="88" y="17"/>
                  </a:moveTo>
                  <a:lnTo>
                    <a:pt x="41" y="109"/>
                  </a:lnTo>
                  <a:lnTo>
                    <a:pt x="0" y="169"/>
                  </a:lnTo>
                  <a:lnTo>
                    <a:pt x="13" y="240"/>
                  </a:lnTo>
                  <a:lnTo>
                    <a:pt x="62" y="337"/>
                  </a:lnTo>
                  <a:lnTo>
                    <a:pt x="25" y="435"/>
                  </a:lnTo>
                  <a:lnTo>
                    <a:pt x="9" y="487"/>
                  </a:lnTo>
                  <a:lnTo>
                    <a:pt x="189" y="466"/>
                  </a:lnTo>
                  <a:lnTo>
                    <a:pt x="197" y="532"/>
                  </a:lnTo>
                  <a:lnTo>
                    <a:pt x="235" y="540"/>
                  </a:lnTo>
                  <a:lnTo>
                    <a:pt x="244" y="506"/>
                  </a:lnTo>
                  <a:lnTo>
                    <a:pt x="310" y="497"/>
                  </a:lnTo>
                  <a:lnTo>
                    <a:pt x="296" y="387"/>
                  </a:lnTo>
                  <a:lnTo>
                    <a:pt x="293" y="0"/>
                  </a:lnTo>
                  <a:lnTo>
                    <a:pt x="88" y="17"/>
                  </a:lnTo>
                  <a:close/>
                </a:path>
              </a:pathLst>
            </a:custGeom>
            <a:solidFill>
              <a:srgbClr val="FFFFFF"/>
            </a:solidFill>
            <a:ln w="9525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26" name="Freeform 58"/>
            <p:cNvSpPr>
              <a:spLocks/>
            </p:cNvSpPr>
            <p:nvPr/>
          </p:nvSpPr>
          <p:spPr bwMode="auto">
            <a:xfrm>
              <a:off x="3759200" y="4657725"/>
              <a:ext cx="1149350" cy="1196975"/>
            </a:xfrm>
            <a:custGeom>
              <a:avLst/>
              <a:gdLst>
                <a:gd name="T0" fmla="*/ 0 w 350"/>
                <a:gd name="T1" fmla="*/ 2147483647 h 545"/>
                <a:gd name="T2" fmla="*/ 2147483647 w 350"/>
                <a:gd name="T3" fmla="*/ 0 h 545"/>
                <a:gd name="T4" fmla="*/ 2147483647 w 350"/>
                <a:gd name="T5" fmla="*/ 2147483647 h 545"/>
                <a:gd name="T6" fmla="*/ 2147483647 w 350"/>
                <a:gd name="T7" fmla="*/ 2147483647 h 545"/>
                <a:gd name="T8" fmla="*/ 2147483647 w 350"/>
                <a:gd name="T9" fmla="*/ 2147483647 h 545"/>
                <a:gd name="T10" fmla="*/ 2147483647 w 350"/>
                <a:gd name="T11" fmla="*/ 2147483647 h 545"/>
                <a:gd name="T12" fmla="*/ 2147483647 w 350"/>
                <a:gd name="T13" fmla="*/ 2147483647 h 545"/>
                <a:gd name="T14" fmla="*/ 2147483647 w 350"/>
                <a:gd name="T15" fmla="*/ 2147483647 h 545"/>
                <a:gd name="T16" fmla="*/ 2147483647 w 350"/>
                <a:gd name="T17" fmla="*/ 2147483647 h 545"/>
                <a:gd name="T18" fmla="*/ 2147483647 w 350"/>
                <a:gd name="T19" fmla="*/ 2147483647 h 545"/>
                <a:gd name="T20" fmla="*/ 2147483647 w 350"/>
                <a:gd name="T21" fmla="*/ 2147483647 h 545"/>
                <a:gd name="T22" fmla="*/ 2147483647 w 350"/>
                <a:gd name="T23" fmla="*/ 2147483647 h 545"/>
                <a:gd name="T24" fmla="*/ 2147483647 w 350"/>
                <a:gd name="T25" fmla="*/ 2147483647 h 545"/>
                <a:gd name="T26" fmla="*/ 2147483647 w 350"/>
                <a:gd name="T27" fmla="*/ 2147483647 h 545"/>
                <a:gd name="T28" fmla="*/ 0 w 350"/>
                <a:gd name="T29" fmla="*/ 2147483647 h 54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50"/>
                <a:gd name="T46" fmla="*/ 0 h 545"/>
                <a:gd name="T47" fmla="*/ 350 w 350"/>
                <a:gd name="T48" fmla="*/ 545 h 54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50" h="545">
                  <a:moveTo>
                    <a:pt x="0" y="27"/>
                  </a:moveTo>
                  <a:lnTo>
                    <a:pt x="228" y="0"/>
                  </a:lnTo>
                  <a:lnTo>
                    <a:pt x="300" y="252"/>
                  </a:lnTo>
                  <a:lnTo>
                    <a:pt x="350" y="292"/>
                  </a:lnTo>
                  <a:lnTo>
                    <a:pt x="310" y="366"/>
                  </a:lnTo>
                  <a:lnTo>
                    <a:pt x="349" y="437"/>
                  </a:lnTo>
                  <a:lnTo>
                    <a:pt x="116" y="463"/>
                  </a:lnTo>
                  <a:lnTo>
                    <a:pt x="126" y="524"/>
                  </a:lnTo>
                  <a:lnTo>
                    <a:pt x="92" y="545"/>
                  </a:lnTo>
                  <a:lnTo>
                    <a:pt x="65" y="468"/>
                  </a:lnTo>
                  <a:lnTo>
                    <a:pt x="49" y="531"/>
                  </a:lnTo>
                  <a:lnTo>
                    <a:pt x="19" y="524"/>
                  </a:lnTo>
                  <a:lnTo>
                    <a:pt x="10" y="461"/>
                  </a:lnTo>
                  <a:lnTo>
                    <a:pt x="2" y="40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27" name="Freeform 59"/>
            <p:cNvSpPr>
              <a:spLocks/>
            </p:cNvSpPr>
            <p:nvPr/>
          </p:nvSpPr>
          <p:spPr bwMode="auto">
            <a:xfrm>
              <a:off x="4506913" y="4595813"/>
              <a:ext cx="1593850" cy="1106487"/>
            </a:xfrm>
            <a:custGeom>
              <a:avLst/>
              <a:gdLst>
                <a:gd name="T0" fmla="*/ 0 w 484"/>
                <a:gd name="T1" fmla="*/ 2147483647 h 502"/>
                <a:gd name="T2" fmla="*/ 2147483647 w 484"/>
                <a:gd name="T3" fmla="*/ 2147483647 h 502"/>
                <a:gd name="T4" fmla="*/ 2147483647 w 484"/>
                <a:gd name="T5" fmla="*/ 2147483647 h 502"/>
                <a:gd name="T6" fmla="*/ 2147483647 w 484"/>
                <a:gd name="T7" fmla="*/ 0 h 502"/>
                <a:gd name="T8" fmla="*/ 2147483647 w 484"/>
                <a:gd name="T9" fmla="*/ 2147483647 h 502"/>
                <a:gd name="T10" fmla="*/ 2147483647 w 484"/>
                <a:gd name="T11" fmla="*/ 2147483647 h 502"/>
                <a:gd name="T12" fmla="*/ 2147483647 w 484"/>
                <a:gd name="T13" fmla="*/ 2147483647 h 502"/>
                <a:gd name="T14" fmla="*/ 2147483647 w 484"/>
                <a:gd name="T15" fmla="*/ 2147483647 h 502"/>
                <a:gd name="T16" fmla="*/ 2147483647 w 484"/>
                <a:gd name="T17" fmla="*/ 2147483647 h 502"/>
                <a:gd name="T18" fmla="*/ 2147483647 w 484"/>
                <a:gd name="T19" fmla="*/ 2147483647 h 502"/>
                <a:gd name="T20" fmla="*/ 2147483647 w 484"/>
                <a:gd name="T21" fmla="*/ 2147483647 h 502"/>
                <a:gd name="T22" fmla="*/ 2147483647 w 484"/>
                <a:gd name="T23" fmla="*/ 2147483647 h 502"/>
                <a:gd name="T24" fmla="*/ 2147483647 w 484"/>
                <a:gd name="T25" fmla="*/ 2147483647 h 502"/>
                <a:gd name="T26" fmla="*/ 2147483647 w 484"/>
                <a:gd name="T27" fmla="*/ 2147483647 h 502"/>
                <a:gd name="T28" fmla="*/ 2147483647 w 484"/>
                <a:gd name="T29" fmla="*/ 2147483647 h 502"/>
                <a:gd name="T30" fmla="*/ 2147483647 w 484"/>
                <a:gd name="T31" fmla="*/ 2147483647 h 502"/>
                <a:gd name="T32" fmla="*/ 2147483647 w 484"/>
                <a:gd name="T33" fmla="*/ 2147483647 h 502"/>
                <a:gd name="T34" fmla="*/ 2147483647 w 484"/>
                <a:gd name="T35" fmla="*/ 2147483647 h 502"/>
                <a:gd name="T36" fmla="*/ 0 w 484"/>
                <a:gd name="T37" fmla="*/ 2147483647 h 50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84"/>
                <a:gd name="T58" fmla="*/ 0 h 502"/>
                <a:gd name="T59" fmla="*/ 484 w 484"/>
                <a:gd name="T60" fmla="*/ 502 h 50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84" h="502">
                  <a:moveTo>
                    <a:pt x="0" y="31"/>
                  </a:moveTo>
                  <a:lnTo>
                    <a:pt x="5" y="31"/>
                  </a:lnTo>
                  <a:lnTo>
                    <a:pt x="118" y="10"/>
                  </a:lnTo>
                  <a:lnTo>
                    <a:pt x="218" y="0"/>
                  </a:lnTo>
                  <a:lnTo>
                    <a:pt x="203" y="26"/>
                  </a:lnTo>
                  <a:lnTo>
                    <a:pt x="234" y="26"/>
                  </a:lnTo>
                  <a:lnTo>
                    <a:pt x="407" y="181"/>
                  </a:lnTo>
                  <a:lnTo>
                    <a:pt x="474" y="281"/>
                  </a:lnTo>
                  <a:lnTo>
                    <a:pt x="484" y="349"/>
                  </a:lnTo>
                  <a:lnTo>
                    <a:pt x="461" y="365"/>
                  </a:lnTo>
                  <a:lnTo>
                    <a:pt x="474" y="433"/>
                  </a:lnTo>
                  <a:lnTo>
                    <a:pt x="426" y="436"/>
                  </a:lnTo>
                  <a:lnTo>
                    <a:pt x="426" y="494"/>
                  </a:lnTo>
                  <a:lnTo>
                    <a:pt x="387" y="465"/>
                  </a:lnTo>
                  <a:lnTo>
                    <a:pt x="139" y="502"/>
                  </a:lnTo>
                  <a:lnTo>
                    <a:pt x="82" y="394"/>
                  </a:lnTo>
                  <a:lnTo>
                    <a:pt x="122" y="320"/>
                  </a:lnTo>
                  <a:lnTo>
                    <a:pt x="69" y="283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FFFFFF"/>
            </a:solidFill>
            <a:ln w="9525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28" name="Freeform 60"/>
            <p:cNvSpPr>
              <a:spLocks/>
            </p:cNvSpPr>
            <p:nvPr/>
          </p:nvSpPr>
          <p:spPr bwMode="auto">
            <a:xfrm>
              <a:off x="5180013" y="4445000"/>
              <a:ext cx="1450975" cy="776288"/>
            </a:xfrm>
            <a:custGeom>
              <a:avLst/>
              <a:gdLst>
                <a:gd name="T0" fmla="*/ 2147483647 w 442"/>
                <a:gd name="T1" fmla="*/ 2147483647 h 351"/>
                <a:gd name="T2" fmla="*/ 2147483647 w 442"/>
                <a:gd name="T3" fmla="*/ 2147483647 h 351"/>
                <a:gd name="T4" fmla="*/ 2147483647 w 442"/>
                <a:gd name="T5" fmla="*/ 0 h 351"/>
                <a:gd name="T6" fmla="*/ 2147483647 w 442"/>
                <a:gd name="T7" fmla="*/ 2147483647 h 351"/>
                <a:gd name="T8" fmla="*/ 2147483647 w 442"/>
                <a:gd name="T9" fmla="*/ 2147483647 h 351"/>
                <a:gd name="T10" fmla="*/ 2147483647 w 442"/>
                <a:gd name="T11" fmla="*/ 2147483647 h 351"/>
                <a:gd name="T12" fmla="*/ 2147483647 w 442"/>
                <a:gd name="T13" fmla="*/ 2147483647 h 351"/>
                <a:gd name="T14" fmla="*/ 2147483647 w 442"/>
                <a:gd name="T15" fmla="*/ 2147483647 h 351"/>
                <a:gd name="T16" fmla="*/ 2147483647 w 442"/>
                <a:gd name="T17" fmla="*/ 2147483647 h 351"/>
                <a:gd name="T18" fmla="*/ 2147483647 w 442"/>
                <a:gd name="T19" fmla="*/ 2147483647 h 351"/>
                <a:gd name="T20" fmla="*/ 2147483647 w 442"/>
                <a:gd name="T21" fmla="*/ 2147483647 h 351"/>
                <a:gd name="T22" fmla="*/ 2147483647 w 442"/>
                <a:gd name="T23" fmla="*/ 2147483647 h 351"/>
                <a:gd name="T24" fmla="*/ 2147483647 w 442"/>
                <a:gd name="T25" fmla="*/ 2147483647 h 351"/>
                <a:gd name="T26" fmla="*/ 2147483647 w 442"/>
                <a:gd name="T27" fmla="*/ 2147483647 h 351"/>
                <a:gd name="T28" fmla="*/ 0 w 442"/>
                <a:gd name="T29" fmla="*/ 2147483647 h 351"/>
                <a:gd name="T30" fmla="*/ 2147483647 w 442"/>
                <a:gd name="T31" fmla="*/ 2147483647 h 35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42"/>
                <a:gd name="T49" fmla="*/ 0 h 351"/>
                <a:gd name="T50" fmla="*/ 442 w 442"/>
                <a:gd name="T51" fmla="*/ 351 h 35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42" h="351">
                  <a:moveTo>
                    <a:pt x="16" y="63"/>
                  </a:moveTo>
                  <a:lnTo>
                    <a:pt x="52" y="30"/>
                  </a:lnTo>
                  <a:lnTo>
                    <a:pt x="184" y="0"/>
                  </a:lnTo>
                  <a:lnTo>
                    <a:pt x="225" y="20"/>
                  </a:lnTo>
                  <a:lnTo>
                    <a:pt x="310" y="5"/>
                  </a:lnTo>
                  <a:lnTo>
                    <a:pt x="379" y="55"/>
                  </a:lnTo>
                  <a:lnTo>
                    <a:pt x="442" y="94"/>
                  </a:lnTo>
                  <a:lnTo>
                    <a:pt x="407" y="199"/>
                  </a:lnTo>
                  <a:lnTo>
                    <a:pt x="354" y="252"/>
                  </a:lnTo>
                  <a:lnTo>
                    <a:pt x="296" y="268"/>
                  </a:lnTo>
                  <a:lnTo>
                    <a:pt x="307" y="310"/>
                  </a:lnTo>
                  <a:lnTo>
                    <a:pt x="271" y="351"/>
                  </a:lnTo>
                  <a:lnTo>
                    <a:pt x="204" y="252"/>
                  </a:lnTo>
                  <a:lnTo>
                    <a:pt x="29" y="94"/>
                  </a:lnTo>
                  <a:lnTo>
                    <a:pt x="0" y="94"/>
                  </a:lnTo>
                  <a:lnTo>
                    <a:pt x="16" y="63"/>
                  </a:lnTo>
                  <a:close/>
                </a:path>
              </a:pathLst>
            </a:custGeom>
            <a:solidFill>
              <a:srgbClr val="FFFFFF"/>
            </a:solidFill>
            <a:ln w="9525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29" name="Freeform 61"/>
            <p:cNvSpPr>
              <a:spLocks/>
            </p:cNvSpPr>
            <p:nvPr/>
          </p:nvSpPr>
          <p:spPr bwMode="auto">
            <a:xfrm>
              <a:off x="4143375" y="5546725"/>
              <a:ext cx="2717800" cy="1235075"/>
            </a:xfrm>
            <a:custGeom>
              <a:avLst/>
              <a:gdLst>
                <a:gd name="T0" fmla="*/ 0 w 828"/>
                <a:gd name="T1" fmla="*/ 2147483647 h 562"/>
                <a:gd name="T2" fmla="*/ 2147483647 w 828"/>
                <a:gd name="T3" fmla="*/ 2147483647 h 562"/>
                <a:gd name="T4" fmla="*/ 2147483647 w 828"/>
                <a:gd name="T5" fmla="*/ 2147483647 h 562"/>
                <a:gd name="T6" fmla="*/ 2147483647 w 828"/>
                <a:gd name="T7" fmla="*/ 2147483647 h 562"/>
                <a:gd name="T8" fmla="*/ 2147483647 w 828"/>
                <a:gd name="T9" fmla="*/ 2147483647 h 562"/>
                <a:gd name="T10" fmla="*/ 2147483647 w 828"/>
                <a:gd name="T11" fmla="*/ 2147483647 h 562"/>
                <a:gd name="T12" fmla="*/ 2147483647 w 828"/>
                <a:gd name="T13" fmla="*/ 0 h 562"/>
                <a:gd name="T14" fmla="*/ 2147483647 w 828"/>
                <a:gd name="T15" fmla="*/ 2147483647 h 562"/>
                <a:gd name="T16" fmla="*/ 2147483647 w 828"/>
                <a:gd name="T17" fmla="*/ 2147483647 h 562"/>
                <a:gd name="T18" fmla="*/ 2147483647 w 828"/>
                <a:gd name="T19" fmla="*/ 2147483647 h 562"/>
                <a:gd name="T20" fmla="*/ 2147483647 w 828"/>
                <a:gd name="T21" fmla="*/ 2147483647 h 562"/>
                <a:gd name="T22" fmla="*/ 2147483647 w 828"/>
                <a:gd name="T23" fmla="*/ 2147483647 h 562"/>
                <a:gd name="T24" fmla="*/ 2147483647 w 828"/>
                <a:gd name="T25" fmla="*/ 2147483647 h 562"/>
                <a:gd name="T26" fmla="*/ 2147483647 w 828"/>
                <a:gd name="T27" fmla="*/ 2147483647 h 562"/>
                <a:gd name="T28" fmla="*/ 2147483647 w 828"/>
                <a:gd name="T29" fmla="*/ 2147483647 h 562"/>
                <a:gd name="T30" fmla="*/ 2147483647 w 828"/>
                <a:gd name="T31" fmla="*/ 2147483647 h 562"/>
                <a:gd name="T32" fmla="*/ 2147483647 w 828"/>
                <a:gd name="T33" fmla="*/ 2147483647 h 562"/>
                <a:gd name="T34" fmla="*/ 2147483647 w 828"/>
                <a:gd name="T35" fmla="*/ 2147483647 h 562"/>
                <a:gd name="T36" fmla="*/ 2147483647 w 828"/>
                <a:gd name="T37" fmla="*/ 2147483647 h 562"/>
                <a:gd name="T38" fmla="*/ 2147483647 w 828"/>
                <a:gd name="T39" fmla="*/ 2147483647 h 562"/>
                <a:gd name="T40" fmla="*/ 2147483647 w 828"/>
                <a:gd name="T41" fmla="*/ 2147483647 h 562"/>
                <a:gd name="T42" fmla="*/ 2147483647 w 828"/>
                <a:gd name="T43" fmla="*/ 2147483647 h 562"/>
                <a:gd name="T44" fmla="*/ 2147483647 w 828"/>
                <a:gd name="T45" fmla="*/ 2147483647 h 562"/>
                <a:gd name="T46" fmla="*/ 2147483647 w 828"/>
                <a:gd name="T47" fmla="*/ 2147483647 h 562"/>
                <a:gd name="T48" fmla="*/ 2147483647 w 828"/>
                <a:gd name="T49" fmla="*/ 2147483647 h 562"/>
                <a:gd name="T50" fmla="*/ 2147483647 w 828"/>
                <a:gd name="T51" fmla="*/ 2147483647 h 562"/>
                <a:gd name="T52" fmla="*/ 2147483647 w 828"/>
                <a:gd name="T53" fmla="*/ 2147483647 h 562"/>
                <a:gd name="T54" fmla="*/ 2147483647 w 828"/>
                <a:gd name="T55" fmla="*/ 2147483647 h 562"/>
                <a:gd name="T56" fmla="*/ 2147483647 w 828"/>
                <a:gd name="T57" fmla="*/ 2147483647 h 562"/>
                <a:gd name="T58" fmla="*/ 2147483647 w 828"/>
                <a:gd name="T59" fmla="*/ 2147483647 h 562"/>
                <a:gd name="T60" fmla="*/ 2147483647 w 828"/>
                <a:gd name="T61" fmla="*/ 2147483647 h 562"/>
                <a:gd name="T62" fmla="*/ 2147483647 w 828"/>
                <a:gd name="T63" fmla="*/ 2147483647 h 562"/>
                <a:gd name="T64" fmla="*/ 2147483647 w 828"/>
                <a:gd name="T65" fmla="*/ 2147483647 h 562"/>
                <a:gd name="T66" fmla="*/ 2147483647 w 828"/>
                <a:gd name="T67" fmla="*/ 2147483647 h 562"/>
                <a:gd name="T68" fmla="*/ 2147483647 w 828"/>
                <a:gd name="T69" fmla="*/ 2147483647 h 562"/>
                <a:gd name="T70" fmla="*/ 2147483647 w 828"/>
                <a:gd name="T71" fmla="*/ 2147483647 h 562"/>
                <a:gd name="T72" fmla="*/ 2147483647 w 828"/>
                <a:gd name="T73" fmla="*/ 2147483647 h 562"/>
                <a:gd name="T74" fmla="*/ 2147483647 w 828"/>
                <a:gd name="T75" fmla="*/ 2147483647 h 562"/>
                <a:gd name="T76" fmla="*/ 2147483647 w 828"/>
                <a:gd name="T77" fmla="*/ 2147483647 h 562"/>
                <a:gd name="T78" fmla="*/ 0 w 828"/>
                <a:gd name="T79" fmla="*/ 2147483647 h 56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828"/>
                <a:gd name="T121" fmla="*/ 0 h 562"/>
                <a:gd name="T122" fmla="*/ 828 w 828"/>
                <a:gd name="T123" fmla="*/ 562 h 56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828" h="562">
                  <a:moveTo>
                    <a:pt x="0" y="55"/>
                  </a:moveTo>
                  <a:lnTo>
                    <a:pt x="228" y="32"/>
                  </a:lnTo>
                  <a:lnTo>
                    <a:pt x="252" y="69"/>
                  </a:lnTo>
                  <a:lnTo>
                    <a:pt x="496" y="32"/>
                  </a:lnTo>
                  <a:lnTo>
                    <a:pt x="538" y="63"/>
                  </a:lnTo>
                  <a:lnTo>
                    <a:pt x="538" y="5"/>
                  </a:lnTo>
                  <a:lnTo>
                    <a:pt x="535" y="0"/>
                  </a:lnTo>
                  <a:lnTo>
                    <a:pt x="583" y="3"/>
                  </a:lnTo>
                  <a:lnTo>
                    <a:pt x="635" y="90"/>
                  </a:lnTo>
                  <a:lnTo>
                    <a:pt x="717" y="208"/>
                  </a:lnTo>
                  <a:lnTo>
                    <a:pt x="757" y="310"/>
                  </a:lnTo>
                  <a:lnTo>
                    <a:pt x="819" y="381"/>
                  </a:lnTo>
                  <a:lnTo>
                    <a:pt x="828" y="484"/>
                  </a:lnTo>
                  <a:lnTo>
                    <a:pt x="809" y="546"/>
                  </a:lnTo>
                  <a:lnTo>
                    <a:pt x="722" y="562"/>
                  </a:lnTo>
                  <a:lnTo>
                    <a:pt x="707" y="536"/>
                  </a:lnTo>
                  <a:lnTo>
                    <a:pt x="646" y="499"/>
                  </a:lnTo>
                  <a:lnTo>
                    <a:pt x="627" y="460"/>
                  </a:lnTo>
                  <a:lnTo>
                    <a:pt x="611" y="445"/>
                  </a:lnTo>
                  <a:lnTo>
                    <a:pt x="601" y="410"/>
                  </a:lnTo>
                  <a:lnTo>
                    <a:pt x="586" y="420"/>
                  </a:lnTo>
                  <a:lnTo>
                    <a:pt x="538" y="373"/>
                  </a:lnTo>
                  <a:lnTo>
                    <a:pt x="549" y="329"/>
                  </a:lnTo>
                  <a:lnTo>
                    <a:pt x="538" y="305"/>
                  </a:lnTo>
                  <a:lnTo>
                    <a:pt x="523" y="313"/>
                  </a:lnTo>
                  <a:lnTo>
                    <a:pt x="525" y="339"/>
                  </a:lnTo>
                  <a:lnTo>
                    <a:pt x="509" y="305"/>
                  </a:lnTo>
                  <a:lnTo>
                    <a:pt x="510" y="226"/>
                  </a:lnTo>
                  <a:lnTo>
                    <a:pt x="480" y="179"/>
                  </a:lnTo>
                  <a:lnTo>
                    <a:pt x="402" y="140"/>
                  </a:lnTo>
                  <a:lnTo>
                    <a:pt x="364" y="97"/>
                  </a:lnTo>
                  <a:lnTo>
                    <a:pt x="320" y="92"/>
                  </a:lnTo>
                  <a:lnTo>
                    <a:pt x="302" y="119"/>
                  </a:lnTo>
                  <a:lnTo>
                    <a:pt x="238" y="139"/>
                  </a:lnTo>
                  <a:lnTo>
                    <a:pt x="200" y="119"/>
                  </a:lnTo>
                  <a:lnTo>
                    <a:pt x="181" y="90"/>
                  </a:lnTo>
                  <a:lnTo>
                    <a:pt x="60" y="116"/>
                  </a:lnTo>
                  <a:lnTo>
                    <a:pt x="34" y="95"/>
                  </a:lnTo>
                  <a:lnTo>
                    <a:pt x="7" y="118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FFFFFF"/>
            </a:solidFill>
            <a:ln w="9525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30" name="Freeform 62"/>
            <p:cNvSpPr>
              <a:spLocks/>
            </p:cNvSpPr>
            <p:nvPr/>
          </p:nvSpPr>
          <p:spPr bwMode="auto">
            <a:xfrm>
              <a:off x="4889500" y="3921125"/>
              <a:ext cx="2506663" cy="730250"/>
            </a:xfrm>
            <a:custGeom>
              <a:avLst/>
              <a:gdLst>
                <a:gd name="T0" fmla="*/ 2147483647 w 762"/>
                <a:gd name="T1" fmla="*/ 2147483647 h 334"/>
                <a:gd name="T2" fmla="*/ 0 w 762"/>
                <a:gd name="T3" fmla="*/ 2147483647 h 334"/>
                <a:gd name="T4" fmla="*/ 2147483647 w 762"/>
                <a:gd name="T5" fmla="*/ 2147483647 h 334"/>
                <a:gd name="T6" fmla="*/ 2147483647 w 762"/>
                <a:gd name="T7" fmla="*/ 2147483647 h 334"/>
                <a:gd name="T8" fmla="*/ 2147483647 w 762"/>
                <a:gd name="T9" fmla="*/ 2147483647 h 334"/>
                <a:gd name="T10" fmla="*/ 2147483647 w 762"/>
                <a:gd name="T11" fmla="*/ 2147483647 h 334"/>
                <a:gd name="T12" fmla="*/ 2147483647 w 762"/>
                <a:gd name="T13" fmla="*/ 2147483647 h 334"/>
                <a:gd name="T14" fmla="*/ 2147483647 w 762"/>
                <a:gd name="T15" fmla="*/ 2147483647 h 334"/>
                <a:gd name="T16" fmla="*/ 2147483647 w 762"/>
                <a:gd name="T17" fmla="*/ 2147483647 h 334"/>
                <a:gd name="T18" fmla="*/ 2147483647 w 762"/>
                <a:gd name="T19" fmla="*/ 2147483647 h 334"/>
                <a:gd name="T20" fmla="*/ 2147483647 w 762"/>
                <a:gd name="T21" fmla="*/ 2147483647 h 334"/>
                <a:gd name="T22" fmla="*/ 2147483647 w 762"/>
                <a:gd name="T23" fmla="*/ 2147483647 h 334"/>
                <a:gd name="T24" fmla="*/ 2147483647 w 762"/>
                <a:gd name="T25" fmla="*/ 2147483647 h 334"/>
                <a:gd name="T26" fmla="*/ 2147483647 w 762"/>
                <a:gd name="T27" fmla="*/ 2147483647 h 334"/>
                <a:gd name="T28" fmla="*/ 2147483647 w 762"/>
                <a:gd name="T29" fmla="*/ 2147483647 h 334"/>
                <a:gd name="T30" fmla="*/ 2147483647 w 762"/>
                <a:gd name="T31" fmla="*/ 2147483647 h 334"/>
                <a:gd name="T32" fmla="*/ 2147483647 w 762"/>
                <a:gd name="T33" fmla="*/ 2147483647 h 334"/>
                <a:gd name="T34" fmla="*/ 2147483647 w 762"/>
                <a:gd name="T35" fmla="*/ 2147483647 h 334"/>
                <a:gd name="T36" fmla="*/ 2147483647 w 762"/>
                <a:gd name="T37" fmla="*/ 2147483647 h 334"/>
                <a:gd name="T38" fmla="*/ 2147483647 w 762"/>
                <a:gd name="T39" fmla="*/ 2147483647 h 334"/>
                <a:gd name="T40" fmla="*/ 2147483647 w 762"/>
                <a:gd name="T41" fmla="*/ 2147483647 h 334"/>
                <a:gd name="T42" fmla="*/ 2147483647 w 762"/>
                <a:gd name="T43" fmla="*/ 2147483647 h 334"/>
                <a:gd name="T44" fmla="*/ 2147483647 w 762"/>
                <a:gd name="T45" fmla="*/ 2147483647 h 334"/>
                <a:gd name="T46" fmla="*/ 2147483647 w 762"/>
                <a:gd name="T47" fmla="*/ 2147483647 h 334"/>
                <a:gd name="T48" fmla="*/ 2147483647 w 762"/>
                <a:gd name="T49" fmla="*/ 2147483647 h 334"/>
                <a:gd name="T50" fmla="*/ 2147483647 w 762"/>
                <a:gd name="T51" fmla="*/ 2147483647 h 334"/>
                <a:gd name="T52" fmla="*/ 2147483647 w 762"/>
                <a:gd name="T53" fmla="*/ 2147483647 h 334"/>
                <a:gd name="T54" fmla="*/ 2147483647 w 762"/>
                <a:gd name="T55" fmla="*/ 2147483647 h 334"/>
                <a:gd name="T56" fmla="*/ 2147483647 w 762"/>
                <a:gd name="T57" fmla="*/ 2147483647 h 334"/>
                <a:gd name="T58" fmla="*/ 2147483647 w 762"/>
                <a:gd name="T59" fmla="*/ 0 h 334"/>
                <a:gd name="T60" fmla="*/ 2147483647 w 762"/>
                <a:gd name="T61" fmla="*/ 2147483647 h 334"/>
                <a:gd name="T62" fmla="*/ 2147483647 w 762"/>
                <a:gd name="T63" fmla="*/ 2147483647 h 334"/>
                <a:gd name="T64" fmla="*/ 2147483647 w 762"/>
                <a:gd name="T65" fmla="*/ 2147483647 h 334"/>
                <a:gd name="T66" fmla="*/ 2147483647 w 762"/>
                <a:gd name="T67" fmla="*/ 2147483647 h 33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62"/>
                <a:gd name="T103" fmla="*/ 0 h 334"/>
                <a:gd name="T104" fmla="*/ 762 w 762"/>
                <a:gd name="T105" fmla="*/ 334 h 33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62" h="334">
                  <a:moveTo>
                    <a:pt x="26" y="247"/>
                  </a:moveTo>
                  <a:lnTo>
                    <a:pt x="0" y="318"/>
                  </a:lnTo>
                  <a:lnTo>
                    <a:pt x="98" y="308"/>
                  </a:lnTo>
                  <a:lnTo>
                    <a:pt x="137" y="276"/>
                  </a:lnTo>
                  <a:lnTo>
                    <a:pt x="271" y="240"/>
                  </a:lnTo>
                  <a:lnTo>
                    <a:pt x="308" y="260"/>
                  </a:lnTo>
                  <a:lnTo>
                    <a:pt x="397" y="247"/>
                  </a:lnTo>
                  <a:lnTo>
                    <a:pt x="397" y="252"/>
                  </a:lnTo>
                  <a:lnTo>
                    <a:pt x="529" y="334"/>
                  </a:lnTo>
                  <a:lnTo>
                    <a:pt x="607" y="310"/>
                  </a:lnTo>
                  <a:lnTo>
                    <a:pt x="651" y="218"/>
                  </a:lnTo>
                  <a:lnTo>
                    <a:pt x="726" y="192"/>
                  </a:lnTo>
                  <a:lnTo>
                    <a:pt x="762" y="124"/>
                  </a:lnTo>
                  <a:lnTo>
                    <a:pt x="760" y="42"/>
                  </a:lnTo>
                  <a:lnTo>
                    <a:pt x="751" y="110"/>
                  </a:lnTo>
                  <a:lnTo>
                    <a:pt x="709" y="168"/>
                  </a:lnTo>
                  <a:lnTo>
                    <a:pt x="693" y="163"/>
                  </a:lnTo>
                  <a:lnTo>
                    <a:pt x="636" y="179"/>
                  </a:lnTo>
                  <a:lnTo>
                    <a:pt x="636" y="160"/>
                  </a:lnTo>
                  <a:lnTo>
                    <a:pt x="693" y="140"/>
                  </a:lnTo>
                  <a:lnTo>
                    <a:pt x="641" y="134"/>
                  </a:lnTo>
                  <a:lnTo>
                    <a:pt x="699" y="116"/>
                  </a:lnTo>
                  <a:lnTo>
                    <a:pt x="722" y="126"/>
                  </a:lnTo>
                  <a:lnTo>
                    <a:pt x="733" y="61"/>
                  </a:lnTo>
                  <a:lnTo>
                    <a:pt x="718" y="47"/>
                  </a:lnTo>
                  <a:lnTo>
                    <a:pt x="649" y="73"/>
                  </a:lnTo>
                  <a:lnTo>
                    <a:pt x="651" y="34"/>
                  </a:lnTo>
                  <a:lnTo>
                    <a:pt x="680" y="44"/>
                  </a:lnTo>
                  <a:lnTo>
                    <a:pt x="718" y="14"/>
                  </a:lnTo>
                  <a:lnTo>
                    <a:pt x="697" y="0"/>
                  </a:lnTo>
                  <a:lnTo>
                    <a:pt x="470" y="52"/>
                  </a:lnTo>
                  <a:lnTo>
                    <a:pt x="190" y="108"/>
                  </a:lnTo>
                  <a:lnTo>
                    <a:pt x="63" y="245"/>
                  </a:lnTo>
                  <a:lnTo>
                    <a:pt x="26" y="247"/>
                  </a:lnTo>
                  <a:close/>
                </a:path>
              </a:pathLst>
            </a:custGeom>
            <a:noFill/>
            <a:ln w="9525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31" name="Freeform 63"/>
            <p:cNvSpPr>
              <a:spLocks/>
            </p:cNvSpPr>
            <p:nvPr/>
          </p:nvSpPr>
          <p:spPr bwMode="auto">
            <a:xfrm>
              <a:off x="4994275" y="3309938"/>
              <a:ext cx="2189163" cy="914400"/>
            </a:xfrm>
            <a:custGeom>
              <a:avLst/>
              <a:gdLst>
                <a:gd name="T0" fmla="*/ 2147483647 w 666"/>
                <a:gd name="T1" fmla="*/ 2147483647 h 415"/>
                <a:gd name="T2" fmla="*/ 2147483647 w 666"/>
                <a:gd name="T3" fmla="*/ 2147483647 h 415"/>
                <a:gd name="T4" fmla="*/ 2147483647 w 666"/>
                <a:gd name="T5" fmla="*/ 2147483647 h 415"/>
                <a:gd name="T6" fmla="*/ 2147483647 w 666"/>
                <a:gd name="T7" fmla="*/ 2147483647 h 415"/>
                <a:gd name="T8" fmla="*/ 2147483647 w 666"/>
                <a:gd name="T9" fmla="*/ 2147483647 h 415"/>
                <a:gd name="T10" fmla="*/ 0 w 666"/>
                <a:gd name="T11" fmla="*/ 2147483647 h 415"/>
                <a:gd name="T12" fmla="*/ 2147483647 w 666"/>
                <a:gd name="T13" fmla="*/ 2147483647 h 415"/>
                <a:gd name="T14" fmla="*/ 2147483647 w 666"/>
                <a:gd name="T15" fmla="*/ 2147483647 h 415"/>
                <a:gd name="T16" fmla="*/ 2147483647 w 666"/>
                <a:gd name="T17" fmla="*/ 2147483647 h 415"/>
                <a:gd name="T18" fmla="*/ 2147483647 w 666"/>
                <a:gd name="T19" fmla="*/ 2147483647 h 415"/>
                <a:gd name="T20" fmla="*/ 2147483647 w 666"/>
                <a:gd name="T21" fmla="*/ 2147483647 h 415"/>
                <a:gd name="T22" fmla="*/ 2147483647 w 666"/>
                <a:gd name="T23" fmla="*/ 2147483647 h 415"/>
                <a:gd name="T24" fmla="*/ 2147483647 w 666"/>
                <a:gd name="T25" fmla="*/ 2147483647 h 415"/>
                <a:gd name="T26" fmla="*/ 2147483647 w 666"/>
                <a:gd name="T27" fmla="*/ 2147483647 h 415"/>
                <a:gd name="T28" fmla="*/ 2147483647 w 666"/>
                <a:gd name="T29" fmla="*/ 2147483647 h 415"/>
                <a:gd name="T30" fmla="*/ 2147483647 w 666"/>
                <a:gd name="T31" fmla="*/ 2147483647 h 415"/>
                <a:gd name="T32" fmla="*/ 2147483647 w 666"/>
                <a:gd name="T33" fmla="*/ 2147483647 h 415"/>
                <a:gd name="T34" fmla="*/ 2147483647 w 666"/>
                <a:gd name="T35" fmla="*/ 0 h 415"/>
                <a:gd name="T36" fmla="*/ 2147483647 w 666"/>
                <a:gd name="T37" fmla="*/ 2147483647 h 415"/>
                <a:gd name="T38" fmla="*/ 2147483647 w 666"/>
                <a:gd name="T39" fmla="*/ 2147483647 h 415"/>
                <a:gd name="T40" fmla="*/ 2147483647 w 666"/>
                <a:gd name="T41" fmla="*/ 2147483647 h 415"/>
                <a:gd name="T42" fmla="*/ 2147483647 w 666"/>
                <a:gd name="T43" fmla="*/ 2147483647 h 415"/>
                <a:gd name="T44" fmla="*/ 2147483647 w 666"/>
                <a:gd name="T45" fmla="*/ 2147483647 h 415"/>
                <a:gd name="T46" fmla="*/ 2147483647 w 666"/>
                <a:gd name="T47" fmla="*/ 2147483647 h 415"/>
                <a:gd name="T48" fmla="*/ 2147483647 w 666"/>
                <a:gd name="T49" fmla="*/ 2147483647 h 41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66"/>
                <a:gd name="T76" fmla="*/ 0 h 415"/>
                <a:gd name="T77" fmla="*/ 666 w 666"/>
                <a:gd name="T78" fmla="*/ 415 h 41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66" h="415">
                  <a:moveTo>
                    <a:pt x="109" y="290"/>
                  </a:moveTo>
                  <a:lnTo>
                    <a:pt x="90" y="332"/>
                  </a:lnTo>
                  <a:lnTo>
                    <a:pt x="63" y="344"/>
                  </a:lnTo>
                  <a:lnTo>
                    <a:pt x="61" y="371"/>
                  </a:lnTo>
                  <a:lnTo>
                    <a:pt x="3" y="392"/>
                  </a:lnTo>
                  <a:lnTo>
                    <a:pt x="0" y="415"/>
                  </a:lnTo>
                  <a:lnTo>
                    <a:pt x="158" y="387"/>
                  </a:lnTo>
                  <a:lnTo>
                    <a:pt x="445" y="328"/>
                  </a:lnTo>
                  <a:lnTo>
                    <a:pt x="666" y="274"/>
                  </a:lnTo>
                  <a:lnTo>
                    <a:pt x="666" y="232"/>
                  </a:lnTo>
                  <a:lnTo>
                    <a:pt x="642" y="219"/>
                  </a:lnTo>
                  <a:lnTo>
                    <a:pt x="623" y="240"/>
                  </a:lnTo>
                  <a:lnTo>
                    <a:pt x="611" y="184"/>
                  </a:lnTo>
                  <a:lnTo>
                    <a:pt x="623" y="134"/>
                  </a:lnTo>
                  <a:lnTo>
                    <a:pt x="540" y="97"/>
                  </a:lnTo>
                  <a:lnTo>
                    <a:pt x="484" y="106"/>
                  </a:lnTo>
                  <a:lnTo>
                    <a:pt x="482" y="29"/>
                  </a:lnTo>
                  <a:lnTo>
                    <a:pt x="424" y="0"/>
                  </a:lnTo>
                  <a:lnTo>
                    <a:pt x="381" y="18"/>
                  </a:lnTo>
                  <a:lnTo>
                    <a:pt x="352" y="90"/>
                  </a:lnTo>
                  <a:lnTo>
                    <a:pt x="300" y="119"/>
                  </a:lnTo>
                  <a:lnTo>
                    <a:pt x="279" y="234"/>
                  </a:lnTo>
                  <a:lnTo>
                    <a:pt x="195" y="290"/>
                  </a:lnTo>
                  <a:lnTo>
                    <a:pt x="127" y="313"/>
                  </a:lnTo>
                  <a:lnTo>
                    <a:pt x="109" y="290"/>
                  </a:lnTo>
                  <a:close/>
                </a:path>
              </a:pathLst>
            </a:custGeom>
            <a:noFill/>
            <a:ln w="9525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32" name="Freeform 64"/>
            <p:cNvSpPr>
              <a:spLocks/>
            </p:cNvSpPr>
            <p:nvPr/>
          </p:nvSpPr>
          <p:spPr bwMode="auto">
            <a:xfrm>
              <a:off x="5146675" y="3132138"/>
              <a:ext cx="1247775" cy="869950"/>
            </a:xfrm>
            <a:custGeom>
              <a:avLst/>
              <a:gdLst>
                <a:gd name="T0" fmla="*/ 2147483647 w 440"/>
                <a:gd name="T1" fmla="*/ 2147483647 h 458"/>
                <a:gd name="T2" fmla="*/ 2147483647 w 440"/>
                <a:gd name="T3" fmla="*/ 2147483647 h 458"/>
                <a:gd name="T4" fmla="*/ 0 w 440"/>
                <a:gd name="T5" fmla="*/ 2147483647 h 458"/>
                <a:gd name="T6" fmla="*/ 2147483647 w 440"/>
                <a:gd name="T7" fmla="*/ 2147483647 h 458"/>
                <a:gd name="T8" fmla="*/ 2147483647 w 440"/>
                <a:gd name="T9" fmla="*/ 2147483647 h 458"/>
                <a:gd name="T10" fmla="*/ 2147483647 w 440"/>
                <a:gd name="T11" fmla="*/ 2147483647 h 458"/>
                <a:gd name="T12" fmla="*/ 2147483647 w 440"/>
                <a:gd name="T13" fmla="*/ 2147483647 h 458"/>
                <a:gd name="T14" fmla="*/ 2147483647 w 440"/>
                <a:gd name="T15" fmla="*/ 2147483647 h 458"/>
                <a:gd name="T16" fmla="*/ 2147483647 w 440"/>
                <a:gd name="T17" fmla="*/ 2147483647 h 458"/>
                <a:gd name="T18" fmla="*/ 2147483647 w 440"/>
                <a:gd name="T19" fmla="*/ 2147483647 h 458"/>
                <a:gd name="T20" fmla="*/ 2147483647 w 440"/>
                <a:gd name="T21" fmla="*/ 2147483647 h 458"/>
                <a:gd name="T22" fmla="*/ 2147483647 w 440"/>
                <a:gd name="T23" fmla="*/ 2147483647 h 458"/>
                <a:gd name="T24" fmla="*/ 2147483647 w 440"/>
                <a:gd name="T25" fmla="*/ 2147483647 h 458"/>
                <a:gd name="T26" fmla="*/ 2147483647 w 440"/>
                <a:gd name="T27" fmla="*/ 2147483647 h 458"/>
                <a:gd name="T28" fmla="*/ 2147483647 w 440"/>
                <a:gd name="T29" fmla="*/ 2147483647 h 458"/>
                <a:gd name="T30" fmla="*/ 2147483647 w 440"/>
                <a:gd name="T31" fmla="*/ 2147483647 h 458"/>
                <a:gd name="T32" fmla="*/ 2147483647 w 440"/>
                <a:gd name="T33" fmla="*/ 0 h 458"/>
                <a:gd name="T34" fmla="*/ 2147483647 w 440"/>
                <a:gd name="T35" fmla="*/ 2147483647 h 458"/>
                <a:gd name="T36" fmla="*/ 2147483647 w 440"/>
                <a:gd name="T37" fmla="*/ 2147483647 h 458"/>
                <a:gd name="T38" fmla="*/ 2147483647 w 440"/>
                <a:gd name="T39" fmla="*/ 2147483647 h 458"/>
                <a:gd name="T40" fmla="*/ 2147483647 w 440"/>
                <a:gd name="T41" fmla="*/ 2147483647 h 45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0"/>
                <a:gd name="T64" fmla="*/ 0 h 458"/>
                <a:gd name="T65" fmla="*/ 440 w 440"/>
                <a:gd name="T66" fmla="*/ 458 h 45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0" h="458">
                  <a:moveTo>
                    <a:pt x="45" y="239"/>
                  </a:moveTo>
                  <a:lnTo>
                    <a:pt x="12" y="230"/>
                  </a:lnTo>
                  <a:lnTo>
                    <a:pt x="0" y="303"/>
                  </a:lnTo>
                  <a:lnTo>
                    <a:pt x="12" y="379"/>
                  </a:lnTo>
                  <a:lnTo>
                    <a:pt x="75" y="431"/>
                  </a:lnTo>
                  <a:lnTo>
                    <a:pt x="90" y="458"/>
                  </a:lnTo>
                  <a:lnTo>
                    <a:pt x="170" y="431"/>
                  </a:lnTo>
                  <a:lnTo>
                    <a:pt x="267" y="370"/>
                  </a:lnTo>
                  <a:lnTo>
                    <a:pt x="294" y="235"/>
                  </a:lnTo>
                  <a:lnTo>
                    <a:pt x="356" y="199"/>
                  </a:lnTo>
                  <a:lnTo>
                    <a:pt x="389" y="117"/>
                  </a:lnTo>
                  <a:lnTo>
                    <a:pt x="440" y="93"/>
                  </a:lnTo>
                  <a:lnTo>
                    <a:pt x="374" y="83"/>
                  </a:lnTo>
                  <a:lnTo>
                    <a:pt x="260" y="141"/>
                  </a:lnTo>
                  <a:lnTo>
                    <a:pt x="248" y="86"/>
                  </a:lnTo>
                  <a:lnTo>
                    <a:pt x="152" y="92"/>
                  </a:lnTo>
                  <a:lnTo>
                    <a:pt x="130" y="0"/>
                  </a:lnTo>
                  <a:lnTo>
                    <a:pt x="105" y="24"/>
                  </a:lnTo>
                  <a:lnTo>
                    <a:pt x="112" y="155"/>
                  </a:lnTo>
                  <a:lnTo>
                    <a:pt x="70" y="166"/>
                  </a:lnTo>
                  <a:lnTo>
                    <a:pt x="45" y="239"/>
                  </a:lnTo>
                  <a:close/>
                </a:path>
              </a:pathLst>
            </a:custGeom>
            <a:noFill/>
            <a:ln w="9525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33" name="Freeform 65"/>
            <p:cNvSpPr>
              <a:spLocks/>
            </p:cNvSpPr>
            <p:nvPr/>
          </p:nvSpPr>
          <p:spPr bwMode="auto">
            <a:xfrm>
              <a:off x="6908800" y="3144838"/>
              <a:ext cx="355600" cy="292100"/>
            </a:xfrm>
            <a:custGeom>
              <a:avLst/>
              <a:gdLst>
                <a:gd name="T0" fmla="*/ 0 w 107"/>
                <a:gd name="T1" fmla="*/ 2147483647 h 132"/>
                <a:gd name="T2" fmla="*/ 2147483647 w 107"/>
                <a:gd name="T3" fmla="*/ 0 h 132"/>
                <a:gd name="T4" fmla="*/ 2147483647 w 107"/>
                <a:gd name="T5" fmla="*/ 2147483647 h 132"/>
                <a:gd name="T6" fmla="*/ 2147483647 w 107"/>
                <a:gd name="T7" fmla="*/ 2147483647 h 132"/>
                <a:gd name="T8" fmla="*/ 2147483647 w 107"/>
                <a:gd name="T9" fmla="*/ 2147483647 h 132"/>
                <a:gd name="T10" fmla="*/ 2147483647 w 107"/>
                <a:gd name="T11" fmla="*/ 2147483647 h 132"/>
                <a:gd name="T12" fmla="*/ 2147483647 w 107"/>
                <a:gd name="T13" fmla="*/ 2147483647 h 132"/>
                <a:gd name="T14" fmla="*/ 0 w 107"/>
                <a:gd name="T15" fmla="*/ 2147483647 h 13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7"/>
                <a:gd name="T25" fmla="*/ 0 h 132"/>
                <a:gd name="T26" fmla="*/ 107 w 107"/>
                <a:gd name="T27" fmla="*/ 132 h 13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7" h="132">
                  <a:moveTo>
                    <a:pt x="0" y="8"/>
                  </a:moveTo>
                  <a:lnTo>
                    <a:pt x="23" y="0"/>
                  </a:lnTo>
                  <a:lnTo>
                    <a:pt x="71" y="29"/>
                  </a:lnTo>
                  <a:lnTo>
                    <a:pt x="71" y="58"/>
                  </a:lnTo>
                  <a:lnTo>
                    <a:pt x="105" y="79"/>
                  </a:lnTo>
                  <a:lnTo>
                    <a:pt x="107" y="118"/>
                  </a:lnTo>
                  <a:lnTo>
                    <a:pt x="52" y="132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9525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34" name="Freeform 66"/>
            <p:cNvSpPr>
              <a:spLocks/>
            </p:cNvSpPr>
            <p:nvPr/>
          </p:nvSpPr>
          <p:spPr bwMode="auto">
            <a:xfrm>
              <a:off x="5419725" y="2571750"/>
              <a:ext cx="1682750" cy="738188"/>
            </a:xfrm>
            <a:custGeom>
              <a:avLst/>
              <a:gdLst>
                <a:gd name="T0" fmla="*/ 2147483647 w 512"/>
                <a:gd name="T1" fmla="*/ 2147483647 h 336"/>
                <a:gd name="T2" fmla="*/ 0 w 512"/>
                <a:gd name="T3" fmla="*/ 2147483647 h 336"/>
                <a:gd name="T4" fmla="*/ 2147483647 w 512"/>
                <a:gd name="T5" fmla="*/ 2147483647 h 336"/>
                <a:gd name="T6" fmla="*/ 2147483647 w 512"/>
                <a:gd name="T7" fmla="*/ 2147483647 h 336"/>
                <a:gd name="T8" fmla="*/ 2147483647 w 512"/>
                <a:gd name="T9" fmla="*/ 2147483647 h 336"/>
                <a:gd name="T10" fmla="*/ 2147483647 w 512"/>
                <a:gd name="T11" fmla="*/ 2147483647 h 336"/>
                <a:gd name="T12" fmla="*/ 2147483647 w 512"/>
                <a:gd name="T13" fmla="*/ 2147483647 h 336"/>
                <a:gd name="T14" fmla="*/ 2147483647 w 512"/>
                <a:gd name="T15" fmla="*/ 2147483647 h 336"/>
                <a:gd name="T16" fmla="*/ 2147483647 w 512"/>
                <a:gd name="T17" fmla="*/ 2147483647 h 336"/>
                <a:gd name="T18" fmla="*/ 2147483647 w 512"/>
                <a:gd name="T19" fmla="*/ 2147483647 h 336"/>
                <a:gd name="T20" fmla="*/ 2147483647 w 512"/>
                <a:gd name="T21" fmla="*/ 2147483647 h 336"/>
                <a:gd name="T22" fmla="*/ 2147483647 w 512"/>
                <a:gd name="T23" fmla="*/ 2147483647 h 336"/>
                <a:gd name="T24" fmla="*/ 2147483647 w 512"/>
                <a:gd name="T25" fmla="*/ 0 h 336"/>
                <a:gd name="T26" fmla="*/ 2147483647 w 512"/>
                <a:gd name="T27" fmla="*/ 2147483647 h 336"/>
                <a:gd name="T28" fmla="*/ 2147483647 w 512"/>
                <a:gd name="T29" fmla="*/ 2147483647 h 3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12"/>
                <a:gd name="T46" fmla="*/ 0 h 336"/>
                <a:gd name="T47" fmla="*/ 512 w 512"/>
                <a:gd name="T48" fmla="*/ 336 h 3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12" h="336">
                  <a:moveTo>
                    <a:pt x="47" y="49"/>
                  </a:moveTo>
                  <a:lnTo>
                    <a:pt x="0" y="94"/>
                  </a:lnTo>
                  <a:lnTo>
                    <a:pt x="26" y="257"/>
                  </a:lnTo>
                  <a:lnTo>
                    <a:pt x="47" y="336"/>
                  </a:lnTo>
                  <a:lnTo>
                    <a:pt x="134" y="329"/>
                  </a:lnTo>
                  <a:lnTo>
                    <a:pt x="457" y="268"/>
                  </a:lnTo>
                  <a:lnTo>
                    <a:pt x="480" y="258"/>
                  </a:lnTo>
                  <a:lnTo>
                    <a:pt x="512" y="183"/>
                  </a:lnTo>
                  <a:lnTo>
                    <a:pt x="464" y="141"/>
                  </a:lnTo>
                  <a:lnTo>
                    <a:pt x="490" y="44"/>
                  </a:lnTo>
                  <a:lnTo>
                    <a:pt x="452" y="34"/>
                  </a:lnTo>
                  <a:lnTo>
                    <a:pt x="452" y="10"/>
                  </a:lnTo>
                  <a:lnTo>
                    <a:pt x="436" y="0"/>
                  </a:lnTo>
                  <a:lnTo>
                    <a:pt x="62" y="70"/>
                  </a:lnTo>
                  <a:lnTo>
                    <a:pt x="47" y="49"/>
                  </a:lnTo>
                  <a:close/>
                </a:path>
              </a:pathLst>
            </a:custGeom>
            <a:noFill/>
            <a:ln w="9525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35" name="Freeform 67"/>
            <p:cNvSpPr>
              <a:spLocks/>
            </p:cNvSpPr>
            <p:nvPr/>
          </p:nvSpPr>
          <p:spPr bwMode="auto">
            <a:xfrm>
              <a:off x="6942138" y="2659063"/>
              <a:ext cx="442912" cy="592137"/>
            </a:xfrm>
            <a:custGeom>
              <a:avLst/>
              <a:gdLst>
                <a:gd name="T0" fmla="*/ 2147483647 w 135"/>
                <a:gd name="T1" fmla="*/ 2147483647 h 268"/>
                <a:gd name="T2" fmla="*/ 2147483647 w 135"/>
                <a:gd name="T3" fmla="*/ 0 h 268"/>
                <a:gd name="T4" fmla="*/ 2147483647 w 135"/>
                <a:gd name="T5" fmla="*/ 2147483647 h 268"/>
                <a:gd name="T6" fmla="*/ 2147483647 w 135"/>
                <a:gd name="T7" fmla="*/ 2147483647 h 268"/>
                <a:gd name="T8" fmla="*/ 2147483647 w 135"/>
                <a:gd name="T9" fmla="*/ 2147483647 h 268"/>
                <a:gd name="T10" fmla="*/ 2147483647 w 135"/>
                <a:gd name="T11" fmla="*/ 2147483647 h 268"/>
                <a:gd name="T12" fmla="*/ 2147483647 w 135"/>
                <a:gd name="T13" fmla="*/ 2147483647 h 268"/>
                <a:gd name="T14" fmla="*/ 2147483647 w 135"/>
                <a:gd name="T15" fmla="*/ 2147483647 h 268"/>
                <a:gd name="T16" fmla="*/ 2147483647 w 135"/>
                <a:gd name="T17" fmla="*/ 2147483647 h 268"/>
                <a:gd name="T18" fmla="*/ 2147483647 w 135"/>
                <a:gd name="T19" fmla="*/ 2147483647 h 268"/>
                <a:gd name="T20" fmla="*/ 2147483647 w 135"/>
                <a:gd name="T21" fmla="*/ 2147483647 h 268"/>
                <a:gd name="T22" fmla="*/ 0 w 135"/>
                <a:gd name="T23" fmla="*/ 2147483647 h 268"/>
                <a:gd name="T24" fmla="*/ 2147483647 w 135"/>
                <a:gd name="T25" fmla="*/ 2147483647 h 26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35"/>
                <a:gd name="T40" fmla="*/ 0 h 268"/>
                <a:gd name="T41" fmla="*/ 135 w 135"/>
                <a:gd name="T42" fmla="*/ 268 h 26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35" h="268">
                  <a:moveTo>
                    <a:pt x="24" y="2"/>
                  </a:moveTo>
                  <a:lnTo>
                    <a:pt x="56" y="0"/>
                  </a:lnTo>
                  <a:lnTo>
                    <a:pt x="121" y="40"/>
                  </a:lnTo>
                  <a:lnTo>
                    <a:pt x="111" y="73"/>
                  </a:lnTo>
                  <a:lnTo>
                    <a:pt x="134" y="94"/>
                  </a:lnTo>
                  <a:lnTo>
                    <a:pt x="135" y="219"/>
                  </a:lnTo>
                  <a:lnTo>
                    <a:pt x="113" y="268"/>
                  </a:lnTo>
                  <a:lnTo>
                    <a:pt x="87" y="250"/>
                  </a:lnTo>
                  <a:lnTo>
                    <a:pt x="59" y="249"/>
                  </a:lnTo>
                  <a:lnTo>
                    <a:pt x="13" y="223"/>
                  </a:lnTo>
                  <a:lnTo>
                    <a:pt x="48" y="144"/>
                  </a:lnTo>
                  <a:lnTo>
                    <a:pt x="0" y="102"/>
                  </a:lnTo>
                  <a:lnTo>
                    <a:pt x="24" y="2"/>
                  </a:lnTo>
                  <a:close/>
                </a:path>
              </a:pathLst>
            </a:custGeom>
            <a:noFill/>
            <a:ln w="9525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36" name="Freeform 68"/>
            <p:cNvSpPr>
              <a:spLocks/>
            </p:cNvSpPr>
            <p:nvPr/>
          </p:nvSpPr>
          <p:spPr bwMode="auto">
            <a:xfrm>
              <a:off x="5561013" y="1739900"/>
              <a:ext cx="1866900" cy="1014413"/>
            </a:xfrm>
            <a:custGeom>
              <a:avLst/>
              <a:gdLst>
                <a:gd name="T0" fmla="*/ 2147483647 w 567"/>
                <a:gd name="T1" fmla="*/ 2147483647 h 461"/>
                <a:gd name="T2" fmla="*/ 2147483647 w 567"/>
                <a:gd name="T3" fmla="*/ 2147483647 h 461"/>
                <a:gd name="T4" fmla="*/ 2147483647 w 567"/>
                <a:gd name="T5" fmla="*/ 2147483647 h 461"/>
                <a:gd name="T6" fmla="*/ 2147483647 w 567"/>
                <a:gd name="T7" fmla="*/ 2147483647 h 461"/>
                <a:gd name="T8" fmla="*/ 2147483647 w 567"/>
                <a:gd name="T9" fmla="*/ 2147483647 h 461"/>
                <a:gd name="T10" fmla="*/ 2147483647 w 567"/>
                <a:gd name="T11" fmla="*/ 2147483647 h 461"/>
                <a:gd name="T12" fmla="*/ 2147483647 w 567"/>
                <a:gd name="T13" fmla="*/ 2147483647 h 461"/>
                <a:gd name="T14" fmla="*/ 2147483647 w 567"/>
                <a:gd name="T15" fmla="*/ 2147483647 h 461"/>
                <a:gd name="T16" fmla="*/ 2147483647 w 567"/>
                <a:gd name="T17" fmla="*/ 2147483647 h 461"/>
                <a:gd name="T18" fmla="*/ 2147483647 w 567"/>
                <a:gd name="T19" fmla="*/ 2147483647 h 461"/>
                <a:gd name="T20" fmla="*/ 2147483647 w 567"/>
                <a:gd name="T21" fmla="*/ 2147483647 h 461"/>
                <a:gd name="T22" fmla="*/ 2147483647 w 567"/>
                <a:gd name="T23" fmla="*/ 2147483647 h 461"/>
                <a:gd name="T24" fmla="*/ 2147483647 w 567"/>
                <a:gd name="T25" fmla="*/ 0 h 461"/>
                <a:gd name="T26" fmla="*/ 2147483647 w 567"/>
                <a:gd name="T27" fmla="*/ 2147483647 h 461"/>
                <a:gd name="T28" fmla="*/ 2147483647 w 567"/>
                <a:gd name="T29" fmla="*/ 2147483647 h 461"/>
                <a:gd name="T30" fmla="*/ 2147483647 w 567"/>
                <a:gd name="T31" fmla="*/ 2147483647 h 461"/>
                <a:gd name="T32" fmla="*/ 2147483647 w 567"/>
                <a:gd name="T33" fmla="*/ 2147483647 h 461"/>
                <a:gd name="T34" fmla="*/ 2147483647 w 567"/>
                <a:gd name="T35" fmla="*/ 2147483647 h 461"/>
                <a:gd name="T36" fmla="*/ 2147483647 w 567"/>
                <a:gd name="T37" fmla="*/ 2147483647 h 461"/>
                <a:gd name="T38" fmla="*/ 2147483647 w 567"/>
                <a:gd name="T39" fmla="*/ 2147483647 h 461"/>
                <a:gd name="T40" fmla="*/ 2147483647 w 567"/>
                <a:gd name="T41" fmla="*/ 2147483647 h 461"/>
                <a:gd name="T42" fmla="*/ 2147483647 w 567"/>
                <a:gd name="T43" fmla="*/ 2147483647 h 461"/>
                <a:gd name="T44" fmla="*/ 2147483647 w 567"/>
                <a:gd name="T45" fmla="*/ 2147483647 h 461"/>
                <a:gd name="T46" fmla="*/ 2147483647 w 567"/>
                <a:gd name="T47" fmla="*/ 2147483647 h 461"/>
                <a:gd name="T48" fmla="*/ 2147483647 w 567"/>
                <a:gd name="T49" fmla="*/ 2147483647 h 461"/>
                <a:gd name="T50" fmla="*/ 2147483647 w 567"/>
                <a:gd name="T51" fmla="*/ 2147483647 h 461"/>
                <a:gd name="T52" fmla="*/ 2147483647 w 567"/>
                <a:gd name="T53" fmla="*/ 2147483647 h 461"/>
                <a:gd name="T54" fmla="*/ 2147483647 w 567"/>
                <a:gd name="T55" fmla="*/ 2147483647 h 461"/>
                <a:gd name="T56" fmla="*/ 0 w 567"/>
                <a:gd name="T57" fmla="*/ 2147483647 h 461"/>
                <a:gd name="T58" fmla="*/ 2147483647 w 567"/>
                <a:gd name="T59" fmla="*/ 2147483647 h 461"/>
                <a:gd name="T60" fmla="*/ 2147483647 w 567"/>
                <a:gd name="T61" fmla="*/ 2147483647 h 46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567"/>
                <a:gd name="T94" fmla="*/ 0 h 461"/>
                <a:gd name="T95" fmla="*/ 567 w 567"/>
                <a:gd name="T96" fmla="*/ 461 h 46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567" h="461">
                  <a:moveTo>
                    <a:pt x="44" y="310"/>
                  </a:moveTo>
                  <a:lnTo>
                    <a:pt x="97" y="282"/>
                  </a:lnTo>
                  <a:lnTo>
                    <a:pt x="169" y="276"/>
                  </a:lnTo>
                  <a:lnTo>
                    <a:pt x="187" y="252"/>
                  </a:lnTo>
                  <a:lnTo>
                    <a:pt x="213" y="248"/>
                  </a:lnTo>
                  <a:lnTo>
                    <a:pt x="228" y="223"/>
                  </a:lnTo>
                  <a:lnTo>
                    <a:pt x="252" y="213"/>
                  </a:lnTo>
                  <a:lnTo>
                    <a:pt x="241" y="164"/>
                  </a:lnTo>
                  <a:lnTo>
                    <a:pt x="226" y="152"/>
                  </a:lnTo>
                  <a:lnTo>
                    <a:pt x="257" y="113"/>
                  </a:lnTo>
                  <a:lnTo>
                    <a:pt x="276" y="113"/>
                  </a:lnTo>
                  <a:lnTo>
                    <a:pt x="342" y="30"/>
                  </a:lnTo>
                  <a:lnTo>
                    <a:pt x="444" y="0"/>
                  </a:lnTo>
                  <a:lnTo>
                    <a:pt x="455" y="77"/>
                  </a:lnTo>
                  <a:lnTo>
                    <a:pt x="460" y="74"/>
                  </a:lnTo>
                  <a:lnTo>
                    <a:pt x="484" y="102"/>
                  </a:lnTo>
                  <a:lnTo>
                    <a:pt x="486" y="181"/>
                  </a:lnTo>
                  <a:lnTo>
                    <a:pt x="517" y="245"/>
                  </a:lnTo>
                  <a:lnTo>
                    <a:pt x="528" y="329"/>
                  </a:lnTo>
                  <a:lnTo>
                    <a:pt x="531" y="402"/>
                  </a:lnTo>
                  <a:lnTo>
                    <a:pt x="567" y="426"/>
                  </a:lnTo>
                  <a:lnTo>
                    <a:pt x="541" y="461"/>
                  </a:lnTo>
                  <a:lnTo>
                    <a:pt x="475" y="420"/>
                  </a:lnTo>
                  <a:lnTo>
                    <a:pt x="441" y="423"/>
                  </a:lnTo>
                  <a:lnTo>
                    <a:pt x="407" y="413"/>
                  </a:lnTo>
                  <a:lnTo>
                    <a:pt x="408" y="389"/>
                  </a:lnTo>
                  <a:lnTo>
                    <a:pt x="387" y="381"/>
                  </a:lnTo>
                  <a:lnTo>
                    <a:pt x="16" y="452"/>
                  </a:lnTo>
                  <a:lnTo>
                    <a:pt x="0" y="431"/>
                  </a:lnTo>
                  <a:lnTo>
                    <a:pt x="56" y="348"/>
                  </a:lnTo>
                  <a:lnTo>
                    <a:pt x="44" y="310"/>
                  </a:lnTo>
                  <a:close/>
                </a:path>
              </a:pathLst>
            </a:custGeom>
            <a:noFill/>
            <a:ln w="9525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37" name="Freeform 69"/>
            <p:cNvSpPr>
              <a:spLocks/>
            </p:cNvSpPr>
            <p:nvPr/>
          </p:nvSpPr>
          <p:spPr bwMode="auto">
            <a:xfrm>
              <a:off x="7013575" y="1684338"/>
              <a:ext cx="496888" cy="611187"/>
            </a:xfrm>
            <a:custGeom>
              <a:avLst/>
              <a:gdLst>
                <a:gd name="T0" fmla="*/ 0 w 150"/>
                <a:gd name="T1" fmla="*/ 2147483647 h 278"/>
                <a:gd name="T2" fmla="*/ 2147483647 w 150"/>
                <a:gd name="T3" fmla="*/ 0 h 278"/>
                <a:gd name="T4" fmla="*/ 2147483647 w 150"/>
                <a:gd name="T5" fmla="*/ 2147483647 h 278"/>
                <a:gd name="T6" fmla="*/ 2147483647 w 150"/>
                <a:gd name="T7" fmla="*/ 2147483647 h 278"/>
                <a:gd name="T8" fmla="*/ 2147483647 w 150"/>
                <a:gd name="T9" fmla="*/ 2147483647 h 278"/>
                <a:gd name="T10" fmla="*/ 2147483647 w 150"/>
                <a:gd name="T11" fmla="*/ 2147483647 h 278"/>
                <a:gd name="T12" fmla="*/ 2147483647 w 150"/>
                <a:gd name="T13" fmla="*/ 2147483647 h 278"/>
                <a:gd name="T14" fmla="*/ 2147483647 w 150"/>
                <a:gd name="T15" fmla="*/ 2147483647 h 278"/>
                <a:gd name="T16" fmla="*/ 2147483647 w 150"/>
                <a:gd name="T17" fmla="*/ 2147483647 h 278"/>
                <a:gd name="T18" fmla="*/ 0 w 150"/>
                <a:gd name="T19" fmla="*/ 2147483647 h 27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0"/>
                <a:gd name="T31" fmla="*/ 0 h 278"/>
                <a:gd name="T32" fmla="*/ 150 w 150"/>
                <a:gd name="T33" fmla="*/ 278 h 27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0" h="278">
                  <a:moveTo>
                    <a:pt x="0" y="29"/>
                  </a:moveTo>
                  <a:lnTo>
                    <a:pt x="109" y="0"/>
                  </a:lnTo>
                  <a:lnTo>
                    <a:pt x="150" y="76"/>
                  </a:lnTo>
                  <a:lnTo>
                    <a:pt x="129" y="95"/>
                  </a:lnTo>
                  <a:lnTo>
                    <a:pt x="137" y="263"/>
                  </a:lnTo>
                  <a:lnTo>
                    <a:pt x="74" y="278"/>
                  </a:lnTo>
                  <a:lnTo>
                    <a:pt x="43" y="208"/>
                  </a:lnTo>
                  <a:lnTo>
                    <a:pt x="42" y="126"/>
                  </a:lnTo>
                  <a:lnTo>
                    <a:pt x="14" y="102"/>
                  </a:lnTo>
                  <a:lnTo>
                    <a:pt x="0" y="29"/>
                  </a:lnTo>
                  <a:close/>
                </a:path>
              </a:pathLst>
            </a:custGeom>
            <a:noFill/>
            <a:ln w="9525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38" name="Freeform 70"/>
            <p:cNvSpPr>
              <a:spLocks/>
            </p:cNvSpPr>
            <p:nvPr/>
          </p:nvSpPr>
          <p:spPr bwMode="auto">
            <a:xfrm>
              <a:off x="7250113" y="2159000"/>
              <a:ext cx="1054100" cy="319088"/>
            </a:xfrm>
            <a:custGeom>
              <a:avLst/>
              <a:gdLst>
                <a:gd name="T0" fmla="*/ 0 w 320"/>
                <a:gd name="T1" fmla="*/ 2147483647 h 146"/>
                <a:gd name="T2" fmla="*/ 2147483647 w 320"/>
                <a:gd name="T3" fmla="*/ 2147483647 h 146"/>
                <a:gd name="T4" fmla="*/ 2147483647 w 320"/>
                <a:gd name="T5" fmla="*/ 2147483647 h 146"/>
                <a:gd name="T6" fmla="*/ 2147483647 w 320"/>
                <a:gd name="T7" fmla="*/ 0 h 146"/>
                <a:gd name="T8" fmla="*/ 2147483647 w 320"/>
                <a:gd name="T9" fmla="*/ 2147483647 h 146"/>
                <a:gd name="T10" fmla="*/ 2147483647 w 320"/>
                <a:gd name="T11" fmla="*/ 2147483647 h 146"/>
                <a:gd name="T12" fmla="*/ 2147483647 w 320"/>
                <a:gd name="T13" fmla="*/ 2147483647 h 146"/>
                <a:gd name="T14" fmla="*/ 2147483647 w 320"/>
                <a:gd name="T15" fmla="*/ 2147483647 h 146"/>
                <a:gd name="T16" fmla="*/ 2147483647 w 320"/>
                <a:gd name="T17" fmla="*/ 2147483647 h 146"/>
                <a:gd name="T18" fmla="*/ 2147483647 w 320"/>
                <a:gd name="T19" fmla="*/ 2147483647 h 146"/>
                <a:gd name="T20" fmla="*/ 2147483647 w 320"/>
                <a:gd name="T21" fmla="*/ 2147483647 h 146"/>
                <a:gd name="T22" fmla="*/ 2147483647 w 320"/>
                <a:gd name="T23" fmla="*/ 2147483647 h 146"/>
                <a:gd name="T24" fmla="*/ 2147483647 w 320"/>
                <a:gd name="T25" fmla="*/ 2147483647 h 146"/>
                <a:gd name="T26" fmla="*/ 2147483647 w 320"/>
                <a:gd name="T27" fmla="*/ 2147483647 h 146"/>
                <a:gd name="T28" fmla="*/ 2147483647 w 320"/>
                <a:gd name="T29" fmla="*/ 2147483647 h 146"/>
                <a:gd name="T30" fmla="*/ 2147483647 w 320"/>
                <a:gd name="T31" fmla="*/ 2147483647 h 146"/>
                <a:gd name="T32" fmla="*/ 2147483647 w 320"/>
                <a:gd name="T33" fmla="*/ 2147483647 h 146"/>
                <a:gd name="T34" fmla="*/ 2147483647 w 320"/>
                <a:gd name="T35" fmla="*/ 2147483647 h 146"/>
                <a:gd name="T36" fmla="*/ 2147483647 w 320"/>
                <a:gd name="T37" fmla="*/ 2147483647 h 146"/>
                <a:gd name="T38" fmla="*/ 0 w 320"/>
                <a:gd name="T39" fmla="*/ 2147483647 h 14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20"/>
                <a:gd name="T61" fmla="*/ 0 h 146"/>
                <a:gd name="T62" fmla="*/ 320 w 320"/>
                <a:gd name="T63" fmla="*/ 146 h 14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20" h="146">
                  <a:moveTo>
                    <a:pt x="0" y="58"/>
                  </a:moveTo>
                  <a:lnTo>
                    <a:pt x="163" y="18"/>
                  </a:lnTo>
                  <a:lnTo>
                    <a:pt x="183" y="20"/>
                  </a:lnTo>
                  <a:lnTo>
                    <a:pt x="202" y="0"/>
                  </a:lnTo>
                  <a:lnTo>
                    <a:pt x="218" y="10"/>
                  </a:lnTo>
                  <a:lnTo>
                    <a:pt x="199" y="52"/>
                  </a:lnTo>
                  <a:lnTo>
                    <a:pt x="233" y="49"/>
                  </a:lnTo>
                  <a:lnTo>
                    <a:pt x="252" y="81"/>
                  </a:lnTo>
                  <a:lnTo>
                    <a:pt x="275" y="84"/>
                  </a:lnTo>
                  <a:lnTo>
                    <a:pt x="291" y="79"/>
                  </a:lnTo>
                  <a:lnTo>
                    <a:pt x="291" y="62"/>
                  </a:lnTo>
                  <a:lnTo>
                    <a:pt x="263" y="39"/>
                  </a:lnTo>
                  <a:lnTo>
                    <a:pt x="284" y="37"/>
                  </a:lnTo>
                  <a:lnTo>
                    <a:pt x="320" y="86"/>
                  </a:lnTo>
                  <a:lnTo>
                    <a:pt x="286" y="115"/>
                  </a:lnTo>
                  <a:lnTo>
                    <a:pt x="247" y="100"/>
                  </a:lnTo>
                  <a:lnTo>
                    <a:pt x="223" y="136"/>
                  </a:lnTo>
                  <a:lnTo>
                    <a:pt x="175" y="100"/>
                  </a:lnTo>
                  <a:lnTo>
                    <a:pt x="13" y="146"/>
                  </a:lnTo>
                  <a:lnTo>
                    <a:pt x="0" y="58"/>
                  </a:lnTo>
                  <a:close/>
                </a:path>
              </a:pathLst>
            </a:custGeom>
            <a:noFill/>
            <a:ln w="9525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39" name="Freeform 71"/>
            <p:cNvSpPr>
              <a:spLocks/>
            </p:cNvSpPr>
            <p:nvPr/>
          </p:nvSpPr>
          <p:spPr bwMode="auto">
            <a:xfrm>
              <a:off x="7288213" y="2398713"/>
              <a:ext cx="547687" cy="282575"/>
            </a:xfrm>
            <a:custGeom>
              <a:avLst/>
              <a:gdLst>
                <a:gd name="T0" fmla="*/ 0 w 166"/>
                <a:gd name="T1" fmla="*/ 2147483647 h 128"/>
                <a:gd name="T2" fmla="*/ 2147483647 w 166"/>
                <a:gd name="T3" fmla="*/ 0 h 128"/>
                <a:gd name="T4" fmla="*/ 2147483647 w 166"/>
                <a:gd name="T5" fmla="*/ 2147483647 h 128"/>
                <a:gd name="T6" fmla="*/ 2147483647 w 166"/>
                <a:gd name="T7" fmla="*/ 2147483647 h 128"/>
                <a:gd name="T8" fmla="*/ 2147483647 w 166"/>
                <a:gd name="T9" fmla="*/ 2147483647 h 128"/>
                <a:gd name="T10" fmla="*/ 2147483647 w 166"/>
                <a:gd name="T11" fmla="*/ 2147483647 h 128"/>
                <a:gd name="T12" fmla="*/ 2147483647 w 166"/>
                <a:gd name="T13" fmla="*/ 2147483647 h 128"/>
                <a:gd name="T14" fmla="*/ 0 w 166"/>
                <a:gd name="T15" fmla="*/ 2147483647 h 12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66"/>
                <a:gd name="T25" fmla="*/ 0 h 128"/>
                <a:gd name="T26" fmla="*/ 166 w 166"/>
                <a:gd name="T27" fmla="*/ 128 h 12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66" h="128">
                  <a:moveTo>
                    <a:pt x="0" y="32"/>
                  </a:moveTo>
                  <a:lnTo>
                    <a:pt x="127" y="0"/>
                  </a:lnTo>
                  <a:lnTo>
                    <a:pt x="166" y="58"/>
                  </a:lnTo>
                  <a:lnTo>
                    <a:pt x="143" y="84"/>
                  </a:lnTo>
                  <a:lnTo>
                    <a:pt x="103" y="74"/>
                  </a:lnTo>
                  <a:lnTo>
                    <a:pt x="40" y="128"/>
                  </a:lnTo>
                  <a:lnTo>
                    <a:pt x="6" y="100"/>
                  </a:lnTo>
                  <a:lnTo>
                    <a:pt x="0" y="32"/>
                  </a:lnTo>
                  <a:close/>
                </a:path>
              </a:pathLst>
            </a:custGeom>
            <a:noFill/>
            <a:ln w="9525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40" name="Freeform 72"/>
            <p:cNvSpPr>
              <a:spLocks/>
            </p:cNvSpPr>
            <p:nvPr/>
          </p:nvSpPr>
          <p:spPr bwMode="auto">
            <a:xfrm>
              <a:off x="7377113" y="2592388"/>
              <a:ext cx="544512" cy="217487"/>
            </a:xfrm>
            <a:custGeom>
              <a:avLst/>
              <a:gdLst>
                <a:gd name="T0" fmla="*/ 0 w 165"/>
                <a:gd name="T1" fmla="*/ 2147483647 h 99"/>
                <a:gd name="T2" fmla="*/ 2147483647 w 165"/>
                <a:gd name="T3" fmla="*/ 2147483647 h 99"/>
                <a:gd name="T4" fmla="*/ 2147483647 w 165"/>
                <a:gd name="T5" fmla="*/ 0 h 99"/>
                <a:gd name="T6" fmla="*/ 2147483647 w 165"/>
                <a:gd name="T7" fmla="*/ 2147483647 h 99"/>
                <a:gd name="T8" fmla="*/ 2147483647 w 165"/>
                <a:gd name="T9" fmla="*/ 2147483647 h 99"/>
                <a:gd name="T10" fmla="*/ 2147483647 w 165"/>
                <a:gd name="T11" fmla="*/ 2147483647 h 99"/>
                <a:gd name="T12" fmla="*/ 2147483647 w 165"/>
                <a:gd name="T13" fmla="*/ 2147483647 h 99"/>
                <a:gd name="T14" fmla="*/ 0 w 165"/>
                <a:gd name="T15" fmla="*/ 2147483647 h 9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65"/>
                <a:gd name="T25" fmla="*/ 0 h 99"/>
                <a:gd name="T26" fmla="*/ 165 w 165"/>
                <a:gd name="T27" fmla="*/ 99 h 9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65" h="99">
                  <a:moveTo>
                    <a:pt x="0" y="73"/>
                  </a:moveTo>
                  <a:lnTo>
                    <a:pt x="68" y="41"/>
                  </a:lnTo>
                  <a:lnTo>
                    <a:pt x="134" y="0"/>
                  </a:lnTo>
                  <a:lnTo>
                    <a:pt x="145" y="2"/>
                  </a:lnTo>
                  <a:lnTo>
                    <a:pt x="165" y="3"/>
                  </a:lnTo>
                  <a:lnTo>
                    <a:pt x="100" y="55"/>
                  </a:lnTo>
                  <a:lnTo>
                    <a:pt x="19" y="99"/>
                  </a:lnTo>
                  <a:lnTo>
                    <a:pt x="0" y="73"/>
                  </a:lnTo>
                  <a:close/>
                </a:path>
              </a:pathLst>
            </a:custGeom>
            <a:noFill/>
            <a:ln w="9525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41" name="Freeform 73"/>
            <p:cNvSpPr>
              <a:spLocks/>
            </p:cNvSpPr>
            <p:nvPr/>
          </p:nvSpPr>
          <p:spPr bwMode="auto">
            <a:xfrm>
              <a:off x="7370763" y="1565275"/>
              <a:ext cx="577850" cy="687388"/>
            </a:xfrm>
            <a:custGeom>
              <a:avLst/>
              <a:gdLst>
                <a:gd name="T0" fmla="*/ 2147483647 w 176"/>
                <a:gd name="T1" fmla="*/ 0 h 313"/>
                <a:gd name="T2" fmla="*/ 0 w 176"/>
                <a:gd name="T3" fmla="*/ 2147483647 h 313"/>
                <a:gd name="T4" fmla="*/ 2147483647 w 176"/>
                <a:gd name="T5" fmla="*/ 2147483647 h 313"/>
                <a:gd name="T6" fmla="*/ 2147483647 w 176"/>
                <a:gd name="T7" fmla="*/ 2147483647 h 313"/>
                <a:gd name="T8" fmla="*/ 2147483647 w 176"/>
                <a:gd name="T9" fmla="*/ 2147483647 h 313"/>
                <a:gd name="T10" fmla="*/ 2147483647 w 176"/>
                <a:gd name="T11" fmla="*/ 2147483647 h 313"/>
                <a:gd name="T12" fmla="*/ 2147483647 w 176"/>
                <a:gd name="T13" fmla="*/ 2147483647 h 313"/>
                <a:gd name="T14" fmla="*/ 2147483647 w 176"/>
                <a:gd name="T15" fmla="*/ 2147483647 h 313"/>
                <a:gd name="T16" fmla="*/ 2147483647 w 176"/>
                <a:gd name="T17" fmla="*/ 2147483647 h 313"/>
                <a:gd name="T18" fmla="*/ 2147483647 w 176"/>
                <a:gd name="T19" fmla="*/ 2147483647 h 313"/>
                <a:gd name="T20" fmla="*/ 2147483647 w 176"/>
                <a:gd name="T21" fmla="*/ 2147483647 h 313"/>
                <a:gd name="T22" fmla="*/ 2147483647 w 176"/>
                <a:gd name="T23" fmla="*/ 2147483647 h 313"/>
                <a:gd name="T24" fmla="*/ 2147483647 w 176"/>
                <a:gd name="T25" fmla="*/ 0 h 31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6"/>
                <a:gd name="T40" fmla="*/ 0 h 313"/>
                <a:gd name="T41" fmla="*/ 176 w 176"/>
                <a:gd name="T42" fmla="*/ 313 h 31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6" h="313">
                  <a:moveTo>
                    <a:pt x="38" y="0"/>
                  </a:moveTo>
                  <a:lnTo>
                    <a:pt x="0" y="55"/>
                  </a:lnTo>
                  <a:lnTo>
                    <a:pt x="41" y="127"/>
                  </a:lnTo>
                  <a:lnTo>
                    <a:pt x="17" y="147"/>
                  </a:lnTo>
                  <a:lnTo>
                    <a:pt x="26" y="313"/>
                  </a:lnTo>
                  <a:lnTo>
                    <a:pt x="125" y="289"/>
                  </a:lnTo>
                  <a:lnTo>
                    <a:pt x="151" y="289"/>
                  </a:lnTo>
                  <a:lnTo>
                    <a:pt x="165" y="271"/>
                  </a:lnTo>
                  <a:lnTo>
                    <a:pt x="165" y="240"/>
                  </a:lnTo>
                  <a:lnTo>
                    <a:pt x="176" y="221"/>
                  </a:lnTo>
                  <a:lnTo>
                    <a:pt x="122" y="197"/>
                  </a:lnTo>
                  <a:lnTo>
                    <a:pt x="51" y="14"/>
                  </a:lnTo>
                  <a:lnTo>
                    <a:pt x="38" y="0"/>
                  </a:lnTo>
                  <a:close/>
                </a:path>
              </a:pathLst>
            </a:custGeom>
            <a:noFill/>
            <a:ln w="9525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42" name="Freeform 74"/>
            <p:cNvSpPr>
              <a:spLocks/>
            </p:cNvSpPr>
            <p:nvPr/>
          </p:nvSpPr>
          <p:spPr bwMode="auto">
            <a:xfrm>
              <a:off x="7704138" y="2376488"/>
              <a:ext cx="279400" cy="150812"/>
            </a:xfrm>
            <a:custGeom>
              <a:avLst/>
              <a:gdLst>
                <a:gd name="T0" fmla="*/ 0 w 84"/>
                <a:gd name="T1" fmla="*/ 2147483647 h 69"/>
                <a:gd name="T2" fmla="*/ 2147483647 w 84"/>
                <a:gd name="T3" fmla="*/ 0 h 69"/>
                <a:gd name="T4" fmla="*/ 2147483647 w 84"/>
                <a:gd name="T5" fmla="*/ 2147483647 h 69"/>
                <a:gd name="T6" fmla="*/ 2147483647 w 84"/>
                <a:gd name="T7" fmla="*/ 2147483647 h 69"/>
                <a:gd name="T8" fmla="*/ 2147483647 w 84"/>
                <a:gd name="T9" fmla="*/ 2147483647 h 69"/>
                <a:gd name="T10" fmla="*/ 2147483647 w 84"/>
                <a:gd name="T11" fmla="*/ 2147483647 h 69"/>
                <a:gd name="T12" fmla="*/ 0 w 84"/>
                <a:gd name="T13" fmla="*/ 2147483647 h 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4"/>
                <a:gd name="T22" fmla="*/ 0 h 69"/>
                <a:gd name="T23" fmla="*/ 84 w 84"/>
                <a:gd name="T24" fmla="*/ 69 h 6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4" h="69">
                  <a:moveTo>
                    <a:pt x="0" y="11"/>
                  </a:moveTo>
                  <a:lnTo>
                    <a:pt x="36" y="0"/>
                  </a:lnTo>
                  <a:lnTo>
                    <a:pt x="84" y="35"/>
                  </a:lnTo>
                  <a:lnTo>
                    <a:pt x="74" y="45"/>
                  </a:lnTo>
                  <a:lnTo>
                    <a:pt x="50" y="45"/>
                  </a:lnTo>
                  <a:lnTo>
                    <a:pt x="39" y="69"/>
                  </a:lnTo>
                  <a:lnTo>
                    <a:pt x="0" y="11"/>
                  </a:lnTo>
                  <a:close/>
                </a:path>
              </a:pathLst>
            </a:custGeom>
            <a:noFill/>
            <a:ln w="9525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43" name="Freeform 75"/>
            <p:cNvSpPr>
              <a:spLocks/>
            </p:cNvSpPr>
            <p:nvPr/>
          </p:nvSpPr>
          <p:spPr bwMode="auto">
            <a:xfrm>
              <a:off x="7121525" y="3540125"/>
              <a:ext cx="142875" cy="174625"/>
            </a:xfrm>
            <a:custGeom>
              <a:avLst/>
              <a:gdLst>
                <a:gd name="T0" fmla="*/ 0 w 45"/>
                <a:gd name="T1" fmla="*/ 2147483647 h 78"/>
                <a:gd name="T2" fmla="*/ 2147483647 w 45"/>
                <a:gd name="T3" fmla="*/ 0 h 78"/>
                <a:gd name="T4" fmla="*/ 2147483647 w 45"/>
                <a:gd name="T5" fmla="*/ 2147483647 h 78"/>
                <a:gd name="T6" fmla="*/ 2147483647 w 45"/>
                <a:gd name="T7" fmla="*/ 2147483647 h 78"/>
                <a:gd name="T8" fmla="*/ 0 w 45"/>
                <a:gd name="T9" fmla="*/ 2147483647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78"/>
                <a:gd name="T17" fmla="*/ 45 w 45"/>
                <a:gd name="T18" fmla="*/ 78 h 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78">
                  <a:moveTo>
                    <a:pt x="0" y="7"/>
                  </a:moveTo>
                  <a:lnTo>
                    <a:pt x="45" y="0"/>
                  </a:lnTo>
                  <a:lnTo>
                    <a:pt x="19" y="78"/>
                  </a:lnTo>
                  <a:lnTo>
                    <a:pt x="2" y="76"/>
                  </a:lnTo>
                  <a:lnTo>
                    <a:pt x="0" y="7"/>
                  </a:lnTo>
                  <a:close/>
                </a:path>
              </a:pathLst>
            </a:custGeom>
            <a:noFill/>
            <a:ln w="9525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44" name="Rectangle 76"/>
            <p:cNvSpPr>
              <a:spLocks noChangeArrowheads="1"/>
            </p:cNvSpPr>
            <p:nvPr/>
          </p:nvSpPr>
          <p:spPr bwMode="auto">
            <a:xfrm>
              <a:off x="3097213" y="5089525"/>
              <a:ext cx="514350" cy="1619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72110" tIns="35422" rIns="72110" bIns="35422">
              <a:spAutoFit/>
            </a:bodyPr>
            <a:lstStyle/>
            <a:p>
              <a:pPr defTabSz="728663" eaLnBrk="0" hangingPunct="0"/>
              <a:r>
                <a:rPr lang="en-US" sz="600"/>
                <a:t>Mississippi</a:t>
              </a:r>
            </a:p>
          </p:txBody>
        </p:sp>
        <p:sp>
          <p:nvSpPr>
            <p:cNvPr id="35945" name="Rectangle 77"/>
            <p:cNvSpPr>
              <a:spLocks noChangeArrowheads="1"/>
            </p:cNvSpPr>
            <p:nvPr/>
          </p:nvSpPr>
          <p:spPr bwMode="auto">
            <a:xfrm>
              <a:off x="3921125" y="5199063"/>
              <a:ext cx="446088" cy="1619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72110" tIns="35422" rIns="72110" bIns="35422">
              <a:spAutoFit/>
            </a:bodyPr>
            <a:lstStyle/>
            <a:p>
              <a:pPr defTabSz="728663" eaLnBrk="0" hangingPunct="0"/>
              <a:r>
                <a:rPr lang="en-US" sz="600"/>
                <a:t>Alabama</a:t>
              </a:r>
            </a:p>
          </p:txBody>
        </p:sp>
        <p:sp>
          <p:nvSpPr>
            <p:cNvPr id="35946" name="Rectangle 78"/>
            <p:cNvSpPr>
              <a:spLocks noChangeArrowheads="1"/>
            </p:cNvSpPr>
            <p:nvPr/>
          </p:nvSpPr>
          <p:spPr bwMode="auto">
            <a:xfrm>
              <a:off x="5048250" y="5216525"/>
              <a:ext cx="415925" cy="1619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72110" tIns="35422" rIns="72110" bIns="35422">
              <a:spAutoFit/>
            </a:bodyPr>
            <a:lstStyle/>
            <a:p>
              <a:pPr defTabSz="728663" eaLnBrk="0" hangingPunct="0"/>
              <a:r>
                <a:rPr lang="en-US" sz="600"/>
                <a:t>Georgia</a:t>
              </a:r>
            </a:p>
          </p:txBody>
        </p:sp>
        <p:sp>
          <p:nvSpPr>
            <p:cNvPr id="35947" name="Rectangle 79"/>
            <p:cNvSpPr>
              <a:spLocks noChangeArrowheads="1"/>
            </p:cNvSpPr>
            <p:nvPr/>
          </p:nvSpPr>
          <p:spPr bwMode="auto">
            <a:xfrm>
              <a:off x="3873500" y="4386263"/>
              <a:ext cx="522288" cy="1619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72110" tIns="35422" rIns="72110" bIns="35422">
              <a:spAutoFit/>
            </a:bodyPr>
            <a:lstStyle/>
            <a:p>
              <a:pPr defTabSz="728663" eaLnBrk="0" hangingPunct="0"/>
              <a:r>
                <a:rPr lang="en-US" sz="600"/>
                <a:t>Tennessee</a:t>
              </a:r>
            </a:p>
          </p:txBody>
        </p:sp>
        <p:sp>
          <p:nvSpPr>
            <p:cNvPr id="35948" name="Rectangle 80"/>
            <p:cNvSpPr>
              <a:spLocks noChangeArrowheads="1"/>
            </p:cNvSpPr>
            <p:nvPr/>
          </p:nvSpPr>
          <p:spPr bwMode="auto">
            <a:xfrm>
              <a:off x="4081463" y="3976688"/>
              <a:ext cx="457200" cy="1619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72110" tIns="35422" rIns="72110" bIns="35422">
              <a:spAutoFit/>
            </a:bodyPr>
            <a:lstStyle/>
            <a:p>
              <a:pPr defTabSz="728663" eaLnBrk="0" hangingPunct="0"/>
              <a:r>
                <a:rPr lang="en-US" sz="600"/>
                <a:t>Kentucky</a:t>
              </a:r>
            </a:p>
          </p:txBody>
        </p:sp>
        <p:sp>
          <p:nvSpPr>
            <p:cNvPr id="35949" name="Rectangle 81"/>
            <p:cNvSpPr>
              <a:spLocks noChangeArrowheads="1"/>
            </p:cNvSpPr>
            <p:nvPr/>
          </p:nvSpPr>
          <p:spPr bwMode="auto">
            <a:xfrm>
              <a:off x="6148388" y="3786188"/>
              <a:ext cx="400050" cy="1619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72110" tIns="35422" rIns="72110" bIns="35422">
              <a:spAutoFit/>
            </a:bodyPr>
            <a:lstStyle/>
            <a:p>
              <a:pPr defTabSz="728663" eaLnBrk="0" hangingPunct="0"/>
              <a:r>
                <a:rPr lang="en-US" sz="600"/>
                <a:t>Virginia</a:t>
              </a:r>
            </a:p>
          </p:txBody>
        </p:sp>
        <p:sp>
          <p:nvSpPr>
            <p:cNvPr id="35950" name="Rectangle 82"/>
            <p:cNvSpPr>
              <a:spLocks noChangeArrowheads="1"/>
            </p:cNvSpPr>
            <p:nvPr/>
          </p:nvSpPr>
          <p:spPr bwMode="auto">
            <a:xfrm>
              <a:off x="5270500" y="3605213"/>
              <a:ext cx="593725" cy="1619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72110" tIns="35422" rIns="72110" bIns="35422">
              <a:spAutoFit/>
            </a:bodyPr>
            <a:lstStyle/>
            <a:p>
              <a:pPr defTabSz="728663" eaLnBrk="0" hangingPunct="0"/>
              <a:r>
                <a:rPr lang="en-US" sz="600"/>
                <a:t>West Virginia</a:t>
              </a:r>
            </a:p>
          </p:txBody>
        </p:sp>
        <p:sp>
          <p:nvSpPr>
            <p:cNvPr id="35951" name="Rectangle 83"/>
            <p:cNvSpPr>
              <a:spLocks noChangeArrowheads="1"/>
            </p:cNvSpPr>
            <p:nvPr/>
          </p:nvSpPr>
          <p:spPr bwMode="auto">
            <a:xfrm>
              <a:off x="2776538" y="3340100"/>
              <a:ext cx="357187" cy="1619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72110" tIns="35422" rIns="72110" bIns="35422">
              <a:spAutoFit/>
            </a:bodyPr>
            <a:lstStyle/>
            <a:p>
              <a:pPr defTabSz="728663" eaLnBrk="0" hangingPunct="0"/>
              <a:r>
                <a:rPr lang="en-US" sz="600"/>
                <a:t>Illinois</a:t>
              </a:r>
            </a:p>
          </p:txBody>
        </p:sp>
        <p:sp>
          <p:nvSpPr>
            <p:cNvPr id="35952" name="Rectangle 84"/>
            <p:cNvSpPr>
              <a:spLocks noChangeArrowheads="1"/>
            </p:cNvSpPr>
            <p:nvPr/>
          </p:nvSpPr>
          <p:spPr bwMode="auto">
            <a:xfrm>
              <a:off x="3579813" y="3251200"/>
              <a:ext cx="395287" cy="1619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72110" tIns="35422" rIns="72110" bIns="35422">
              <a:spAutoFit/>
            </a:bodyPr>
            <a:lstStyle/>
            <a:p>
              <a:pPr defTabSz="728663" eaLnBrk="0" hangingPunct="0"/>
              <a:r>
                <a:rPr lang="en-US" sz="600"/>
                <a:t>Indiana</a:t>
              </a:r>
            </a:p>
          </p:txBody>
        </p:sp>
        <p:sp>
          <p:nvSpPr>
            <p:cNvPr id="35953" name="Rectangle 85"/>
            <p:cNvSpPr>
              <a:spLocks noChangeArrowheads="1"/>
            </p:cNvSpPr>
            <p:nvPr/>
          </p:nvSpPr>
          <p:spPr bwMode="auto">
            <a:xfrm>
              <a:off x="4640263" y="3136900"/>
              <a:ext cx="304800" cy="1619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72110" tIns="35422" rIns="72110" bIns="35422">
              <a:spAutoFit/>
            </a:bodyPr>
            <a:lstStyle/>
            <a:p>
              <a:pPr defTabSz="728663" eaLnBrk="0" hangingPunct="0"/>
              <a:r>
                <a:rPr lang="en-US" sz="600"/>
                <a:t>Ohio</a:t>
              </a:r>
            </a:p>
          </p:txBody>
        </p:sp>
        <p:sp>
          <p:nvSpPr>
            <p:cNvPr id="35954" name="Rectangle 86"/>
            <p:cNvSpPr>
              <a:spLocks noChangeArrowheads="1"/>
            </p:cNvSpPr>
            <p:nvPr/>
          </p:nvSpPr>
          <p:spPr bwMode="auto">
            <a:xfrm>
              <a:off x="3921125" y="2593975"/>
              <a:ext cx="450850" cy="1619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72110" tIns="35422" rIns="72110" bIns="35422">
              <a:spAutoFit/>
            </a:bodyPr>
            <a:lstStyle/>
            <a:p>
              <a:pPr defTabSz="728663" eaLnBrk="0" hangingPunct="0"/>
              <a:r>
                <a:rPr lang="en-US" sz="600"/>
                <a:t>Michigan</a:t>
              </a:r>
            </a:p>
          </p:txBody>
        </p:sp>
        <p:sp>
          <p:nvSpPr>
            <p:cNvPr id="35955" name="Rectangle 87"/>
            <p:cNvSpPr>
              <a:spLocks noChangeArrowheads="1"/>
            </p:cNvSpPr>
            <p:nvPr/>
          </p:nvSpPr>
          <p:spPr bwMode="auto">
            <a:xfrm>
              <a:off x="5919788" y="2859088"/>
              <a:ext cx="600075" cy="1619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72110" tIns="35422" rIns="72110" bIns="35422">
              <a:spAutoFit/>
            </a:bodyPr>
            <a:lstStyle/>
            <a:p>
              <a:pPr defTabSz="728663" eaLnBrk="0" hangingPunct="0"/>
              <a:r>
                <a:rPr lang="en-US" sz="600"/>
                <a:t>Pennsylvania</a:t>
              </a:r>
            </a:p>
          </p:txBody>
        </p:sp>
        <p:sp>
          <p:nvSpPr>
            <p:cNvPr id="35956" name="Rectangle 88"/>
            <p:cNvSpPr>
              <a:spLocks noChangeArrowheads="1"/>
            </p:cNvSpPr>
            <p:nvPr/>
          </p:nvSpPr>
          <p:spPr bwMode="auto">
            <a:xfrm>
              <a:off x="6618288" y="2230438"/>
              <a:ext cx="474662" cy="1619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72110" tIns="35422" rIns="72110" bIns="35422">
              <a:spAutoFit/>
            </a:bodyPr>
            <a:lstStyle/>
            <a:p>
              <a:pPr defTabSz="728663" eaLnBrk="0" hangingPunct="0"/>
              <a:r>
                <a:rPr lang="en-US" sz="600"/>
                <a:t>New York</a:t>
              </a:r>
            </a:p>
          </p:txBody>
        </p:sp>
        <p:sp>
          <p:nvSpPr>
            <p:cNvPr id="35957" name="Rectangle 89"/>
            <p:cNvSpPr>
              <a:spLocks noChangeArrowheads="1"/>
            </p:cNvSpPr>
            <p:nvPr/>
          </p:nvSpPr>
          <p:spPr bwMode="auto">
            <a:xfrm>
              <a:off x="7661275" y="1368425"/>
              <a:ext cx="352425" cy="1619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72110" tIns="35422" rIns="72110" bIns="35422">
              <a:spAutoFit/>
            </a:bodyPr>
            <a:lstStyle/>
            <a:p>
              <a:pPr defTabSz="728663" eaLnBrk="0" hangingPunct="0"/>
              <a:r>
                <a:rPr lang="en-US" sz="600"/>
                <a:t>Maine</a:t>
              </a:r>
            </a:p>
          </p:txBody>
        </p:sp>
        <p:sp>
          <p:nvSpPr>
            <p:cNvPr id="35958" name="Rectangle 90"/>
            <p:cNvSpPr>
              <a:spLocks noChangeArrowheads="1"/>
            </p:cNvSpPr>
            <p:nvPr/>
          </p:nvSpPr>
          <p:spPr bwMode="auto">
            <a:xfrm>
              <a:off x="7235825" y="2447925"/>
              <a:ext cx="547688" cy="1619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72110" tIns="35422" rIns="72110" bIns="35422">
              <a:spAutoFit/>
            </a:bodyPr>
            <a:lstStyle/>
            <a:p>
              <a:pPr defTabSz="728663" eaLnBrk="0" hangingPunct="0"/>
              <a:r>
                <a:rPr lang="en-US" sz="600"/>
                <a:t>Connecticut</a:t>
              </a:r>
            </a:p>
          </p:txBody>
        </p:sp>
        <p:sp>
          <p:nvSpPr>
            <p:cNvPr id="35959" name="Rectangle 91"/>
            <p:cNvSpPr>
              <a:spLocks noChangeArrowheads="1"/>
            </p:cNvSpPr>
            <p:nvPr/>
          </p:nvSpPr>
          <p:spPr bwMode="auto">
            <a:xfrm>
              <a:off x="7023100" y="1771650"/>
              <a:ext cx="431800" cy="1619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72110" tIns="35422" rIns="72110" bIns="35422">
              <a:spAutoFit/>
            </a:bodyPr>
            <a:lstStyle/>
            <a:p>
              <a:pPr defTabSz="728663" eaLnBrk="0" hangingPunct="0"/>
              <a:r>
                <a:rPr lang="en-US" sz="600"/>
                <a:t>Vermont</a:t>
              </a:r>
            </a:p>
          </p:txBody>
        </p:sp>
        <p:sp>
          <p:nvSpPr>
            <p:cNvPr id="35960" name="Rectangle 92"/>
            <p:cNvSpPr>
              <a:spLocks noChangeArrowheads="1"/>
            </p:cNvSpPr>
            <p:nvPr/>
          </p:nvSpPr>
          <p:spPr bwMode="auto">
            <a:xfrm>
              <a:off x="5740400" y="4162425"/>
              <a:ext cx="638175" cy="1619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72110" tIns="35422" rIns="72110" bIns="35422">
              <a:spAutoFit/>
            </a:bodyPr>
            <a:lstStyle/>
            <a:p>
              <a:pPr defTabSz="728663" eaLnBrk="0" hangingPunct="0"/>
              <a:r>
                <a:rPr lang="en-US" sz="600"/>
                <a:t>North Carolina</a:t>
              </a:r>
            </a:p>
          </p:txBody>
        </p:sp>
        <p:sp>
          <p:nvSpPr>
            <p:cNvPr id="35961" name="Rectangle 93"/>
            <p:cNvSpPr>
              <a:spLocks noChangeArrowheads="1"/>
            </p:cNvSpPr>
            <p:nvPr/>
          </p:nvSpPr>
          <p:spPr bwMode="auto">
            <a:xfrm>
              <a:off x="5372100" y="4651375"/>
              <a:ext cx="650875" cy="1619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72110" tIns="35422" rIns="72110" bIns="35422">
              <a:spAutoFit/>
            </a:bodyPr>
            <a:lstStyle/>
            <a:p>
              <a:pPr defTabSz="728663" eaLnBrk="0" hangingPunct="0"/>
              <a:r>
                <a:rPr lang="en-US" sz="600"/>
                <a:t>South Carolina</a:t>
              </a:r>
            </a:p>
          </p:txBody>
        </p:sp>
        <p:sp>
          <p:nvSpPr>
            <p:cNvPr id="35962" name="Rectangle 94"/>
            <p:cNvSpPr>
              <a:spLocks noChangeArrowheads="1"/>
            </p:cNvSpPr>
            <p:nvPr/>
          </p:nvSpPr>
          <p:spPr bwMode="auto">
            <a:xfrm>
              <a:off x="5983288" y="6027738"/>
              <a:ext cx="377825" cy="1619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72110" tIns="35422" rIns="72110" bIns="35422">
              <a:spAutoFit/>
            </a:bodyPr>
            <a:lstStyle/>
            <a:p>
              <a:pPr defTabSz="728663" eaLnBrk="0" hangingPunct="0"/>
              <a:r>
                <a:rPr lang="en-US" sz="600"/>
                <a:t>Florida</a:t>
              </a:r>
            </a:p>
          </p:txBody>
        </p:sp>
        <p:sp>
          <p:nvSpPr>
            <p:cNvPr id="35963" name="Rectangle 95"/>
            <p:cNvSpPr>
              <a:spLocks noChangeArrowheads="1"/>
            </p:cNvSpPr>
            <p:nvPr/>
          </p:nvSpPr>
          <p:spPr bwMode="auto">
            <a:xfrm>
              <a:off x="7007225" y="2871788"/>
              <a:ext cx="823913" cy="1619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72110" tIns="35422" rIns="72110" bIns="35422">
              <a:spAutoFit/>
            </a:bodyPr>
            <a:lstStyle/>
            <a:p>
              <a:pPr defTabSz="728663" eaLnBrk="0" hangingPunct="0"/>
              <a:r>
                <a:rPr lang="en-US" sz="600"/>
                <a:t>New Jersey</a:t>
              </a:r>
            </a:p>
          </p:txBody>
        </p:sp>
        <p:sp>
          <p:nvSpPr>
            <p:cNvPr id="35964" name="Rectangle 96"/>
            <p:cNvSpPr>
              <a:spLocks noChangeArrowheads="1"/>
            </p:cNvSpPr>
            <p:nvPr/>
          </p:nvSpPr>
          <p:spPr bwMode="auto">
            <a:xfrm>
              <a:off x="6416675" y="3222625"/>
              <a:ext cx="458788" cy="1619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72110" tIns="35422" rIns="72110" bIns="35422">
              <a:spAutoFit/>
            </a:bodyPr>
            <a:lstStyle/>
            <a:p>
              <a:pPr defTabSz="728663" eaLnBrk="0" hangingPunct="0"/>
              <a:r>
                <a:rPr lang="en-US" sz="600"/>
                <a:t>Maryland</a:t>
              </a:r>
            </a:p>
          </p:txBody>
        </p:sp>
        <p:sp>
          <p:nvSpPr>
            <p:cNvPr id="35965" name="Rectangle 97"/>
            <p:cNvSpPr>
              <a:spLocks noChangeArrowheads="1"/>
            </p:cNvSpPr>
            <p:nvPr/>
          </p:nvSpPr>
          <p:spPr bwMode="auto">
            <a:xfrm>
              <a:off x="7016750" y="3286125"/>
              <a:ext cx="468313" cy="1619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72110" tIns="35422" rIns="72110" bIns="35422">
              <a:spAutoFit/>
            </a:bodyPr>
            <a:lstStyle/>
            <a:p>
              <a:pPr defTabSz="728663" eaLnBrk="0" hangingPunct="0"/>
              <a:r>
                <a:rPr lang="en-US" sz="600"/>
                <a:t>Delaware</a:t>
              </a:r>
            </a:p>
          </p:txBody>
        </p:sp>
        <p:sp>
          <p:nvSpPr>
            <p:cNvPr id="35966" name="Rectangle 104"/>
            <p:cNvSpPr>
              <a:spLocks noChangeArrowheads="1"/>
            </p:cNvSpPr>
            <p:nvPr/>
          </p:nvSpPr>
          <p:spPr bwMode="auto">
            <a:xfrm>
              <a:off x="7724775" y="2374900"/>
              <a:ext cx="654050" cy="1619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72110" tIns="35422" rIns="72110" bIns="35422">
              <a:spAutoFit/>
            </a:bodyPr>
            <a:lstStyle/>
            <a:p>
              <a:pPr defTabSz="728663" eaLnBrk="0" hangingPunct="0"/>
              <a:r>
                <a:rPr lang="en-US" sz="600"/>
                <a:t>Rhode Island</a:t>
              </a:r>
            </a:p>
          </p:txBody>
        </p:sp>
        <p:sp>
          <p:nvSpPr>
            <p:cNvPr id="35967" name="Rectangle 105"/>
            <p:cNvSpPr>
              <a:spLocks noChangeArrowheads="1"/>
            </p:cNvSpPr>
            <p:nvPr/>
          </p:nvSpPr>
          <p:spPr bwMode="auto">
            <a:xfrm>
              <a:off x="7361238" y="2230438"/>
              <a:ext cx="655637" cy="1619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72110" tIns="35422" rIns="72110" bIns="35422">
              <a:spAutoFit/>
            </a:bodyPr>
            <a:lstStyle/>
            <a:p>
              <a:pPr defTabSz="728663" eaLnBrk="0" hangingPunct="0"/>
              <a:r>
                <a:rPr lang="en-US" sz="600"/>
                <a:t>Massachusetts </a:t>
              </a:r>
            </a:p>
          </p:txBody>
        </p:sp>
        <p:sp>
          <p:nvSpPr>
            <p:cNvPr id="35968" name="Rectangle 106"/>
            <p:cNvSpPr>
              <a:spLocks noChangeArrowheads="1"/>
            </p:cNvSpPr>
            <p:nvPr/>
          </p:nvSpPr>
          <p:spPr bwMode="auto">
            <a:xfrm>
              <a:off x="7434263" y="1941513"/>
              <a:ext cx="654050" cy="2540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72110" tIns="35422" rIns="72110" bIns="35422">
              <a:spAutoFit/>
            </a:bodyPr>
            <a:lstStyle/>
            <a:p>
              <a:pPr defTabSz="728663" eaLnBrk="0" hangingPunct="0"/>
              <a:r>
                <a:rPr lang="en-US" sz="600"/>
                <a:t>New Hampshire</a:t>
              </a:r>
            </a:p>
          </p:txBody>
        </p:sp>
      </p:grpSp>
      <p:cxnSp>
        <p:nvCxnSpPr>
          <p:cNvPr id="35907" name="AutoShape 128"/>
          <p:cNvCxnSpPr>
            <a:cxnSpLocks noChangeShapeType="1"/>
          </p:cNvCxnSpPr>
          <p:nvPr/>
        </p:nvCxnSpPr>
        <p:spPr bwMode="auto">
          <a:xfrm rot="16200000" flipH="1">
            <a:off x="670719" y="2296319"/>
            <a:ext cx="1770062" cy="2070100"/>
          </a:xfrm>
          <a:prstGeom prst="straightConnector1">
            <a:avLst/>
          </a:prstGeom>
          <a:noFill/>
          <a:ln w="19050">
            <a:solidFill>
              <a:srgbClr val="0000FF"/>
            </a:solidFill>
            <a:prstDash val="sysDot"/>
            <a:round/>
            <a:headEnd type="triangle" w="med" len="med"/>
            <a:tailEnd type="triangle" w="med" len="med"/>
          </a:ln>
        </p:spPr>
      </p:cxnSp>
      <p:sp>
        <p:nvSpPr>
          <p:cNvPr id="35908" name="Oval 120"/>
          <p:cNvSpPr>
            <a:spLocks noChangeArrowheads="1"/>
          </p:cNvSpPr>
          <p:nvPr/>
        </p:nvSpPr>
        <p:spPr bwMode="auto">
          <a:xfrm>
            <a:off x="2555875" y="4292600"/>
            <a:ext cx="339725" cy="233363"/>
          </a:xfrm>
          <a:prstGeom prst="ellipse">
            <a:avLst/>
          </a:prstGeom>
          <a:solidFill>
            <a:srgbClr val="EAEAEA"/>
          </a:solidFill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910" name="Oval 120"/>
          <p:cNvSpPr>
            <a:spLocks noChangeArrowheads="1"/>
          </p:cNvSpPr>
          <p:nvPr/>
        </p:nvSpPr>
        <p:spPr bwMode="auto">
          <a:xfrm>
            <a:off x="3962400" y="5334000"/>
            <a:ext cx="339725" cy="234950"/>
          </a:xfrm>
          <a:prstGeom prst="ellipse">
            <a:avLst/>
          </a:prstGeom>
          <a:solidFill>
            <a:srgbClr val="EAEAEA"/>
          </a:solidFill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911" name="Oval 119"/>
          <p:cNvSpPr>
            <a:spLocks noChangeArrowheads="1"/>
          </p:cNvSpPr>
          <p:nvPr/>
        </p:nvSpPr>
        <p:spPr bwMode="auto">
          <a:xfrm>
            <a:off x="4232275" y="4583113"/>
            <a:ext cx="339725" cy="234950"/>
          </a:xfrm>
          <a:prstGeom prst="ellipse">
            <a:avLst/>
          </a:prstGeom>
          <a:solidFill>
            <a:srgbClr val="EAEAEA"/>
          </a:solidFill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5912" name="AutoShape 128"/>
          <p:cNvCxnSpPr>
            <a:cxnSpLocks noChangeShapeType="1"/>
            <a:endCxn id="35911" idx="1"/>
          </p:cNvCxnSpPr>
          <p:nvPr/>
        </p:nvCxnSpPr>
        <p:spPr bwMode="auto">
          <a:xfrm>
            <a:off x="544513" y="2489200"/>
            <a:ext cx="3736975" cy="2127250"/>
          </a:xfrm>
          <a:prstGeom prst="straightConnector1">
            <a:avLst/>
          </a:prstGeom>
          <a:noFill/>
          <a:ln w="19050">
            <a:solidFill>
              <a:srgbClr val="0000FF"/>
            </a:solidFill>
            <a:prstDash val="sysDot"/>
            <a:round/>
            <a:headEnd type="triangle" w="med" len="med"/>
            <a:tailEnd type="triangle" w="med" len="med"/>
          </a:ln>
        </p:spPr>
      </p:cxnSp>
      <p:sp>
        <p:nvSpPr>
          <p:cNvPr id="35913" name="Oval 120"/>
          <p:cNvSpPr>
            <a:spLocks noChangeArrowheads="1"/>
          </p:cNvSpPr>
          <p:nvPr/>
        </p:nvSpPr>
        <p:spPr bwMode="auto">
          <a:xfrm>
            <a:off x="3698875" y="3981450"/>
            <a:ext cx="339725" cy="234950"/>
          </a:xfrm>
          <a:prstGeom prst="ellipse">
            <a:avLst/>
          </a:prstGeom>
          <a:solidFill>
            <a:srgbClr val="EAEAEA"/>
          </a:solidFill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5914" name="AutoShape 128"/>
          <p:cNvCxnSpPr>
            <a:cxnSpLocks noChangeShapeType="1"/>
            <a:endCxn id="35913" idx="1"/>
          </p:cNvCxnSpPr>
          <p:nvPr/>
        </p:nvCxnSpPr>
        <p:spPr bwMode="auto">
          <a:xfrm>
            <a:off x="544513" y="2489200"/>
            <a:ext cx="3203575" cy="1527175"/>
          </a:xfrm>
          <a:prstGeom prst="straightConnector1">
            <a:avLst/>
          </a:prstGeom>
          <a:noFill/>
          <a:ln w="19050">
            <a:solidFill>
              <a:srgbClr val="0000FF"/>
            </a:solidFill>
            <a:prstDash val="sysDot"/>
            <a:round/>
            <a:headEnd type="triangle" w="med" len="med"/>
            <a:tailEnd type="triangle" w="med" len="med"/>
          </a:ln>
        </p:spPr>
      </p:cxnSp>
      <p:sp>
        <p:nvSpPr>
          <p:cNvPr id="35915" name="Oval 120"/>
          <p:cNvSpPr>
            <a:spLocks noChangeArrowheads="1"/>
          </p:cNvSpPr>
          <p:nvPr/>
        </p:nvSpPr>
        <p:spPr bwMode="auto">
          <a:xfrm>
            <a:off x="4689475" y="3906838"/>
            <a:ext cx="339725" cy="234950"/>
          </a:xfrm>
          <a:prstGeom prst="ellipse">
            <a:avLst/>
          </a:prstGeom>
          <a:solidFill>
            <a:srgbClr val="EAEAEA"/>
          </a:solidFill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5916" name="AutoShape 125"/>
          <p:cNvCxnSpPr>
            <a:cxnSpLocks noChangeShapeType="1"/>
            <a:endCxn id="35915" idx="2"/>
          </p:cNvCxnSpPr>
          <p:nvPr/>
        </p:nvCxnSpPr>
        <p:spPr bwMode="auto">
          <a:xfrm>
            <a:off x="574675" y="2366963"/>
            <a:ext cx="4114800" cy="1657350"/>
          </a:xfrm>
          <a:prstGeom prst="straightConnector1">
            <a:avLst/>
          </a:prstGeom>
          <a:noFill/>
          <a:ln w="19050">
            <a:solidFill>
              <a:srgbClr val="0000FF"/>
            </a:solidFill>
            <a:prstDash val="sysDot"/>
            <a:round/>
            <a:headEnd type="triangle" w="med" len="med"/>
            <a:tailEnd type="triangle" w="med" len="med"/>
          </a:ln>
        </p:spPr>
      </p:cxnSp>
      <p:cxnSp>
        <p:nvCxnSpPr>
          <p:cNvPr id="132" name="AutoShape 128"/>
          <p:cNvCxnSpPr>
            <a:cxnSpLocks noChangeShapeType="1"/>
          </p:cNvCxnSpPr>
          <p:nvPr/>
        </p:nvCxnSpPr>
        <p:spPr bwMode="auto">
          <a:xfrm>
            <a:off x="457200" y="2479675"/>
            <a:ext cx="3554413" cy="2887663"/>
          </a:xfrm>
          <a:prstGeom prst="straightConnector1">
            <a:avLst/>
          </a:prstGeom>
          <a:noFill/>
          <a:ln w="19050">
            <a:solidFill>
              <a:srgbClr val="0000FF"/>
            </a:solidFill>
            <a:prstDash val="sysDot"/>
            <a:round/>
            <a:headEnd type="triangle" w="med" len="med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5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5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5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5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5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5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5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5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5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5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5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5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5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5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35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35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35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35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35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70" grpId="0" animBg="1"/>
      <p:bldP spid="233" grpId="0" animBg="1"/>
      <p:bldP spid="35896" grpId="0" animBg="1"/>
      <p:bldP spid="35897" grpId="0" animBg="1"/>
      <p:bldP spid="35898" grpId="0" animBg="1"/>
      <p:bldP spid="35899" grpId="0" animBg="1"/>
      <p:bldP spid="35900" grpId="0" animBg="1"/>
      <p:bldP spid="35908" grpId="0" animBg="1"/>
      <p:bldP spid="35910" grpId="0" animBg="1"/>
      <p:bldP spid="35911" grpId="0" animBg="1"/>
      <p:bldP spid="35913" grpId="0" animBg="1"/>
      <p:bldP spid="359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6172200" y="3276600"/>
            <a:ext cx="2286000" cy="1981200"/>
            <a:chOff x="6172200" y="3429000"/>
            <a:chExt cx="2286000" cy="1981200"/>
          </a:xfrm>
        </p:grpSpPr>
        <p:cxnSp>
          <p:nvCxnSpPr>
            <p:cNvPr id="7" name="Straight Connector 6"/>
            <p:cNvCxnSpPr/>
            <p:nvPr/>
          </p:nvCxnSpPr>
          <p:spPr bwMode="auto">
            <a:xfrm rot="5400000" flipH="1" flipV="1">
              <a:off x="6858000" y="4727575"/>
              <a:ext cx="914400" cy="0"/>
            </a:xfrm>
            <a:prstGeom prst="line">
              <a:avLst/>
            </a:prstGeom>
            <a:ln w="22225" cap="rnd" cmpd="sng" algn="ctr">
              <a:solidFill>
                <a:srgbClr val="003366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 bwMode="auto">
            <a:xfrm rot="5400000" flipH="1" flipV="1">
              <a:off x="6858000" y="3886200"/>
              <a:ext cx="914400" cy="0"/>
            </a:xfrm>
            <a:prstGeom prst="line">
              <a:avLst/>
            </a:prstGeom>
            <a:ln w="22225" cap="rnd" cmpd="sng" algn="ctr">
              <a:solidFill>
                <a:srgbClr val="003366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874" name="Rectangle 133"/>
            <p:cNvSpPr>
              <a:spLocks noChangeArrowheads="1"/>
            </p:cNvSpPr>
            <p:nvPr/>
          </p:nvSpPr>
          <p:spPr bwMode="auto">
            <a:xfrm>
              <a:off x="6172200" y="3922713"/>
              <a:ext cx="2286000" cy="64611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Be aware of travel demands</a:t>
              </a:r>
              <a:endParaRPr lang="en-US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875" name="Rectangle 133"/>
            <p:cNvSpPr>
              <a:spLocks noChangeArrowheads="1"/>
            </p:cNvSpPr>
            <p:nvPr/>
          </p:nvSpPr>
          <p:spPr bwMode="auto">
            <a:xfrm>
              <a:off x="6172200" y="4764088"/>
              <a:ext cx="2286000" cy="64611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Comfortable with the auditing</a:t>
              </a:r>
              <a:endParaRPr lang="en-US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686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smtClean="0">
                <a:latin typeface="Calibri" pitchFamily="34" charset="0"/>
              </a:rPr>
              <a:t>Scope the Audit: Select the Audit Team</a:t>
            </a:r>
          </a:p>
        </p:txBody>
      </p:sp>
      <p:sp>
        <p:nvSpPr>
          <p:cNvPr id="36868" name="Content Placeholder 2"/>
          <p:cNvSpPr>
            <a:spLocks noGrp="1"/>
          </p:cNvSpPr>
          <p:nvPr>
            <p:ph sz="quarter" idx="10"/>
          </p:nvPr>
        </p:nvSpPr>
        <p:spPr bwMode="auto">
          <a:xfrm>
            <a:off x="457200" y="990600"/>
            <a:ext cx="4724400" cy="5181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Internal or External</a:t>
            </a:r>
          </a:p>
          <a:p>
            <a:pPr eaLnBrk="1" hangingPunct="1"/>
            <a:r>
              <a:rPr lang="en-US" smtClean="0"/>
              <a:t>Understanding of: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mtClean="0"/>
              <a:t>Audit principles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mtClean="0"/>
              <a:t>Compliance issues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mtClean="0"/>
              <a:t>Product specific risks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mtClean="0"/>
              <a:t>Medical terminology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mtClean="0"/>
              <a:t>General understanding of products being audited</a:t>
            </a:r>
          </a:p>
          <a:p>
            <a:pPr eaLnBrk="1" hangingPunct="1"/>
            <a:r>
              <a:rPr lang="en-US" smtClean="0"/>
              <a:t>Project Leader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mtClean="0"/>
              <a:t>Helps coordinate logistics</a:t>
            </a:r>
          </a:p>
        </p:txBody>
      </p:sp>
      <p:pic>
        <p:nvPicPr>
          <p:cNvPr id="36869" name="Picture 8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9088" y="831850"/>
            <a:ext cx="3749675" cy="249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>
            <a:off x="-76200" y="5715000"/>
            <a:ext cx="9156700" cy="1588"/>
          </a:xfrm>
          <a:prstGeom prst="line">
            <a:avLst/>
          </a:prstGeom>
          <a:ln w="15875" cap="rnd" cmpd="sng" algn="ctr">
            <a:solidFill>
              <a:srgbClr val="0E6CB6"/>
            </a:solidFill>
            <a:prstDash val="sys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5400000" flipH="1" flipV="1">
            <a:off x="2932113" y="3236912"/>
            <a:ext cx="4953000" cy="3175"/>
          </a:xfrm>
          <a:prstGeom prst="line">
            <a:avLst/>
          </a:prstGeom>
          <a:ln w="15875" cap="rnd" cmpd="sng" algn="ctr">
            <a:solidFill>
              <a:srgbClr val="0E6CB6"/>
            </a:solidFill>
            <a:prstDash val="sys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smtClean="0">
                <a:latin typeface="Calibri" pitchFamily="34" charset="0"/>
              </a:rPr>
              <a:t>Develop of Audit Materials:  Documentation</a:t>
            </a: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5791200" y="1447800"/>
            <a:ext cx="1941513" cy="2708275"/>
            <a:chOff x="3810001" y="1269909"/>
            <a:chExt cx="2994024" cy="4241982"/>
          </a:xfrm>
        </p:grpSpPr>
        <p:pic>
          <p:nvPicPr>
            <p:cNvPr id="3" name="Picture 150"/>
            <p:cNvPicPr>
              <a:picLocks noChangeAspect="1" noChangeArrowheads="1"/>
            </p:cNvPicPr>
            <p:nvPr/>
          </p:nvPicPr>
          <p:blipFill>
            <a:blip r:embed="rId2" cstate="print"/>
            <a:srcRect l="35001" t="21001" r="34999" b="11000"/>
            <a:stretch>
              <a:fillRect/>
            </a:stretch>
          </p:blipFill>
          <p:spPr bwMode="auto">
            <a:xfrm>
              <a:off x="3810001" y="1269909"/>
              <a:ext cx="2994024" cy="4241982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0" name="Rectangle 9"/>
            <p:cNvSpPr/>
            <p:nvPr/>
          </p:nvSpPr>
          <p:spPr>
            <a:xfrm>
              <a:off x="5942295" y="1297261"/>
              <a:ext cx="763806" cy="22627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009999"/>
                </a:solidFill>
              </a:endParaRPr>
            </a:p>
          </p:txBody>
        </p:sp>
      </p:grpSp>
      <p:pic>
        <p:nvPicPr>
          <p:cNvPr id="37898" name="Picture 162"/>
          <p:cNvPicPr>
            <a:picLocks noChangeAspect="1" noChangeArrowheads="1"/>
          </p:cNvPicPr>
          <p:nvPr/>
        </p:nvPicPr>
        <p:blipFill>
          <a:blip r:embed="rId3" cstate="print"/>
          <a:srcRect l="31250" t="23958" r="30469" b="10417"/>
          <a:stretch>
            <a:fillRect/>
          </a:stretch>
        </p:blipFill>
        <p:spPr bwMode="auto">
          <a:xfrm>
            <a:off x="6138863" y="1774825"/>
            <a:ext cx="1954212" cy="2625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" name="Picture 3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56363" y="1874838"/>
            <a:ext cx="1873250" cy="2625725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1" name="Picture 3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3875" y="2022475"/>
            <a:ext cx="1965325" cy="2625725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40963" name="Content Placeholder 2"/>
          <p:cNvSpPr>
            <a:spLocks noGrp="1"/>
          </p:cNvSpPr>
          <p:nvPr>
            <p:ph sz="quarter" idx="10"/>
          </p:nvPr>
        </p:nvSpPr>
        <p:spPr bwMode="auto">
          <a:xfrm>
            <a:off x="304800" y="990600"/>
            <a:ext cx="5181600" cy="51816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dirty="0" smtClean="0"/>
              <a:t>Preparation is crucial</a:t>
            </a:r>
          </a:p>
          <a:p>
            <a:pPr eaLnBrk="1" hangingPunct="1">
              <a:defRPr/>
            </a:pPr>
            <a:r>
              <a:rPr lang="en-US" dirty="0" smtClean="0"/>
              <a:t>Formalized training and audit materials</a:t>
            </a:r>
          </a:p>
          <a:p>
            <a:pPr lvl="1" eaLnBrk="1" hangingPunct="1">
              <a:buFont typeface="Arial" charset="0"/>
              <a:buChar char="•"/>
              <a:defRPr/>
            </a:pPr>
            <a:r>
              <a:rPr lang="en-US" dirty="0" smtClean="0"/>
              <a:t>Product information guides</a:t>
            </a:r>
          </a:p>
          <a:p>
            <a:pPr lvl="1" eaLnBrk="1" hangingPunct="1">
              <a:buFont typeface="Arial" charset="0"/>
              <a:buChar char="•"/>
              <a:defRPr/>
            </a:pPr>
            <a:r>
              <a:rPr lang="en-US" dirty="0" smtClean="0"/>
              <a:t>FAQ’S</a:t>
            </a:r>
          </a:p>
          <a:p>
            <a:pPr lvl="1" eaLnBrk="1" hangingPunct="1">
              <a:buFont typeface="Arial" charset="0"/>
              <a:buChar char="•"/>
              <a:defRPr/>
            </a:pPr>
            <a:r>
              <a:rPr lang="en-US" dirty="0" smtClean="0"/>
              <a:t>Audit observation sheets</a:t>
            </a:r>
          </a:p>
          <a:p>
            <a:pPr marL="342900" lvl="1" indent="-342900" eaLnBrk="1" hangingPunct="1">
              <a:buSzPct val="75000"/>
              <a:buFont typeface="Arial" pitchFamily="34" charset="0"/>
              <a:buBlip>
                <a:blip r:embed="rId6"/>
              </a:buBlip>
              <a:defRPr/>
            </a:pPr>
            <a:r>
              <a:rPr lang="en-US" sz="2400" dirty="0" smtClean="0"/>
              <a:t>Develop an audit protocol</a:t>
            </a:r>
          </a:p>
          <a:p>
            <a:pPr lvl="1" eaLnBrk="1" hangingPunct="1">
              <a:buSzPct val="75000"/>
              <a:buFont typeface="Arial" charset="0"/>
              <a:buChar char="•"/>
              <a:defRPr/>
            </a:pPr>
            <a:r>
              <a:rPr lang="en-US" dirty="0" smtClean="0"/>
              <a:t>Specific parameters being audited</a:t>
            </a:r>
          </a:p>
          <a:p>
            <a:pPr lvl="1" eaLnBrk="1" hangingPunct="1">
              <a:buSzPct val="75000"/>
              <a:buFont typeface="Arial" charset="0"/>
              <a:buChar char="•"/>
              <a:defRPr/>
            </a:pPr>
            <a:r>
              <a:rPr lang="en-US" dirty="0" smtClean="0"/>
              <a:t>Guidance for handling potential situations</a:t>
            </a:r>
          </a:p>
          <a:p>
            <a:pPr lvl="1" eaLnBrk="1" hangingPunct="1">
              <a:buSzPct val="75000"/>
              <a:buFont typeface="Arial" charset="0"/>
              <a:buChar char="•"/>
              <a:defRPr/>
            </a:pPr>
            <a:r>
              <a:rPr lang="en-US" dirty="0" smtClean="0"/>
              <a:t>Stay in scope!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-76200" y="5715000"/>
            <a:ext cx="9156700" cy="1588"/>
          </a:xfrm>
          <a:prstGeom prst="line">
            <a:avLst/>
          </a:prstGeom>
          <a:ln w="15875" cap="rnd" cmpd="sng" algn="ctr">
            <a:solidFill>
              <a:srgbClr val="0E6CB6"/>
            </a:solidFill>
            <a:prstDash val="sys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 flipH="1" flipV="1">
            <a:off x="2932113" y="3236912"/>
            <a:ext cx="4953000" cy="3175"/>
          </a:xfrm>
          <a:prstGeom prst="line">
            <a:avLst/>
          </a:prstGeom>
          <a:ln w="15875" cap="rnd" cmpd="sng" algn="ctr">
            <a:solidFill>
              <a:srgbClr val="0E6CB6"/>
            </a:solidFill>
            <a:prstDash val="sys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smtClean="0">
                <a:latin typeface="Calibri" pitchFamily="34" charset="0"/>
              </a:rPr>
              <a:t>Develop Audit Materials: Training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sz="quarter" idx="10"/>
          </p:nvPr>
        </p:nvSpPr>
        <p:spPr bwMode="auto">
          <a:xfrm>
            <a:off x="228600" y="990600"/>
            <a:ext cx="5181600" cy="5181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Know science behind products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dirty="0" smtClean="0"/>
              <a:t>Work with Medical, Legal, Regulatory and others to obtain current information</a:t>
            </a:r>
          </a:p>
          <a:p>
            <a:pPr eaLnBrk="1" hangingPunct="1"/>
            <a:r>
              <a:rPr lang="en-US" dirty="0" smtClean="0"/>
              <a:t>Formal training program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dirty="0" smtClean="0"/>
              <a:t>Scientific information about the product(s)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dirty="0" smtClean="0"/>
              <a:t>Scope the protocol of the audit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dirty="0" smtClean="0"/>
              <a:t>Appropriate interactions with sales representatives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dirty="0" smtClean="0"/>
              <a:t>Responses to questions from the sales representatives, HCPs, and other individuals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dirty="0" smtClean="0"/>
              <a:t>Auditor behavior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-76200" y="5715000"/>
            <a:ext cx="9156700" cy="1588"/>
          </a:xfrm>
          <a:prstGeom prst="line">
            <a:avLst/>
          </a:prstGeom>
          <a:ln w="15875" cap="rnd" cmpd="sng" algn="ctr">
            <a:solidFill>
              <a:srgbClr val="0E6CB6"/>
            </a:solidFill>
            <a:prstDash val="sys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rot="5400000" flipH="1" flipV="1">
            <a:off x="2932113" y="3236912"/>
            <a:ext cx="4953000" cy="3175"/>
          </a:xfrm>
          <a:prstGeom prst="line">
            <a:avLst/>
          </a:prstGeom>
          <a:ln w="15875" cap="rnd" cmpd="sng" algn="ctr">
            <a:solidFill>
              <a:srgbClr val="0E6CB6"/>
            </a:solidFill>
            <a:prstDash val="sys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8918" name="Picture 5" descr="ist2_12225375-group-of-doctors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59425" y="838200"/>
            <a:ext cx="335597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6172200" y="3276600"/>
            <a:ext cx="2286000" cy="1981200"/>
            <a:chOff x="6172200" y="3276600"/>
            <a:chExt cx="2286000" cy="1981200"/>
          </a:xfrm>
        </p:grpSpPr>
        <p:cxnSp>
          <p:nvCxnSpPr>
            <p:cNvPr id="8" name="Straight Connector 7"/>
            <p:cNvCxnSpPr/>
            <p:nvPr/>
          </p:nvCxnSpPr>
          <p:spPr bwMode="auto">
            <a:xfrm rot="5400000" flipH="1" flipV="1">
              <a:off x="6858000" y="4575175"/>
              <a:ext cx="914400" cy="0"/>
            </a:xfrm>
            <a:prstGeom prst="line">
              <a:avLst/>
            </a:prstGeom>
            <a:ln w="22225" cap="rnd" cmpd="sng" algn="ctr">
              <a:solidFill>
                <a:srgbClr val="003366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 bwMode="auto">
            <a:xfrm rot="5400000" flipH="1" flipV="1">
              <a:off x="6858000" y="3733800"/>
              <a:ext cx="914400" cy="0"/>
            </a:xfrm>
            <a:prstGeom prst="line">
              <a:avLst/>
            </a:prstGeom>
            <a:ln w="22225" cap="rnd" cmpd="sng" algn="ctr">
              <a:solidFill>
                <a:srgbClr val="003366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922" name="Rectangle 133"/>
            <p:cNvSpPr>
              <a:spLocks noChangeArrowheads="1"/>
            </p:cNvSpPr>
            <p:nvPr/>
          </p:nvSpPr>
          <p:spPr bwMode="auto">
            <a:xfrm>
              <a:off x="6172200" y="3770313"/>
              <a:ext cx="2286000" cy="64611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Train on appropriate behavior</a:t>
              </a:r>
              <a:endParaRPr lang="en-US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923" name="Rectangle 133"/>
            <p:cNvSpPr>
              <a:spLocks noChangeArrowheads="1"/>
            </p:cNvSpPr>
            <p:nvPr/>
          </p:nvSpPr>
          <p:spPr bwMode="auto">
            <a:xfrm>
              <a:off x="6172200" y="4611688"/>
              <a:ext cx="2286000" cy="64611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How to introduce yourself</a:t>
              </a:r>
              <a:endParaRPr lang="en-US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smtClean="0">
                <a:latin typeface="Calibri" pitchFamily="34" charset="0"/>
              </a:rPr>
              <a:t>Communication: Set the Tone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sz="quarter" idx="10"/>
          </p:nvPr>
        </p:nvSpPr>
        <p:spPr bwMode="auto">
          <a:xfrm>
            <a:off x="457200" y="990600"/>
            <a:ext cx="4876800" cy="51816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dirty="0" smtClean="0"/>
              <a:t>Tone at the top</a:t>
            </a:r>
          </a:p>
          <a:p>
            <a:pPr eaLnBrk="1" hangingPunct="1">
              <a:defRPr/>
            </a:pPr>
            <a:r>
              <a:rPr lang="en-US" dirty="0" smtClean="0"/>
              <a:t>Broad-based communication plan</a:t>
            </a:r>
          </a:p>
          <a:p>
            <a:pPr lvl="1" eaLnBrk="1" hangingPunct="1">
              <a:buSzPct val="75000"/>
              <a:buFont typeface="Arial" charset="0"/>
              <a:buChar char="•"/>
              <a:defRPr/>
            </a:pPr>
            <a:r>
              <a:rPr lang="en-US" dirty="0" smtClean="0"/>
              <a:t>Inform Managers</a:t>
            </a:r>
          </a:p>
          <a:p>
            <a:pPr lvl="1" eaLnBrk="1" hangingPunct="1">
              <a:buSzPct val="75000"/>
              <a:buFont typeface="Arial" charset="0"/>
              <a:buChar char="•"/>
              <a:defRPr/>
            </a:pPr>
            <a:r>
              <a:rPr lang="en-US" dirty="0" smtClean="0"/>
              <a:t>Inform Reps</a:t>
            </a:r>
          </a:p>
          <a:p>
            <a:pPr lvl="1" eaLnBrk="1" hangingPunct="1">
              <a:buSzPct val="75000"/>
              <a:buFont typeface="Arial" charset="0"/>
              <a:buChar char="•"/>
              <a:defRPr/>
            </a:pPr>
            <a:r>
              <a:rPr lang="en-US" dirty="0" smtClean="0"/>
              <a:t>Required participation</a:t>
            </a:r>
          </a:p>
          <a:p>
            <a:pPr lvl="1" eaLnBrk="1" hangingPunct="1">
              <a:buSzPct val="75000"/>
              <a:buFont typeface="Arial" charset="0"/>
              <a:buChar char="•"/>
              <a:defRPr/>
            </a:pPr>
            <a:r>
              <a:rPr lang="en-US" dirty="0" smtClean="0"/>
              <a:t>Request cooperation</a:t>
            </a:r>
          </a:p>
          <a:p>
            <a:pPr lvl="1" eaLnBrk="1" hangingPunct="1">
              <a:buSzPct val="75000"/>
              <a:buFont typeface="Arial" charset="0"/>
              <a:buChar char="•"/>
              <a:defRPr/>
            </a:pPr>
            <a:r>
              <a:rPr lang="en-US" dirty="0" smtClean="0"/>
              <a:t>Helps ensure compliance</a:t>
            </a:r>
          </a:p>
          <a:p>
            <a:pPr marL="342900" lvl="1" indent="-342900" eaLnBrk="1" hangingPunct="1">
              <a:buSzPct val="75000"/>
              <a:buFont typeface="Arial" pitchFamily="34" charset="0"/>
              <a:buBlip>
                <a:blip r:embed="rId2"/>
              </a:buBlip>
              <a:defRPr/>
            </a:pPr>
            <a:r>
              <a:rPr lang="en-US" sz="2400" dirty="0" smtClean="0"/>
              <a:t>Determine follow-ups</a:t>
            </a:r>
          </a:p>
          <a:p>
            <a:pPr lvl="1" eaLnBrk="1" hangingPunct="1">
              <a:buSzPct val="75000"/>
              <a:buFont typeface="Arial" charset="0"/>
              <a:buChar char="•"/>
              <a:defRPr/>
            </a:pPr>
            <a:r>
              <a:rPr lang="en-US" dirty="0" smtClean="0"/>
              <a:t>How information will be communicated after the audit?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-76200" y="5715000"/>
            <a:ext cx="9156700" cy="1588"/>
          </a:xfrm>
          <a:prstGeom prst="line">
            <a:avLst/>
          </a:prstGeom>
          <a:ln w="15875" cap="rnd" cmpd="sng" algn="ctr">
            <a:solidFill>
              <a:srgbClr val="0E6CB6"/>
            </a:solidFill>
            <a:prstDash val="sys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5400000" flipH="1" flipV="1">
            <a:off x="2932113" y="3236912"/>
            <a:ext cx="4953000" cy="3175"/>
          </a:xfrm>
          <a:prstGeom prst="line">
            <a:avLst/>
          </a:prstGeom>
          <a:ln w="15875" cap="rnd" cmpd="sng" algn="ctr">
            <a:solidFill>
              <a:srgbClr val="0E6CB6"/>
            </a:solidFill>
            <a:prstDash val="sys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6172200" y="2782888"/>
            <a:ext cx="2286000" cy="2855912"/>
            <a:chOff x="6172200" y="2782888"/>
            <a:chExt cx="2286000" cy="2855912"/>
          </a:xfrm>
        </p:grpSpPr>
        <p:cxnSp>
          <p:nvCxnSpPr>
            <p:cNvPr id="13" name="Straight Connector 12"/>
            <p:cNvCxnSpPr/>
            <p:nvPr/>
          </p:nvCxnSpPr>
          <p:spPr bwMode="auto">
            <a:xfrm rot="5400000" flipH="1" flipV="1">
              <a:off x="6858000" y="4956175"/>
              <a:ext cx="914400" cy="0"/>
            </a:xfrm>
            <a:prstGeom prst="line">
              <a:avLst/>
            </a:prstGeom>
            <a:ln w="22225" cap="rnd" cmpd="sng" algn="ctr">
              <a:solidFill>
                <a:srgbClr val="003366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auto">
            <a:xfrm rot="5400000" flipH="1" flipV="1">
              <a:off x="6858000" y="4114800"/>
              <a:ext cx="914400" cy="0"/>
            </a:xfrm>
            <a:prstGeom prst="line">
              <a:avLst/>
            </a:prstGeom>
            <a:ln w="22225" cap="rnd" cmpd="sng" algn="ctr">
              <a:solidFill>
                <a:srgbClr val="003366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 bwMode="auto">
            <a:xfrm rot="5400000" flipH="1" flipV="1">
              <a:off x="6858000" y="3240088"/>
              <a:ext cx="914400" cy="0"/>
            </a:xfrm>
            <a:prstGeom prst="line">
              <a:avLst/>
            </a:prstGeom>
            <a:ln w="22225" cap="rnd" cmpd="sng" algn="ctr">
              <a:solidFill>
                <a:srgbClr val="003366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947" name="Rectangle 133"/>
            <p:cNvSpPr>
              <a:spLocks noChangeArrowheads="1"/>
            </p:cNvSpPr>
            <p:nvPr/>
          </p:nvSpPr>
          <p:spPr bwMode="auto">
            <a:xfrm>
              <a:off x="6172200" y="3276600"/>
              <a:ext cx="2286000" cy="64611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Senior Management communication</a:t>
              </a:r>
              <a:endParaRPr lang="en-US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948" name="Rectangle 133"/>
            <p:cNvSpPr>
              <a:spLocks noChangeArrowheads="1"/>
            </p:cNvSpPr>
            <p:nvPr/>
          </p:nvSpPr>
          <p:spPr bwMode="auto">
            <a:xfrm>
              <a:off x="6172200" y="4151313"/>
              <a:ext cx="2286000" cy="64611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Importance of the audit</a:t>
              </a:r>
              <a:endParaRPr lang="en-US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949" name="Rectangle 133"/>
            <p:cNvSpPr>
              <a:spLocks noChangeArrowheads="1"/>
            </p:cNvSpPr>
            <p:nvPr/>
          </p:nvSpPr>
          <p:spPr bwMode="auto">
            <a:xfrm>
              <a:off x="6172200" y="4992688"/>
              <a:ext cx="2286000" cy="64611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Legal </a:t>
              </a:r>
            </a:p>
            <a:p>
              <a:pPr algn="ctr"/>
              <a:r>
                <a:rPr lang="en-US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requirements</a:t>
              </a:r>
              <a:endParaRPr lang="en-US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39943" name="Picture 7" descr="ist2_5866705-businesswoman-smiling-with-her-arms-crossed.jp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6838" y="849313"/>
            <a:ext cx="1706562" cy="213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smtClean="0">
                <a:latin typeface="Calibri" pitchFamily="34" charset="0"/>
              </a:rPr>
              <a:t>Communication: Before and During the Audit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sz="quarter" idx="10"/>
          </p:nvPr>
        </p:nvSpPr>
        <p:spPr bwMode="auto">
          <a:xfrm>
            <a:off x="457200" y="990600"/>
            <a:ext cx="4800600" cy="5181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Put the Sales Representative at Ease</a:t>
            </a:r>
          </a:p>
          <a:p>
            <a:pPr eaLnBrk="1" hangingPunct="1"/>
            <a:r>
              <a:rPr lang="en-US" dirty="0" smtClean="0"/>
              <a:t>Explain the purpose of the audit</a:t>
            </a:r>
          </a:p>
          <a:p>
            <a:pPr eaLnBrk="1" hangingPunct="1"/>
            <a:r>
              <a:rPr lang="en-US" dirty="0" smtClean="0"/>
              <a:t>Assure the representative they are not individually targeted</a:t>
            </a:r>
          </a:p>
          <a:p>
            <a:pPr eaLnBrk="1" hangingPunct="1"/>
            <a:r>
              <a:rPr lang="en-US" dirty="0" smtClean="0"/>
              <a:t>Focus on the audit as a compliance initiative</a:t>
            </a:r>
          </a:p>
          <a:p>
            <a:pPr eaLnBrk="1" hangingPunct="1"/>
            <a:r>
              <a:rPr lang="en-US" dirty="0" smtClean="0"/>
              <a:t>Non-interference</a:t>
            </a:r>
          </a:p>
        </p:txBody>
      </p:sp>
      <p:pic>
        <p:nvPicPr>
          <p:cNvPr id="4096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1006475"/>
            <a:ext cx="3313113" cy="248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>
            <a:off x="-76200" y="5715000"/>
            <a:ext cx="9156700" cy="1588"/>
          </a:xfrm>
          <a:prstGeom prst="line">
            <a:avLst/>
          </a:prstGeom>
          <a:ln w="15875" cap="rnd" cmpd="sng" algn="ctr">
            <a:solidFill>
              <a:srgbClr val="0E6CB6"/>
            </a:solidFill>
            <a:prstDash val="sys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5400000" flipH="1" flipV="1">
            <a:off x="2932113" y="3236912"/>
            <a:ext cx="4953000" cy="3175"/>
          </a:xfrm>
          <a:prstGeom prst="line">
            <a:avLst/>
          </a:prstGeom>
          <a:ln w="15875" cap="rnd" cmpd="sng" algn="ctr">
            <a:solidFill>
              <a:srgbClr val="0E6CB6"/>
            </a:solidFill>
            <a:prstDash val="sys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6172200" y="3505200"/>
            <a:ext cx="2286000" cy="1417638"/>
            <a:chOff x="6172200" y="3505200"/>
            <a:chExt cx="2286000" cy="1417638"/>
          </a:xfrm>
        </p:grpSpPr>
        <p:cxnSp>
          <p:nvCxnSpPr>
            <p:cNvPr id="7" name="Straight Connector 6"/>
            <p:cNvCxnSpPr/>
            <p:nvPr/>
          </p:nvCxnSpPr>
          <p:spPr bwMode="auto">
            <a:xfrm rot="5400000" flipH="1" flipV="1">
              <a:off x="6858000" y="3962400"/>
              <a:ext cx="914400" cy="0"/>
            </a:xfrm>
            <a:prstGeom prst="line">
              <a:avLst/>
            </a:prstGeom>
            <a:ln w="22225" cap="rnd" cmpd="sng" algn="ctr">
              <a:solidFill>
                <a:srgbClr val="003366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969" name="Rectangle 133"/>
            <p:cNvSpPr>
              <a:spLocks noChangeArrowheads="1"/>
            </p:cNvSpPr>
            <p:nvPr/>
          </p:nvSpPr>
          <p:spPr bwMode="auto">
            <a:xfrm>
              <a:off x="6172200" y="3998913"/>
              <a:ext cx="2286000" cy="9239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Meet with the Representative prior to starting the day</a:t>
              </a:r>
              <a:endParaRPr lang="en-US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smtClean="0">
                <a:latin typeface="Calibri" pitchFamily="34" charset="0"/>
              </a:rPr>
              <a:t>Provide Results:  Team Meetings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Standardization of results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mtClean="0"/>
              <a:t>Ensures consistency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mtClean="0"/>
              <a:t>Provides guidance to future auditors</a:t>
            </a:r>
          </a:p>
          <a:p>
            <a:pPr eaLnBrk="1" hangingPunct="1"/>
            <a:r>
              <a:rPr lang="en-US" smtClean="0"/>
              <a:t>Team should hold status meetings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mtClean="0"/>
              <a:t>Discuss concerns and initiated changes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mtClean="0"/>
              <a:t>Out-of-scope observations</a:t>
            </a:r>
          </a:p>
        </p:txBody>
      </p:sp>
      <p:pic>
        <p:nvPicPr>
          <p:cNvPr id="41988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838200"/>
            <a:ext cx="3673475" cy="2438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>
            <a:off x="-76200" y="5715000"/>
            <a:ext cx="9156700" cy="1588"/>
          </a:xfrm>
          <a:prstGeom prst="line">
            <a:avLst/>
          </a:prstGeom>
          <a:ln w="15875" cap="rnd" cmpd="sng" algn="ctr">
            <a:solidFill>
              <a:srgbClr val="0E6CB6"/>
            </a:solidFill>
            <a:prstDash val="sys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5400000" flipH="1" flipV="1">
            <a:off x="2932113" y="3236912"/>
            <a:ext cx="4953000" cy="3175"/>
          </a:xfrm>
          <a:prstGeom prst="line">
            <a:avLst/>
          </a:prstGeom>
          <a:ln w="15875" cap="rnd" cmpd="sng" algn="ctr">
            <a:solidFill>
              <a:srgbClr val="0E6CB6"/>
            </a:solidFill>
            <a:prstDash val="sys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4876800"/>
            <a:ext cx="9144000" cy="685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algn="ctr">
            <a:solidFill>
              <a:srgbClr val="00334C"/>
            </a:solidFill>
            <a:miter lim="800000"/>
            <a:headEnd/>
            <a:tailEnd/>
          </a:ln>
          <a:effectLst>
            <a:outerShdw dist="35921" dir="2700000" algn="ctr" rotWithShape="0">
              <a:srgbClr val="00334C">
                <a:alpha val="50000"/>
              </a:srgbClr>
            </a:outerShdw>
          </a:effectLst>
        </p:spPr>
        <p:txBody>
          <a:bodyPr anchor="ctr"/>
          <a:lstStyle/>
          <a:p>
            <a:pPr algn="ctr" eaLnBrk="0" hangingPunct="0">
              <a:lnSpc>
                <a:spcPct val="90000"/>
              </a:lnSpc>
              <a:buClr>
                <a:srgbClr val="CC0000"/>
              </a:buClr>
              <a:buSzPct val="65000"/>
              <a:buFont typeface="Wingdings" charset="2"/>
              <a:buNone/>
              <a:defRPr/>
            </a:pPr>
            <a:r>
              <a:rPr lang="en-US" sz="2000" dirty="0"/>
              <a:t>Status </a:t>
            </a:r>
            <a:r>
              <a:rPr lang="en-US" sz="2000" dirty="0" smtClean="0"/>
              <a:t>meetings </a:t>
            </a:r>
            <a:r>
              <a:rPr lang="en-US" sz="2000" dirty="0"/>
              <a:t>help the team to discuss and educate one another during the course of the audit</a:t>
            </a:r>
            <a:endParaRPr lang="en-US" sz="1600" dirty="0">
              <a:solidFill>
                <a:srgbClr val="002C5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smtClean="0">
                <a:latin typeface="Calibri" pitchFamily="34" charset="0"/>
              </a:rPr>
              <a:t>Audit Results: Observations vs. Findings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sz="quarter" idx="10"/>
          </p:nvPr>
        </p:nvSpPr>
        <p:spPr bwMode="auto">
          <a:xfrm>
            <a:off x="457200" y="990600"/>
            <a:ext cx="4953000" cy="5181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None/>
            </a:pPr>
            <a:r>
              <a:rPr lang="en-US" b="1" smtClean="0">
                <a:solidFill>
                  <a:schemeClr val="accent2"/>
                </a:solidFill>
              </a:rPr>
              <a:t>Audit Observations</a:t>
            </a:r>
            <a:endParaRPr lang="en-US" b="1" smtClean="0"/>
          </a:p>
          <a:p>
            <a:pPr eaLnBrk="1" hangingPunct="1"/>
            <a:r>
              <a:rPr lang="en-US" u="sng" smtClean="0"/>
              <a:t>Initial results </a:t>
            </a:r>
            <a:r>
              <a:rPr lang="en-US" smtClean="0"/>
              <a:t>that may have the potential to violate policy or law</a:t>
            </a:r>
          </a:p>
          <a:p>
            <a:pPr eaLnBrk="1" hangingPunct="1"/>
            <a:endParaRPr lang="en-US" smtClean="0"/>
          </a:p>
          <a:p>
            <a:pPr eaLnBrk="1" hangingPunct="1">
              <a:buFontTx/>
              <a:buNone/>
            </a:pPr>
            <a:r>
              <a:rPr lang="en-US" b="1" smtClean="0">
                <a:solidFill>
                  <a:schemeClr val="accent2"/>
                </a:solidFill>
              </a:rPr>
              <a:t>Audit Findings</a:t>
            </a:r>
          </a:p>
          <a:p>
            <a:pPr eaLnBrk="1" hangingPunct="1"/>
            <a:r>
              <a:rPr lang="en-US" u="sng" smtClean="0"/>
              <a:t>Confirmed violations </a:t>
            </a:r>
            <a:r>
              <a:rPr lang="en-US" smtClean="0"/>
              <a:t>of policy or law</a:t>
            </a:r>
          </a:p>
        </p:txBody>
      </p:sp>
      <p:pic>
        <p:nvPicPr>
          <p:cNvPr id="43012" name="Picture 12"/>
          <p:cNvPicPr>
            <a:picLocks noChangeAspect="1" noChangeArrowheads="1"/>
          </p:cNvPicPr>
          <p:nvPr/>
        </p:nvPicPr>
        <p:blipFill>
          <a:blip r:embed="rId2" cstate="print"/>
          <a:srcRect r="12500"/>
          <a:stretch>
            <a:fillRect/>
          </a:stretch>
        </p:blipFill>
        <p:spPr bwMode="auto">
          <a:xfrm>
            <a:off x="5410200" y="838200"/>
            <a:ext cx="3733800" cy="48768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>
            <a:off x="-76200" y="5715000"/>
            <a:ext cx="9156700" cy="1588"/>
          </a:xfrm>
          <a:prstGeom prst="line">
            <a:avLst/>
          </a:prstGeom>
          <a:ln w="15875" cap="rnd" cmpd="sng" algn="ctr">
            <a:solidFill>
              <a:srgbClr val="0E6CB6"/>
            </a:solidFill>
            <a:prstDash val="sys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5400000" flipH="1" flipV="1">
            <a:off x="2932113" y="3236912"/>
            <a:ext cx="4953000" cy="3175"/>
          </a:xfrm>
          <a:prstGeom prst="line">
            <a:avLst/>
          </a:prstGeom>
          <a:ln w="15875" cap="rnd" cmpd="sng" algn="ctr">
            <a:solidFill>
              <a:srgbClr val="0E6CB6"/>
            </a:solidFill>
            <a:prstDash val="sys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AutoShape 4"/>
          <p:cNvSpPr>
            <a:spLocks noChangeArrowheads="1"/>
          </p:cNvSpPr>
          <p:nvPr/>
        </p:nvSpPr>
        <p:spPr bwMode="auto">
          <a:xfrm>
            <a:off x="4038600" y="996950"/>
            <a:ext cx="1219200" cy="755650"/>
          </a:xfrm>
          <a:prstGeom prst="flowChartMagneticDisk">
            <a:avLst/>
          </a:prstGeom>
          <a:solidFill>
            <a:srgbClr val="EAEAEA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/>
              <a:t>Previous</a:t>
            </a:r>
          </a:p>
          <a:p>
            <a:pPr algn="ctr"/>
            <a:r>
              <a:rPr lang="en-US" sz="1400"/>
              <a:t> audits</a:t>
            </a:r>
          </a:p>
        </p:txBody>
      </p:sp>
      <p:graphicFrame>
        <p:nvGraphicFramePr>
          <p:cNvPr id="5" name="Group 236"/>
          <p:cNvGraphicFramePr>
            <a:graphicFrameLocks noGrp="1"/>
          </p:cNvGraphicFramePr>
          <p:nvPr>
            <p:ph idx="4294967295"/>
          </p:nvPr>
        </p:nvGraphicFramePr>
        <p:xfrm>
          <a:off x="533400" y="1133475"/>
          <a:ext cx="2958655" cy="2596896"/>
        </p:xfrm>
        <a:graphic>
          <a:graphicData uri="http://schemas.openxmlformats.org/drawingml/2006/table">
            <a:tbl>
              <a:tblPr/>
              <a:tblGrid>
                <a:gridCol w="721623"/>
                <a:gridCol w="1371084"/>
                <a:gridCol w="865948"/>
              </a:tblGrid>
              <a:tr h="174567">
                <a:tc gridSpan="3">
                  <a:txBody>
                    <a:bodyPr/>
                    <a:lstStyle/>
                    <a:p>
                      <a:pPr marL="0" marR="0" lvl="0" indent="0" algn="ctr" defTabSz="892175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3366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RIDE-ALONG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9820">
                <a:tc>
                  <a:txBody>
                    <a:bodyPr/>
                    <a:lstStyle/>
                    <a:p>
                      <a:pPr marL="0" marR="0" lvl="0" indent="0" algn="l" defTabSz="892175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3366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Audit #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92175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3366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Findings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92175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3366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Priority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859">
                <a:tc>
                  <a:txBody>
                    <a:bodyPr/>
                    <a:lstStyle/>
                    <a:p>
                      <a:pPr marL="0" marR="0" lvl="0" indent="0" algn="l" defTabSz="892175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3366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92175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3366"/>
                        </a:buClr>
                        <a:buSzTx/>
                        <a:buFont typeface="Symbol" pitchFamily="18" charset="2"/>
                        <a:buChar char="¨"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Observation 1</a:t>
                      </a:r>
                    </a:p>
                    <a:p>
                      <a:pPr marL="0" marR="0" lvl="0" indent="0" algn="l" defTabSz="892175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3366"/>
                        </a:buClr>
                        <a:buSzTx/>
                        <a:buFont typeface="Symbol" pitchFamily="18" charset="2"/>
                        <a:buChar char="¨"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Observation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92175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3366"/>
                        </a:buClr>
                        <a:buSzTx/>
                        <a:buFont typeface="Symbol" pitchFamily="18" charset="2"/>
                        <a:buChar char="¨"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High</a:t>
                      </a:r>
                    </a:p>
                    <a:p>
                      <a:pPr marL="0" marR="0" lvl="0" indent="0" algn="l" defTabSz="892175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3366"/>
                        </a:buClr>
                        <a:buSzTx/>
                        <a:buFont typeface="Symbol" pitchFamily="18" charset="2"/>
                        <a:buChar char="¨"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859">
                <a:tc>
                  <a:txBody>
                    <a:bodyPr/>
                    <a:lstStyle/>
                    <a:p>
                      <a:pPr marL="0" marR="0" lvl="0" indent="0" algn="l" defTabSz="892175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3366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92175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3366"/>
                        </a:buClr>
                        <a:buSzTx/>
                        <a:buFont typeface="Symbol" pitchFamily="18" charset="2"/>
                        <a:buChar char="¨"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Observation 1</a:t>
                      </a:r>
                    </a:p>
                    <a:p>
                      <a:pPr marL="0" marR="0" lvl="0" indent="0" algn="l" defTabSz="892175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3366"/>
                        </a:buClr>
                        <a:buSzTx/>
                        <a:buFont typeface="Symbol" pitchFamily="18" charset="2"/>
                        <a:buChar char="¨"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Observation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92175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3366"/>
                        </a:buClr>
                        <a:buSzTx/>
                        <a:buFont typeface="Symbol" pitchFamily="18" charset="2"/>
                        <a:buChar char="¨"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Low</a:t>
                      </a:r>
                    </a:p>
                    <a:p>
                      <a:pPr marL="0" marR="0" lvl="0" indent="0" algn="l" defTabSz="892175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3366"/>
                        </a:buClr>
                        <a:buSzTx/>
                        <a:buFont typeface="Symbol" pitchFamily="18" charset="2"/>
                        <a:buChar char="¨"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High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859">
                <a:tc>
                  <a:txBody>
                    <a:bodyPr/>
                    <a:lstStyle/>
                    <a:p>
                      <a:pPr marL="0" marR="0" lvl="0" indent="0" algn="l" defTabSz="892175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3366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92175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3366"/>
                        </a:buClr>
                        <a:buSzTx/>
                        <a:buFont typeface="Symbol" pitchFamily="18" charset="2"/>
                        <a:buChar char="¨"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Observation 1</a:t>
                      </a:r>
                    </a:p>
                    <a:p>
                      <a:pPr marL="0" marR="0" lvl="0" indent="0" algn="l" defTabSz="892175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3366"/>
                        </a:buClr>
                        <a:buSzTx/>
                        <a:buFont typeface="Symbol" pitchFamily="18" charset="2"/>
                        <a:buChar char="¨"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Observation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92175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3366"/>
                        </a:buClr>
                        <a:buSzTx/>
                        <a:buFont typeface="Symbol" pitchFamily="18" charset="2"/>
                        <a:buChar char="¨"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Med</a:t>
                      </a:r>
                    </a:p>
                    <a:p>
                      <a:pPr marL="0" marR="0" lvl="0" indent="0" algn="l" defTabSz="892175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3366"/>
                        </a:buClr>
                        <a:buSzTx/>
                        <a:buFont typeface="Symbol" pitchFamily="18" charset="2"/>
                        <a:buChar char="¨"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Low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859">
                <a:tc>
                  <a:txBody>
                    <a:bodyPr/>
                    <a:lstStyle/>
                    <a:p>
                      <a:pPr marL="0" marR="0" lvl="0" indent="0" algn="l" defTabSz="892175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3366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92175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3366"/>
                        </a:buClr>
                        <a:buSzTx/>
                        <a:buFont typeface="Symbol" pitchFamily="18" charset="2"/>
                        <a:buChar char="¨"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Observation 1</a:t>
                      </a:r>
                    </a:p>
                    <a:p>
                      <a:pPr marL="0" marR="0" lvl="0" indent="0" algn="l" defTabSz="892175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3366"/>
                        </a:buClr>
                        <a:buSzTx/>
                        <a:buFont typeface="Symbol" pitchFamily="18" charset="2"/>
                        <a:buChar char="¨"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Observation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92175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3366"/>
                        </a:buClr>
                        <a:buSzTx/>
                        <a:buFont typeface="Symbol" pitchFamily="18" charset="2"/>
                        <a:buChar char="¨"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Low</a:t>
                      </a:r>
                    </a:p>
                    <a:p>
                      <a:pPr marL="0" marR="0" lvl="0" indent="0" algn="l" defTabSz="892175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3366"/>
                        </a:buClr>
                        <a:buSzTx/>
                        <a:buFont typeface="Symbol" pitchFamily="18" charset="2"/>
                        <a:buChar char="¨"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Low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4063" name="AutoShape 82"/>
          <p:cNvSpPr>
            <a:spLocks noChangeArrowheads="1"/>
          </p:cNvSpPr>
          <p:nvPr/>
        </p:nvSpPr>
        <p:spPr bwMode="auto">
          <a:xfrm rot="-5400000" flipH="1" flipV="1">
            <a:off x="4410075" y="1990725"/>
            <a:ext cx="387350" cy="6731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6699FF">
              <a:alpha val="56078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4064" name="Text Box 83"/>
          <p:cNvSpPr txBox="1">
            <a:spLocks noChangeArrowheads="1"/>
          </p:cNvSpPr>
          <p:nvPr/>
        </p:nvSpPr>
        <p:spPr bwMode="auto">
          <a:xfrm>
            <a:off x="3810000" y="2860675"/>
            <a:ext cx="1587500" cy="523875"/>
          </a:xfrm>
          <a:prstGeom prst="rect">
            <a:avLst/>
          </a:prstGeom>
          <a:noFill/>
          <a:ln w="50800">
            <a:solidFill>
              <a:srgbClr val="08215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/>
              <a:t>Quantitative Findings</a:t>
            </a:r>
          </a:p>
        </p:txBody>
      </p:sp>
      <p:graphicFrame>
        <p:nvGraphicFramePr>
          <p:cNvPr id="8" name="Group 238"/>
          <p:cNvGraphicFramePr>
            <a:graphicFrameLocks noGrp="1"/>
          </p:cNvGraphicFramePr>
          <p:nvPr/>
        </p:nvGraphicFramePr>
        <p:xfrm>
          <a:off x="5715000" y="1143000"/>
          <a:ext cx="2958655" cy="2596896"/>
        </p:xfrm>
        <a:graphic>
          <a:graphicData uri="http://schemas.openxmlformats.org/drawingml/2006/table">
            <a:tbl>
              <a:tblPr/>
              <a:tblGrid>
                <a:gridCol w="721623"/>
                <a:gridCol w="1371084"/>
                <a:gridCol w="865948"/>
              </a:tblGrid>
              <a:tr h="174567">
                <a:tc gridSpan="3">
                  <a:txBody>
                    <a:bodyPr/>
                    <a:lstStyle/>
                    <a:p>
                      <a:pPr marL="0" marR="0" lvl="0" indent="0" algn="ctr" defTabSz="892175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3366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Speaker Programs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6995">
                <a:tc>
                  <a:txBody>
                    <a:bodyPr/>
                    <a:lstStyle/>
                    <a:p>
                      <a:pPr marL="0" marR="0" lvl="0" indent="0" algn="l" defTabSz="892175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3366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Audit #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92175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3366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Findings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92175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3366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Priority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859">
                <a:tc>
                  <a:txBody>
                    <a:bodyPr/>
                    <a:lstStyle/>
                    <a:p>
                      <a:pPr marL="0" marR="0" lvl="0" indent="0" algn="l" defTabSz="892175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3366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92175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3366"/>
                        </a:buClr>
                        <a:buSzTx/>
                        <a:buFont typeface="Symbol" pitchFamily="18" charset="2"/>
                        <a:buChar char="¨"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Observation 1</a:t>
                      </a:r>
                    </a:p>
                    <a:p>
                      <a:pPr marL="0" marR="0" lvl="0" indent="0" algn="l" defTabSz="892175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3366"/>
                        </a:buClr>
                        <a:buSzTx/>
                        <a:buFont typeface="Symbol" pitchFamily="18" charset="2"/>
                        <a:buChar char="¨"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Observation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92175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3366"/>
                        </a:buClr>
                        <a:buSzTx/>
                        <a:buFont typeface="Symbol" pitchFamily="18" charset="2"/>
                        <a:buChar char="¨"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High</a:t>
                      </a:r>
                    </a:p>
                    <a:p>
                      <a:pPr marL="0" marR="0" lvl="0" indent="0" algn="l" defTabSz="892175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3366"/>
                        </a:buClr>
                        <a:buSzTx/>
                        <a:buFont typeface="Symbol" pitchFamily="18" charset="2"/>
                        <a:buChar char="¨"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859">
                <a:tc>
                  <a:txBody>
                    <a:bodyPr/>
                    <a:lstStyle/>
                    <a:p>
                      <a:pPr marL="0" marR="0" lvl="0" indent="0" algn="l" defTabSz="892175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3366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92175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3366"/>
                        </a:buClr>
                        <a:buSzTx/>
                        <a:buFont typeface="Symbol" pitchFamily="18" charset="2"/>
                        <a:buChar char="¨"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Observation 1</a:t>
                      </a:r>
                    </a:p>
                    <a:p>
                      <a:pPr marL="0" marR="0" lvl="0" indent="0" algn="l" defTabSz="892175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3366"/>
                        </a:buClr>
                        <a:buSzTx/>
                        <a:buFont typeface="Symbol" pitchFamily="18" charset="2"/>
                        <a:buChar char="¨"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Observation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92175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3366"/>
                        </a:buClr>
                        <a:buSzTx/>
                        <a:buFont typeface="Symbol" pitchFamily="18" charset="2"/>
                        <a:buChar char="¨"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Low</a:t>
                      </a:r>
                    </a:p>
                    <a:p>
                      <a:pPr marL="0" marR="0" lvl="0" indent="0" algn="l" defTabSz="892175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3366"/>
                        </a:buClr>
                        <a:buSzTx/>
                        <a:buFont typeface="Symbol" pitchFamily="18" charset="2"/>
                        <a:buChar char="¨"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High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859">
                <a:tc>
                  <a:txBody>
                    <a:bodyPr/>
                    <a:lstStyle/>
                    <a:p>
                      <a:pPr marL="0" marR="0" lvl="0" indent="0" algn="l" defTabSz="892175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3366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92175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3366"/>
                        </a:buClr>
                        <a:buSzTx/>
                        <a:buFont typeface="Symbol" pitchFamily="18" charset="2"/>
                        <a:buChar char="¨"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Observation 1</a:t>
                      </a:r>
                    </a:p>
                    <a:p>
                      <a:pPr marL="0" marR="0" lvl="0" indent="0" algn="l" defTabSz="892175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3366"/>
                        </a:buClr>
                        <a:buSzTx/>
                        <a:buFont typeface="Symbol" pitchFamily="18" charset="2"/>
                        <a:buChar char="¨"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Observation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92175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3366"/>
                        </a:buClr>
                        <a:buSzTx/>
                        <a:buFont typeface="Symbol" pitchFamily="18" charset="2"/>
                        <a:buChar char="¨"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Med</a:t>
                      </a:r>
                    </a:p>
                    <a:p>
                      <a:pPr marL="0" marR="0" lvl="0" indent="0" algn="l" defTabSz="892175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3366"/>
                        </a:buClr>
                        <a:buSzTx/>
                        <a:buFont typeface="Symbol" pitchFamily="18" charset="2"/>
                        <a:buChar char="¨"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Low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859">
                <a:tc>
                  <a:txBody>
                    <a:bodyPr/>
                    <a:lstStyle/>
                    <a:p>
                      <a:pPr marL="0" marR="0" lvl="0" indent="0" algn="l" defTabSz="892175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3366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92175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3366"/>
                        </a:buClr>
                        <a:buSzTx/>
                        <a:buFont typeface="Symbol" pitchFamily="18" charset="2"/>
                        <a:buChar char="¨"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Observation 1</a:t>
                      </a:r>
                    </a:p>
                    <a:p>
                      <a:pPr marL="0" marR="0" lvl="0" indent="0" algn="l" defTabSz="892175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3366"/>
                        </a:buClr>
                        <a:buSzTx/>
                        <a:buFont typeface="Symbol" pitchFamily="18" charset="2"/>
                        <a:buChar char="¨"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Observation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92175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3366"/>
                        </a:buClr>
                        <a:buSzTx/>
                        <a:buFont typeface="Symbol" pitchFamily="18" charset="2"/>
                        <a:buChar char="¨"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Low</a:t>
                      </a:r>
                    </a:p>
                    <a:p>
                      <a:pPr marL="0" marR="0" lvl="0" indent="0" algn="l" defTabSz="892175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3366"/>
                        </a:buClr>
                        <a:buSzTx/>
                        <a:buFont typeface="Symbol" pitchFamily="18" charset="2"/>
                        <a:buChar char="¨"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Low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4093" name="Rectangle 133"/>
          <p:cNvSpPr>
            <a:spLocks noChangeArrowheads="1"/>
          </p:cNvSpPr>
          <p:nvPr/>
        </p:nvSpPr>
        <p:spPr bwMode="auto">
          <a:xfrm>
            <a:off x="3203575" y="4267200"/>
            <a:ext cx="2667000" cy="533400"/>
          </a:xfrm>
          <a:prstGeom prst="rect">
            <a:avLst/>
          </a:prstGeom>
          <a:solidFill>
            <a:srgbClr val="EAEAEA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Root Cause Analysis</a:t>
            </a:r>
          </a:p>
        </p:txBody>
      </p:sp>
      <p:sp>
        <p:nvSpPr>
          <p:cNvPr id="44094" name="AutoShape 239"/>
          <p:cNvSpPr>
            <a:spLocks noChangeArrowheads="1"/>
          </p:cNvSpPr>
          <p:nvPr/>
        </p:nvSpPr>
        <p:spPr bwMode="auto">
          <a:xfrm flipV="1">
            <a:off x="1143000" y="3924300"/>
            <a:ext cx="1803400" cy="72707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rgbClr val="6699FF">
              <a:alpha val="56078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95" name="AutoShape 240"/>
          <p:cNvSpPr>
            <a:spLocks noChangeArrowheads="1"/>
          </p:cNvSpPr>
          <p:nvPr/>
        </p:nvSpPr>
        <p:spPr bwMode="auto">
          <a:xfrm flipH="1" flipV="1">
            <a:off x="6324600" y="3924300"/>
            <a:ext cx="1803400" cy="72707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rgbClr val="6699FF">
              <a:alpha val="56078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96" name="AutoShape 242"/>
          <p:cNvSpPr>
            <a:spLocks noChangeArrowheads="1"/>
          </p:cNvSpPr>
          <p:nvPr/>
        </p:nvSpPr>
        <p:spPr bwMode="auto">
          <a:xfrm rot="-5400000" flipH="1" flipV="1">
            <a:off x="4410075" y="3362325"/>
            <a:ext cx="387350" cy="6731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6699FF">
              <a:alpha val="56078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4097" name="AutoShape 243"/>
          <p:cNvSpPr>
            <a:spLocks noChangeArrowheads="1"/>
          </p:cNvSpPr>
          <p:nvPr/>
        </p:nvSpPr>
        <p:spPr bwMode="auto">
          <a:xfrm rot="-5400000" flipH="1" flipV="1">
            <a:off x="4410075" y="5038725"/>
            <a:ext cx="387350" cy="6731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6699FF">
              <a:alpha val="56078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4098" name="Rectangle 244"/>
          <p:cNvSpPr>
            <a:spLocks noChangeArrowheads="1"/>
          </p:cNvSpPr>
          <p:nvPr/>
        </p:nvSpPr>
        <p:spPr bwMode="auto">
          <a:xfrm>
            <a:off x="3276600" y="5867400"/>
            <a:ext cx="2667000" cy="533400"/>
          </a:xfrm>
          <a:prstGeom prst="rect">
            <a:avLst/>
          </a:prstGeom>
          <a:solidFill>
            <a:srgbClr val="EAEAEA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Recommendations</a:t>
            </a:r>
          </a:p>
        </p:txBody>
      </p:sp>
      <p:sp>
        <p:nvSpPr>
          <p:cNvPr id="4409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smtClean="0">
                <a:latin typeface="Calibri" pitchFamily="34" charset="0"/>
              </a:rPr>
              <a:t>Audit Results: Processing the Information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6172200" y="2209800"/>
            <a:ext cx="2286000" cy="2486025"/>
            <a:chOff x="6172200" y="2209800"/>
            <a:chExt cx="2286000" cy="2486025"/>
          </a:xfrm>
        </p:grpSpPr>
        <p:cxnSp>
          <p:nvCxnSpPr>
            <p:cNvPr id="9" name="Straight Connector 8"/>
            <p:cNvCxnSpPr/>
            <p:nvPr/>
          </p:nvCxnSpPr>
          <p:spPr bwMode="auto">
            <a:xfrm rot="5400000" flipH="1" flipV="1">
              <a:off x="6858000" y="2667000"/>
              <a:ext cx="914400" cy="0"/>
            </a:xfrm>
            <a:prstGeom prst="line">
              <a:avLst/>
            </a:prstGeom>
            <a:ln w="22225" cap="rnd" cmpd="sng" algn="ctr">
              <a:solidFill>
                <a:srgbClr val="003366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auto">
            <a:xfrm rot="5400000" flipH="1" flipV="1">
              <a:off x="6858000" y="3352800"/>
              <a:ext cx="914400" cy="0"/>
            </a:xfrm>
            <a:prstGeom prst="line">
              <a:avLst/>
            </a:prstGeom>
            <a:ln w="22225" cap="rnd" cmpd="sng" algn="ctr">
              <a:solidFill>
                <a:srgbClr val="003366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5066" name="Rectangle 133"/>
            <p:cNvSpPr>
              <a:spLocks noChangeArrowheads="1"/>
            </p:cNvSpPr>
            <p:nvPr/>
          </p:nvSpPr>
          <p:spPr bwMode="auto">
            <a:xfrm>
              <a:off x="6172200" y="2754313"/>
              <a:ext cx="2286000" cy="36988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Correct</a:t>
              </a:r>
              <a:endParaRPr lang="en-US" b="1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 bwMode="auto">
            <a:xfrm rot="5400000" flipH="1" flipV="1">
              <a:off x="6858000" y="3962400"/>
              <a:ext cx="914400" cy="0"/>
            </a:xfrm>
            <a:prstGeom prst="line">
              <a:avLst/>
            </a:prstGeom>
            <a:ln w="22225" cap="rnd" cmpd="sng" algn="ctr">
              <a:solidFill>
                <a:srgbClr val="003366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5068" name="Rectangle 133"/>
            <p:cNvSpPr>
              <a:spLocks noChangeArrowheads="1"/>
            </p:cNvSpPr>
            <p:nvPr/>
          </p:nvSpPr>
          <p:spPr bwMode="auto">
            <a:xfrm>
              <a:off x="6172200" y="4049713"/>
              <a:ext cx="2286000" cy="64611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Plan the audit for the following year(s)</a:t>
              </a:r>
              <a:endParaRPr lang="en-US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5069" name="Rectangle 133"/>
            <p:cNvSpPr>
              <a:spLocks noChangeArrowheads="1"/>
            </p:cNvSpPr>
            <p:nvPr/>
          </p:nvSpPr>
          <p:spPr bwMode="auto">
            <a:xfrm>
              <a:off x="6172200" y="3440113"/>
              <a:ext cx="2286000" cy="36988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Prevent</a:t>
              </a:r>
              <a:endParaRPr lang="en-US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505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smtClean="0">
                <a:latin typeface="Calibri" pitchFamily="34" charset="0"/>
              </a:rPr>
              <a:t>Audit Results: The Audit Report</a:t>
            </a:r>
          </a:p>
        </p:txBody>
      </p:sp>
      <p:sp>
        <p:nvSpPr>
          <p:cNvPr id="45060" name="Content Placeholder 2"/>
          <p:cNvSpPr>
            <a:spLocks noGrp="1"/>
          </p:cNvSpPr>
          <p:nvPr>
            <p:ph sz="quarter" idx="10"/>
          </p:nvPr>
        </p:nvSpPr>
        <p:spPr bwMode="auto">
          <a:xfrm>
            <a:off x="457200" y="838200"/>
            <a:ext cx="4953000" cy="3733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Differentiate between observations and findings</a:t>
            </a:r>
          </a:p>
          <a:p>
            <a:pPr eaLnBrk="1" hangingPunct="1"/>
            <a:r>
              <a:rPr lang="en-US" dirty="0" smtClean="0"/>
              <a:t>Corrective and Preventive Action (CAPA) Plan </a:t>
            </a:r>
          </a:p>
          <a:p>
            <a:pPr eaLnBrk="1" hangingPunct="1"/>
            <a:r>
              <a:rPr lang="en-US" dirty="0" smtClean="0"/>
              <a:t>Fix the immediate problem (CA)</a:t>
            </a:r>
          </a:p>
          <a:p>
            <a:pPr lvl="2" eaLnBrk="1" hangingPunct="1"/>
            <a:r>
              <a:rPr lang="en-US" sz="2000" dirty="0" smtClean="0"/>
              <a:t>Uncover the root cause of the violation</a:t>
            </a:r>
          </a:p>
          <a:p>
            <a:pPr lvl="2" eaLnBrk="1" hangingPunct="1"/>
            <a:r>
              <a:rPr lang="en-US" sz="2000" dirty="0" smtClean="0"/>
              <a:t>Hypothesize then confirm underlying cause</a:t>
            </a:r>
          </a:p>
          <a:p>
            <a:pPr lvl="2" eaLnBrk="1" hangingPunct="1"/>
            <a:r>
              <a:rPr lang="en-US" sz="2000" dirty="0" smtClean="0"/>
              <a:t>Issue recommendation</a:t>
            </a:r>
          </a:p>
          <a:p>
            <a:pPr marL="342900" lvl="1" indent="-342900" eaLnBrk="1" hangingPunct="1">
              <a:buSzPct val="75000"/>
              <a:buFont typeface="Arial" charset="0"/>
              <a:buBlip>
                <a:blip r:embed="rId2"/>
              </a:buBlip>
            </a:pPr>
            <a:r>
              <a:rPr lang="en-US" sz="2400" dirty="0" smtClean="0"/>
              <a:t>Develop specific recommendations to limit future occurrences (PA)</a:t>
            </a:r>
            <a:endParaRPr lang="en-US" dirty="0" smtClean="0"/>
          </a:p>
        </p:txBody>
      </p:sp>
      <p:cxnSp>
        <p:nvCxnSpPr>
          <p:cNvPr id="6" name="Straight Connector 5"/>
          <p:cNvCxnSpPr/>
          <p:nvPr/>
        </p:nvCxnSpPr>
        <p:spPr>
          <a:xfrm>
            <a:off x="-76200" y="5715000"/>
            <a:ext cx="9156700" cy="1588"/>
          </a:xfrm>
          <a:prstGeom prst="line">
            <a:avLst/>
          </a:prstGeom>
          <a:ln w="15875" cap="rnd" cmpd="sng" algn="ctr">
            <a:solidFill>
              <a:srgbClr val="0E6CB6"/>
            </a:solidFill>
            <a:prstDash val="sys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 flipH="1" flipV="1">
            <a:off x="2932113" y="3236912"/>
            <a:ext cx="4953000" cy="3175"/>
          </a:xfrm>
          <a:prstGeom prst="line">
            <a:avLst/>
          </a:prstGeom>
          <a:ln w="15875" cap="rnd" cmpd="sng" algn="ctr">
            <a:solidFill>
              <a:srgbClr val="0E6CB6"/>
            </a:solidFill>
            <a:prstDash val="sys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6248400" y="1371600"/>
            <a:ext cx="2120965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CAPA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smtClean="0">
                <a:latin typeface="Calibri" pitchFamily="34" charset="0"/>
              </a:rPr>
              <a:t>CIA Required Live Auditing/Monitoring</a:t>
            </a:r>
          </a:p>
        </p:txBody>
      </p:sp>
      <p:graphicFrame>
        <p:nvGraphicFramePr>
          <p:cNvPr id="6" name="Group 252"/>
          <p:cNvGraphicFramePr>
            <a:graphicFrameLocks noGrp="1"/>
          </p:cNvGraphicFramePr>
          <p:nvPr/>
        </p:nvGraphicFramePr>
        <p:xfrm>
          <a:off x="228600" y="2266950"/>
          <a:ext cx="4419601" cy="4057230"/>
        </p:xfrm>
        <a:graphic>
          <a:graphicData uri="http://schemas.openxmlformats.org/drawingml/2006/table">
            <a:tbl>
              <a:tblPr/>
              <a:tblGrid>
                <a:gridCol w="1752600"/>
                <a:gridCol w="990600"/>
                <a:gridCol w="762000"/>
                <a:gridCol w="914401"/>
              </a:tblGrid>
              <a:tr h="572304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892175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3366"/>
                        </a:buClr>
                        <a:buSzTx/>
                        <a:buFont typeface="Symbol" pitchFamily="28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Company</a:t>
                      </a:r>
                    </a:p>
                  </a:txBody>
                  <a:tcPr marL="90173" marR="90173" marT="43531" marB="43531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892175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3366"/>
                        </a:buClr>
                        <a:buSzTx/>
                        <a:buFont typeface="Symbol" pitchFamily="28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Settlement Date</a:t>
                      </a:r>
                    </a:p>
                  </a:txBody>
                  <a:tcPr marL="90173" marR="90173" marT="43531" marB="435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92175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3366"/>
                        </a:buClr>
                        <a:buSzTx/>
                        <a:buFont typeface="Symbol" pitchFamily="28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Field Ride-</a:t>
                      </a: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Alongs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173" marR="90173" marT="43531" marB="435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92175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3366"/>
                        </a:buClr>
                        <a:buSzTx/>
                        <a:buFont typeface="Symbol" pitchFamily="28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Speaker Programs</a:t>
                      </a:r>
                    </a:p>
                  </a:txBody>
                  <a:tcPr marL="90173" marR="90173" marT="43531" marB="435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11048">
                <a:tc>
                  <a:txBody>
                    <a:bodyPr/>
                    <a:lstStyle/>
                    <a:p>
                      <a:pPr marL="0" marR="0" lvl="0" indent="0" algn="l" defTabSz="892175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3366"/>
                        </a:buClr>
                        <a:buSzTx/>
                        <a:buFont typeface="Symbol" pitchFamily="28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Novartis</a:t>
                      </a:r>
                    </a:p>
                  </a:txBody>
                  <a:tcPr marL="90173" marR="90173" marT="43531" marB="43531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92175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3366"/>
                        </a:buClr>
                        <a:buSzTx/>
                        <a:buFont typeface="Symbol" pitchFamily="28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9/29/10</a:t>
                      </a:r>
                    </a:p>
                  </a:txBody>
                  <a:tcPr marL="90173" marR="90173" marT="43531" marB="435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92175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3366"/>
                        </a:buClr>
                        <a:buSzTx/>
                        <a:buFont typeface="Symbol" pitchFamily="28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</a:t>
                      </a:r>
                    </a:p>
                  </a:txBody>
                  <a:tcPr marL="90173" marR="90173" marT="43531" marB="435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92175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3366"/>
                        </a:buClr>
                        <a:buSzTx/>
                        <a:buFont typeface="Symbol" pitchFamily="28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125</a:t>
                      </a:r>
                    </a:p>
                  </a:txBody>
                  <a:tcPr marL="90173" marR="90173" marT="43531" marB="435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1048">
                <a:tc>
                  <a:txBody>
                    <a:bodyPr/>
                    <a:lstStyle/>
                    <a:p>
                      <a:pPr marL="0" marR="0" lvl="0" indent="0" algn="l" defTabSz="892175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3366"/>
                        </a:buClr>
                        <a:buSzTx/>
                        <a:buFont typeface="Symbol" pitchFamily="28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Forest</a:t>
                      </a:r>
                    </a:p>
                  </a:txBody>
                  <a:tcPr marL="90173" marR="90173" marT="43531" marB="43531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92175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3366"/>
                        </a:buClr>
                        <a:buSzTx/>
                        <a:buFont typeface="Symbol" pitchFamily="28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9/15/10</a:t>
                      </a:r>
                    </a:p>
                  </a:txBody>
                  <a:tcPr marL="90173" marR="90173" marT="43531" marB="435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92175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3366"/>
                        </a:buClr>
                        <a:buSzTx/>
                        <a:buFont typeface="Symbol" pitchFamily="28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</a:t>
                      </a:r>
                    </a:p>
                  </a:txBody>
                  <a:tcPr marL="90173" marR="90173" marT="43531" marB="435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92175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3366"/>
                        </a:buClr>
                        <a:buSzTx/>
                        <a:buFont typeface="Symbol" pitchFamily="28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175</a:t>
                      </a:r>
                    </a:p>
                  </a:txBody>
                  <a:tcPr marL="90173" marR="90173" marT="43531" marB="435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104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892175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3366"/>
                        </a:buClr>
                        <a:buSzTx/>
                        <a:buFont typeface="Symbol" pitchFamily="28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Allergan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173" marR="90173" marT="43531" marB="43531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892175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3366"/>
                        </a:buClr>
                        <a:buSzTx/>
                        <a:buFont typeface="Symbol" pitchFamily="28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9/1/10</a:t>
                      </a:r>
                    </a:p>
                  </a:txBody>
                  <a:tcPr marL="90173" marR="90173" marT="43531" marB="435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92175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3366"/>
                        </a:buClr>
                        <a:buSzTx/>
                        <a:buFont typeface="Symbol" pitchFamily="28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marL="90173" marR="90173" marT="43531" marB="435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92175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3366"/>
                        </a:buClr>
                        <a:buSzTx/>
                        <a:buFont typeface="Symbol" pitchFamily="28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75</a:t>
                      </a:r>
                    </a:p>
                  </a:txBody>
                  <a:tcPr marL="90173" marR="90173" marT="43531" marB="435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104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892175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3366"/>
                        </a:buClr>
                        <a:buSzTx/>
                        <a:buFont typeface="Symbol" pitchFamily="28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Ortho-McNeill-Janssen</a:t>
                      </a:r>
                    </a:p>
                  </a:txBody>
                  <a:tcPr marL="90173" marR="90173" marT="43531" marB="43531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892175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3366"/>
                        </a:buClr>
                        <a:buSzTx/>
                        <a:buFont typeface="Symbol" pitchFamily="28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4/28/10</a:t>
                      </a:r>
                    </a:p>
                  </a:txBody>
                  <a:tcPr marL="90173" marR="90173" marT="43531" marB="435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92175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3366"/>
                        </a:buClr>
                        <a:buSzTx/>
                        <a:buFont typeface="Symbol" pitchFamily="28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marL="90173" marR="90173" marT="43531" marB="435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92175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3366"/>
                        </a:buClr>
                        <a:buSzTx/>
                        <a:buFont typeface="Symbol" pitchFamily="28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</a:t>
                      </a:r>
                    </a:p>
                  </a:txBody>
                  <a:tcPr marL="90173" marR="90173" marT="43531" marB="435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104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892175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3366"/>
                        </a:buClr>
                        <a:buSzTx/>
                        <a:buFont typeface="Symbol" pitchFamily="28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Astra-Zeneca</a:t>
                      </a:r>
                    </a:p>
                  </a:txBody>
                  <a:tcPr marL="90173" marR="90173" marT="43531" marB="43531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892175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3366"/>
                        </a:buClr>
                        <a:buSzTx/>
                        <a:buFont typeface="Symbol" pitchFamily="28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4/27/10</a:t>
                      </a:r>
                    </a:p>
                  </a:txBody>
                  <a:tcPr marL="90173" marR="90173" marT="43531" marB="435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92175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3366"/>
                        </a:buClr>
                        <a:buSzTx/>
                        <a:buFont typeface="Symbol" pitchFamily="28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75</a:t>
                      </a:r>
                    </a:p>
                  </a:txBody>
                  <a:tcPr marL="90173" marR="90173" marT="43531" marB="435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92175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3366"/>
                        </a:buClr>
                        <a:buSzTx/>
                        <a:buFont typeface="Symbol" pitchFamily="28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250</a:t>
                      </a:r>
                    </a:p>
                  </a:txBody>
                  <a:tcPr marL="90173" marR="90173" marT="43531" marB="435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104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892175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3366"/>
                        </a:buClr>
                        <a:buSzTx/>
                        <a:buFont typeface="Symbol" pitchFamily="28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Pfizer</a:t>
                      </a:r>
                    </a:p>
                  </a:txBody>
                  <a:tcPr marL="90173" marR="90173" marT="43531" marB="43531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892175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3366"/>
                        </a:buClr>
                        <a:buSzTx/>
                        <a:buFont typeface="Symbol" pitchFamily="28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8/31/09</a:t>
                      </a:r>
                    </a:p>
                  </a:txBody>
                  <a:tcPr marL="90173" marR="90173" marT="43531" marB="435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92175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3366"/>
                        </a:buClr>
                        <a:buSzTx/>
                        <a:buFont typeface="Symbol" pitchFamily="28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</a:t>
                      </a:r>
                    </a:p>
                  </a:txBody>
                  <a:tcPr marL="90173" marR="90173" marT="43531" marB="435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92175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3366"/>
                        </a:buClr>
                        <a:buSzTx/>
                        <a:buFont typeface="Symbol" pitchFamily="28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</a:t>
                      </a:r>
                    </a:p>
                  </a:txBody>
                  <a:tcPr marL="90173" marR="90173" marT="43531" marB="435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104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892175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3366"/>
                        </a:buClr>
                        <a:buSzTx/>
                        <a:buFont typeface="Symbol" pitchFamily="28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Lilly</a:t>
                      </a:r>
                    </a:p>
                  </a:txBody>
                  <a:tcPr marL="90173" marR="90173" marT="43531" marB="43531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892175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3366"/>
                        </a:buClr>
                        <a:buSzTx/>
                        <a:buFont typeface="Symbol" pitchFamily="28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1/14/09</a:t>
                      </a:r>
                    </a:p>
                  </a:txBody>
                  <a:tcPr marL="90173" marR="90173" marT="43531" marB="435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92175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3366"/>
                        </a:buClr>
                        <a:buSzTx/>
                        <a:buFont typeface="Symbol" pitchFamily="28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</a:t>
                      </a:r>
                    </a:p>
                  </a:txBody>
                  <a:tcPr marL="90173" marR="90173" marT="43531" marB="435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92175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3366"/>
                        </a:buClr>
                        <a:buSzTx/>
                        <a:buFont typeface="Symbol" pitchFamily="28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N/A</a:t>
                      </a:r>
                    </a:p>
                  </a:txBody>
                  <a:tcPr marL="90173" marR="90173" marT="43531" marB="435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104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892175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3366"/>
                        </a:buClr>
                        <a:buSzTx/>
                        <a:buFont typeface="Symbol" pitchFamily="28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Cephalon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173" marR="90173" marT="43531" marB="43531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892175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3366"/>
                        </a:buClr>
                        <a:buSzTx/>
                        <a:buFont typeface="Symbol" pitchFamily="28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9/29/08</a:t>
                      </a:r>
                    </a:p>
                  </a:txBody>
                  <a:tcPr marL="90173" marR="90173" marT="43531" marB="435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92175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3366"/>
                        </a:buClr>
                        <a:buSzTx/>
                        <a:buFont typeface="Symbol" pitchFamily="28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marL="90173" marR="90173" marT="43531" marB="435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92175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3366"/>
                        </a:buClr>
                        <a:buSzTx/>
                        <a:buFont typeface="Symbol" pitchFamily="28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N/A</a:t>
                      </a:r>
                    </a:p>
                  </a:txBody>
                  <a:tcPr marL="90173" marR="90173" marT="43531" marB="435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104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892175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3366"/>
                        </a:buClr>
                        <a:buSzTx/>
                        <a:buFont typeface="Symbol" pitchFamily="28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Otsuka</a:t>
                      </a:r>
                    </a:p>
                  </a:txBody>
                  <a:tcPr marL="90173" marR="90173" marT="43531" marB="43531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892175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3366"/>
                        </a:buClr>
                        <a:buSzTx/>
                        <a:buFont typeface="Symbol" pitchFamily="28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3/25/08</a:t>
                      </a:r>
                    </a:p>
                  </a:txBody>
                  <a:tcPr marL="90173" marR="90173" marT="43531" marB="435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92175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3366"/>
                        </a:buClr>
                        <a:buSzTx/>
                        <a:buFont typeface="Symbol" pitchFamily="28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L="90173" marR="90173" marT="43531" marB="435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92175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3366"/>
                        </a:buClr>
                        <a:buSzTx/>
                        <a:buFont typeface="Symbol" pitchFamily="28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N/A</a:t>
                      </a:r>
                    </a:p>
                  </a:txBody>
                  <a:tcPr marL="90173" marR="90173" marT="43531" marB="435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104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892175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3366"/>
                        </a:buClr>
                        <a:buSzTx/>
                        <a:buFont typeface="Symbol" pitchFamily="28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BMS</a:t>
                      </a:r>
                    </a:p>
                  </a:txBody>
                  <a:tcPr marL="90173" marR="90173" marT="43531" marB="43531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892175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3366"/>
                        </a:buClr>
                        <a:buSzTx/>
                        <a:buFont typeface="Symbol" pitchFamily="28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9/26/07</a:t>
                      </a:r>
                    </a:p>
                  </a:txBody>
                  <a:tcPr marL="90173" marR="90173" marT="43531" marB="435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92175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3366"/>
                        </a:buClr>
                        <a:buSzTx/>
                        <a:buFont typeface="Symbol" pitchFamily="28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marL="90173" marR="90173" marT="43531" marB="435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92175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3366"/>
                        </a:buClr>
                        <a:buSzTx/>
                        <a:buFont typeface="Symbol" pitchFamily="28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N/A</a:t>
                      </a:r>
                    </a:p>
                  </a:txBody>
                  <a:tcPr marL="90173" marR="90173" marT="43531" marB="435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104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892175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3366"/>
                        </a:buClr>
                        <a:buSzTx/>
                        <a:buFont typeface="Symbol" pitchFamily="28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Jazz</a:t>
                      </a:r>
                    </a:p>
                  </a:txBody>
                  <a:tcPr marL="90173" marR="90173" marT="43531" marB="43531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892175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3366"/>
                        </a:buClr>
                        <a:buSzTx/>
                        <a:buFont typeface="Symbol" pitchFamily="28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7/13/07</a:t>
                      </a:r>
                    </a:p>
                  </a:txBody>
                  <a:tcPr marL="90173" marR="90173" marT="43531" marB="435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92175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3366"/>
                        </a:buClr>
                        <a:buSzTx/>
                        <a:buFont typeface="Symbol" pitchFamily="28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L="90173" marR="90173" marT="43531" marB="435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92175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3366"/>
                        </a:buClr>
                        <a:buSzTx/>
                        <a:buFont typeface="Symbol" pitchFamily="28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N/A</a:t>
                      </a:r>
                    </a:p>
                  </a:txBody>
                  <a:tcPr marL="90173" marR="90173" marT="43531" marB="435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8742" name="Content Placeholder 2"/>
          <p:cNvSpPr>
            <a:spLocks noGrp="1"/>
          </p:cNvSpPr>
          <p:nvPr>
            <p:ph sz="quarter" idx="10"/>
          </p:nvPr>
        </p:nvSpPr>
        <p:spPr bwMode="auto">
          <a:xfrm>
            <a:off x="5791200" y="3048000"/>
            <a:ext cx="3276600" cy="1676400"/>
          </a:xfrm>
          <a:noFill/>
          <a:ln>
            <a:solidFill>
              <a:srgbClr val="002C6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63550" indent="-463550" eaLnBrk="1" hangingPunct="1"/>
            <a:r>
              <a:rPr lang="en-US" sz="1600" b="1" smtClean="0"/>
              <a:t>Trend toward increasing number of audits</a:t>
            </a:r>
          </a:p>
          <a:p>
            <a:pPr marL="463550" indent="-463550" eaLnBrk="1" hangingPunct="1"/>
            <a:r>
              <a:rPr lang="en-US" sz="1600" b="1" smtClean="0"/>
              <a:t>Speaker Program reviews began in Aug 09 with Pfizer</a:t>
            </a:r>
          </a:p>
          <a:p>
            <a:pPr marL="463550" indent="-463550" eaLnBrk="1" hangingPunct="1"/>
            <a:r>
              <a:rPr lang="en-US" sz="1600" b="1" smtClean="0"/>
              <a:t>Variability in number of audits required </a:t>
            </a:r>
            <a:endParaRPr lang="en-US" sz="1400" smtClean="0"/>
          </a:p>
        </p:txBody>
      </p:sp>
      <p:sp>
        <p:nvSpPr>
          <p:cNvPr id="11" name="Rectangle 10"/>
          <p:cNvSpPr/>
          <p:nvPr/>
        </p:nvSpPr>
        <p:spPr>
          <a:xfrm>
            <a:off x="228600" y="2952750"/>
            <a:ext cx="4419600" cy="177165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4648200" y="3486150"/>
            <a:ext cx="1143000" cy="685800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 dirty="0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0" y="990600"/>
            <a:ext cx="9144000" cy="914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algn="ctr">
            <a:solidFill>
              <a:srgbClr val="00334C"/>
            </a:solidFill>
            <a:miter lim="800000"/>
            <a:headEnd/>
            <a:tailEnd/>
          </a:ln>
          <a:effectLst>
            <a:outerShdw dist="35921" dir="2700000" algn="ctr" rotWithShape="0">
              <a:srgbClr val="00334C">
                <a:alpha val="50000"/>
              </a:srgbClr>
            </a:outerShdw>
          </a:effectLst>
        </p:spPr>
        <p:txBody>
          <a:bodyPr anchor="ctr"/>
          <a:lstStyle/>
          <a:p>
            <a:pPr lvl="3" eaLnBrk="0" hangingPunct="0">
              <a:lnSpc>
                <a:spcPct val="90000"/>
              </a:lnSpc>
              <a:buClr>
                <a:srgbClr val="CC0000"/>
              </a:buClr>
              <a:buSzPct val="65000"/>
              <a:buFont typeface="Wingdings" charset="2"/>
              <a:buNone/>
              <a:defRPr/>
            </a:pPr>
            <a:r>
              <a:rPr lang="en-US" sz="2800" b="1" dirty="0"/>
              <a:t>OIG-HHS has sent a strong signal…  </a:t>
            </a:r>
          </a:p>
          <a:p>
            <a:pPr lvl="3" eaLnBrk="0" hangingPunct="0">
              <a:lnSpc>
                <a:spcPct val="90000"/>
              </a:lnSpc>
              <a:buClr>
                <a:srgbClr val="CC0000"/>
              </a:buClr>
              <a:buSzPct val="65000"/>
              <a:buFont typeface="Wingdings" charset="2"/>
              <a:buNone/>
              <a:defRPr/>
            </a:pPr>
            <a:r>
              <a:rPr lang="en-US" dirty="0"/>
              <a:t>Auditing/Monitoring is an essential tool for compliance departments</a:t>
            </a:r>
          </a:p>
        </p:txBody>
      </p:sp>
      <p:pic>
        <p:nvPicPr>
          <p:cNvPr id="14" name="Picture 21" descr="DHHS_Seal.jp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" y="8382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4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74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874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74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7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7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7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87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7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7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87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87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7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42" grpId="0" build="p" animBg="1"/>
      <p:bldP spid="11" grpId="0" animBg="1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smtClean="0">
                <a:latin typeface="Calibri" pitchFamily="34" charset="0"/>
              </a:rPr>
              <a:t>Helpful Tips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-76200" y="5715000"/>
            <a:ext cx="9156700" cy="1588"/>
          </a:xfrm>
          <a:prstGeom prst="line">
            <a:avLst/>
          </a:prstGeom>
          <a:ln w="15875" cap="rnd" cmpd="sng" algn="ctr">
            <a:solidFill>
              <a:srgbClr val="0E6CB6"/>
            </a:solidFill>
            <a:prstDash val="sys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5400000" flipH="1" flipV="1">
            <a:off x="2932113" y="3236912"/>
            <a:ext cx="4953000" cy="3175"/>
          </a:xfrm>
          <a:prstGeom prst="line">
            <a:avLst/>
          </a:prstGeom>
          <a:ln w="15875" cap="rnd" cmpd="sng" algn="ctr">
            <a:solidFill>
              <a:srgbClr val="0E6CB6"/>
            </a:solidFill>
            <a:prstDash val="sys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0" y="838200"/>
            <a:ext cx="5334000" cy="7620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463550" indent="-463550" defTabSz="892175">
              <a:lnSpc>
                <a:spcPct val="200000"/>
              </a:lnSpc>
              <a:buFont typeface="Arial" pitchFamily="34" charset="0"/>
              <a:buAutoNum type="arabicPeriod"/>
              <a:defRPr/>
            </a:pPr>
            <a:r>
              <a:rPr lang="en-US" sz="2000" b="1" kern="0" dirty="0">
                <a:solidFill>
                  <a:srgbClr val="002C5F"/>
                </a:solidFill>
              </a:rPr>
              <a:t>Stay within scope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1847850"/>
            <a:ext cx="5334000" cy="7620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463550" indent="-463550" defTabSz="892175">
              <a:lnSpc>
                <a:spcPct val="200000"/>
              </a:lnSpc>
              <a:buFont typeface="+mj-lt"/>
              <a:buAutoNum type="arabicPeriod" startAt="2"/>
              <a:defRPr/>
            </a:pPr>
            <a:r>
              <a:rPr lang="en-US" sz="2000" b="1" kern="0" dirty="0">
                <a:solidFill>
                  <a:srgbClr val="002C5F"/>
                </a:solidFill>
              </a:rPr>
              <a:t>Make use of the available resources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2857500"/>
            <a:ext cx="5334000" cy="7620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463550" indent="-463550" defTabSz="892175">
              <a:lnSpc>
                <a:spcPct val="200000"/>
              </a:lnSpc>
              <a:buFont typeface="+mj-lt"/>
              <a:buAutoNum type="arabicPeriod" startAt="3"/>
              <a:defRPr/>
            </a:pPr>
            <a:r>
              <a:rPr lang="en-US" sz="2000" b="1" kern="0" dirty="0">
                <a:solidFill>
                  <a:srgbClr val="002C5F"/>
                </a:solidFill>
              </a:rPr>
              <a:t>Develop protocols for cancellations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3867150"/>
            <a:ext cx="5334000" cy="7620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463550" indent="-463550" defTabSz="892175">
              <a:lnSpc>
                <a:spcPct val="200000"/>
              </a:lnSpc>
              <a:buFont typeface="+mj-lt"/>
              <a:buAutoNum type="arabicPeriod" startAt="4"/>
              <a:defRPr/>
            </a:pPr>
            <a:r>
              <a:rPr lang="en-US" sz="2000" b="1" kern="0" dirty="0">
                <a:solidFill>
                  <a:srgbClr val="002C5F"/>
                </a:solidFill>
              </a:rPr>
              <a:t>Limit the number or auditors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4876800"/>
            <a:ext cx="5334000" cy="7620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463550" indent="-463550" defTabSz="892175">
              <a:lnSpc>
                <a:spcPct val="200000"/>
              </a:lnSpc>
              <a:buFont typeface="+mj-lt"/>
              <a:buAutoNum type="arabicPeriod" startAt="5"/>
              <a:defRPr/>
            </a:pPr>
            <a:r>
              <a:rPr lang="en-US" sz="2000" b="1" kern="0" dirty="0">
                <a:solidFill>
                  <a:srgbClr val="002C5F"/>
                </a:solidFill>
              </a:rPr>
              <a:t>Set a timeframe for follow-ups</a:t>
            </a:r>
          </a:p>
        </p:txBody>
      </p:sp>
      <p:pic>
        <p:nvPicPr>
          <p:cNvPr id="46090" name="Picture 12" descr="ist2_10587925-portrait-of-businesswoman-showing-thumbs-up-sign.jpg"/>
          <p:cNvPicPr>
            <a:picLocks/>
          </p:cNvPicPr>
          <p:nvPr/>
        </p:nvPicPr>
        <p:blipFill>
          <a:blip r:embed="rId2" cstate="print"/>
          <a:srcRect r="7547"/>
          <a:stretch>
            <a:fillRect/>
          </a:stretch>
        </p:blipFill>
        <p:spPr bwMode="auto">
          <a:xfrm>
            <a:off x="5410200" y="841375"/>
            <a:ext cx="37338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46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smtClean="0">
                <a:latin typeface="Calibri" pitchFamily="34" charset="0"/>
              </a:rPr>
              <a:t>Contact Information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-1600200" y="1087438"/>
            <a:ext cx="12344400" cy="4375150"/>
            <a:chOff x="-1600200" y="1087438"/>
            <a:chExt cx="12344400" cy="4374369"/>
          </a:xfrm>
        </p:grpSpPr>
        <p:pic>
          <p:nvPicPr>
            <p:cNvPr id="47108" name="Picture 5" descr="Potomac_logo"/>
            <p:cNvPicPr>
              <a:picLocks noChangeAspect="1" noChangeArrowheads="1"/>
            </p:cNvPicPr>
            <p:nvPr/>
          </p:nvPicPr>
          <p:blipFill>
            <a:blip r:embed="rId2" cstate="print"/>
            <a:srcRect l="7841" t="780" r="7008" b="15131"/>
            <a:stretch>
              <a:fillRect/>
            </a:stretch>
          </p:blipFill>
          <p:spPr bwMode="auto">
            <a:xfrm>
              <a:off x="3040063" y="1087438"/>
              <a:ext cx="3368675" cy="1655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7109" name="TextBox 10"/>
            <p:cNvSpPr txBox="1">
              <a:spLocks noChangeArrowheads="1"/>
            </p:cNvSpPr>
            <p:nvPr/>
          </p:nvSpPr>
          <p:spPr bwMode="auto">
            <a:xfrm>
              <a:off x="-1600200" y="3352800"/>
              <a:ext cx="9144000" cy="549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b="1">
                  <a:solidFill>
                    <a:srgbClr val="002C5F"/>
                  </a:solidFill>
                  <a:latin typeface="Calibri" pitchFamily="34" charset="0"/>
                </a:rPr>
                <a:t>Jon Wilkenfeld</a:t>
              </a:r>
            </a:p>
            <a:p>
              <a:pPr algn="ctr"/>
              <a:r>
                <a:rPr lang="en-US" sz="1200" i="1">
                  <a:solidFill>
                    <a:srgbClr val="83AFB4"/>
                  </a:solidFill>
                  <a:latin typeface="Calibri" pitchFamily="34" charset="0"/>
                </a:rPr>
                <a:t>President</a:t>
              </a:r>
            </a:p>
          </p:txBody>
        </p:sp>
        <p:sp>
          <p:nvSpPr>
            <p:cNvPr id="47110" name="TextBox 11"/>
            <p:cNvSpPr txBox="1">
              <a:spLocks noChangeArrowheads="1"/>
            </p:cNvSpPr>
            <p:nvPr/>
          </p:nvSpPr>
          <p:spPr bwMode="auto">
            <a:xfrm>
              <a:off x="1599702" y="4222750"/>
              <a:ext cx="2742610" cy="12390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ts val="1538"/>
                </a:lnSpc>
                <a:tabLst>
                  <a:tab pos="400050" algn="l"/>
                </a:tabLst>
              </a:pPr>
              <a:r>
                <a:rPr lang="en-US" sz="1200" b="1">
                  <a:solidFill>
                    <a:srgbClr val="002C5F"/>
                  </a:solidFill>
                  <a:latin typeface="Calibri" pitchFamily="34" charset="0"/>
                </a:rPr>
                <a:t>Tel:  	703.430.5944</a:t>
              </a:r>
            </a:p>
            <a:p>
              <a:pPr algn="ctr">
                <a:lnSpc>
                  <a:spcPts val="1538"/>
                </a:lnSpc>
                <a:tabLst>
                  <a:tab pos="400050" algn="l"/>
                </a:tabLst>
              </a:pPr>
              <a:r>
                <a:rPr lang="en-US" sz="1200" b="1">
                  <a:solidFill>
                    <a:srgbClr val="002C5F"/>
                  </a:solidFill>
                  <a:latin typeface="Calibri" pitchFamily="34" charset="0"/>
                </a:rPr>
                <a:t>Cell: 	610.470.7616</a:t>
              </a:r>
            </a:p>
            <a:p>
              <a:pPr algn="ctr">
                <a:lnSpc>
                  <a:spcPts val="1538"/>
                </a:lnSpc>
                <a:tabLst>
                  <a:tab pos="400050" algn="l"/>
                </a:tabLst>
              </a:pPr>
              <a:r>
                <a:rPr lang="en-US" sz="1200" b="1">
                  <a:solidFill>
                    <a:srgbClr val="002C5F"/>
                  </a:solidFill>
                  <a:latin typeface="Calibri" pitchFamily="34" charset="0"/>
                </a:rPr>
                <a:t>Fax:  	703.997.7719</a:t>
              </a:r>
            </a:p>
            <a:p>
              <a:pPr algn="ctr">
                <a:lnSpc>
                  <a:spcPts val="1538"/>
                </a:lnSpc>
                <a:tabLst>
                  <a:tab pos="400050" algn="l"/>
                </a:tabLst>
              </a:pPr>
              <a:r>
                <a:rPr lang="en-US" sz="1200" b="1">
                  <a:solidFill>
                    <a:srgbClr val="002C5F"/>
                  </a:solidFill>
                  <a:latin typeface="Calibri" pitchFamily="34" charset="0"/>
                </a:rPr>
                <a:t>jwilkenfeld@potomac</a:t>
              </a:r>
              <a:r>
                <a:rPr lang="en-US" sz="1200" b="1">
                  <a:solidFill>
                    <a:srgbClr val="83AFB4"/>
                  </a:solidFill>
                  <a:latin typeface="Calibri" pitchFamily="34" charset="0"/>
                </a:rPr>
                <a:t>river</a:t>
              </a:r>
              <a:r>
                <a:rPr lang="en-US" sz="1200" b="1">
                  <a:solidFill>
                    <a:srgbClr val="002C5F"/>
                  </a:solidFill>
                  <a:latin typeface="Calibri" pitchFamily="34" charset="0"/>
                </a:rPr>
                <a:t>partners.com</a:t>
              </a:r>
            </a:p>
            <a:p>
              <a:pPr algn="ctr">
                <a:lnSpc>
                  <a:spcPts val="1538"/>
                </a:lnSpc>
                <a:tabLst>
                  <a:tab pos="400050" algn="l"/>
                </a:tabLst>
              </a:pPr>
              <a:r>
                <a:rPr lang="en-US" sz="1200" b="1">
                  <a:solidFill>
                    <a:srgbClr val="002C5F"/>
                  </a:solidFill>
                  <a:latin typeface="Calibri" pitchFamily="34" charset="0"/>
                </a:rPr>
                <a:t>www.potomac</a:t>
              </a:r>
              <a:r>
                <a:rPr lang="en-US" sz="1200" b="1">
                  <a:solidFill>
                    <a:srgbClr val="83AFB4"/>
                  </a:solidFill>
                  <a:latin typeface="Calibri" pitchFamily="34" charset="0"/>
                </a:rPr>
                <a:t>river</a:t>
              </a:r>
              <a:r>
                <a:rPr lang="en-US" sz="1200" b="1">
                  <a:solidFill>
                    <a:srgbClr val="002C5F"/>
                  </a:solidFill>
                  <a:latin typeface="Calibri" pitchFamily="34" charset="0"/>
                </a:rPr>
                <a:t>partners.com</a:t>
              </a:r>
            </a:p>
            <a:p>
              <a:pPr algn="ctr">
                <a:lnSpc>
                  <a:spcPts val="1538"/>
                </a:lnSpc>
                <a:tabLst>
                  <a:tab pos="400050" algn="l"/>
                </a:tabLst>
              </a:pPr>
              <a:endParaRPr lang="en-US" sz="1200" b="1">
                <a:solidFill>
                  <a:srgbClr val="002C5F"/>
                </a:solidFill>
                <a:latin typeface="Calibri" pitchFamily="34" charset="0"/>
              </a:endParaRPr>
            </a:p>
          </p:txBody>
        </p:sp>
        <p:sp>
          <p:nvSpPr>
            <p:cNvPr id="47111" name="TextBox 10"/>
            <p:cNvSpPr txBox="1">
              <a:spLocks noChangeArrowheads="1"/>
            </p:cNvSpPr>
            <p:nvPr/>
          </p:nvSpPr>
          <p:spPr bwMode="auto">
            <a:xfrm>
              <a:off x="1600200" y="3352800"/>
              <a:ext cx="9144000" cy="549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b="1">
                  <a:solidFill>
                    <a:srgbClr val="002C5F"/>
                  </a:solidFill>
                  <a:latin typeface="Calibri" pitchFamily="34" charset="0"/>
                </a:rPr>
                <a:t>Dan Koerner</a:t>
              </a:r>
            </a:p>
            <a:p>
              <a:pPr algn="ctr"/>
              <a:r>
                <a:rPr lang="en-US" sz="1200" b="1" i="1">
                  <a:solidFill>
                    <a:srgbClr val="83AFB4"/>
                  </a:solidFill>
                  <a:latin typeface="Calibri" pitchFamily="34" charset="0"/>
                </a:rPr>
                <a:t>Consultant</a:t>
              </a:r>
            </a:p>
          </p:txBody>
        </p:sp>
        <p:sp>
          <p:nvSpPr>
            <p:cNvPr id="47112" name="TextBox 11"/>
            <p:cNvSpPr txBox="1">
              <a:spLocks noChangeArrowheads="1"/>
            </p:cNvSpPr>
            <p:nvPr/>
          </p:nvSpPr>
          <p:spPr bwMode="auto">
            <a:xfrm>
              <a:off x="4861721" y="4222750"/>
              <a:ext cx="2619371" cy="12390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ts val="1538"/>
                </a:lnSpc>
                <a:tabLst>
                  <a:tab pos="400050" algn="l"/>
                </a:tabLst>
              </a:pPr>
              <a:r>
                <a:rPr lang="en-US" sz="1200" b="1">
                  <a:solidFill>
                    <a:srgbClr val="002C5F"/>
                  </a:solidFill>
                  <a:latin typeface="Calibri" pitchFamily="34" charset="0"/>
                </a:rPr>
                <a:t>Tel:  	201.850.1305</a:t>
              </a:r>
            </a:p>
            <a:p>
              <a:pPr algn="ctr">
                <a:lnSpc>
                  <a:spcPts val="1538"/>
                </a:lnSpc>
                <a:tabLst>
                  <a:tab pos="400050" algn="l"/>
                </a:tabLst>
              </a:pPr>
              <a:r>
                <a:rPr lang="en-US" sz="1200" b="1">
                  <a:solidFill>
                    <a:srgbClr val="002C5F"/>
                  </a:solidFill>
                  <a:latin typeface="Calibri" pitchFamily="34" charset="0"/>
                </a:rPr>
                <a:t>Cell: 	201.394.0532</a:t>
              </a:r>
            </a:p>
            <a:p>
              <a:pPr algn="ctr">
                <a:lnSpc>
                  <a:spcPts val="1538"/>
                </a:lnSpc>
                <a:tabLst>
                  <a:tab pos="400050" algn="l"/>
                </a:tabLst>
              </a:pPr>
              <a:r>
                <a:rPr lang="en-US" sz="1200" b="1">
                  <a:solidFill>
                    <a:srgbClr val="002C5F"/>
                  </a:solidFill>
                  <a:latin typeface="Calibri" pitchFamily="34" charset="0"/>
                </a:rPr>
                <a:t>Fax:  	360.365.1006</a:t>
              </a:r>
            </a:p>
            <a:p>
              <a:pPr algn="ctr">
                <a:lnSpc>
                  <a:spcPts val="1538"/>
                </a:lnSpc>
                <a:tabLst>
                  <a:tab pos="400050" algn="l"/>
                </a:tabLst>
              </a:pPr>
              <a:r>
                <a:rPr lang="en-US" sz="1200" b="1">
                  <a:solidFill>
                    <a:srgbClr val="002C5F"/>
                  </a:solidFill>
                  <a:latin typeface="Calibri" pitchFamily="34" charset="0"/>
                </a:rPr>
                <a:t>dkoerner@potomac</a:t>
              </a:r>
              <a:r>
                <a:rPr lang="en-US" sz="1200" b="1">
                  <a:solidFill>
                    <a:srgbClr val="83AFB4"/>
                  </a:solidFill>
                  <a:latin typeface="Calibri" pitchFamily="34" charset="0"/>
                </a:rPr>
                <a:t>river</a:t>
              </a:r>
              <a:r>
                <a:rPr lang="en-US" sz="1200" b="1">
                  <a:solidFill>
                    <a:srgbClr val="002C5F"/>
                  </a:solidFill>
                  <a:latin typeface="Calibri" pitchFamily="34" charset="0"/>
                </a:rPr>
                <a:t>partners.com</a:t>
              </a:r>
            </a:p>
            <a:p>
              <a:pPr algn="ctr">
                <a:lnSpc>
                  <a:spcPts val="1538"/>
                </a:lnSpc>
                <a:tabLst>
                  <a:tab pos="400050" algn="l"/>
                </a:tabLst>
              </a:pPr>
              <a:r>
                <a:rPr lang="en-US" sz="1200" b="1">
                  <a:solidFill>
                    <a:srgbClr val="002C5F"/>
                  </a:solidFill>
                  <a:latin typeface="Calibri" pitchFamily="34" charset="0"/>
                </a:rPr>
                <a:t>www.potomac</a:t>
              </a:r>
              <a:r>
                <a:rPr lang="en-US" sz="1200" b="1">
                  <a:solidFill>
                    <a:srgbClr val="83AFB4"/>
                  </a:solidFill>
                  <a:latin typeface="Calibri" pitchFamily="34" charset="0"/>
                </a:rPr>
                <a:t>river</a:t>
              </a:r>
              <a:r>
                <a:rPr lang="en-US" sz="1200" b="1">
                  <a:solidFill>
                    <a:srgbClr val="002C5F"/>
                  </a:solidFill>
                  <a:latin typeface="Calibri" pitchFamily="34" charset="0"/>
                </a:rPr>
                <a:t>partners.com</a:t>
              </a:r>
            </a:p>
            <a:p>
              <a:pPr algn="ctr">
                <a:lnSpc>
                  <a:spcPts val="1538"/>
                </a:lnSpc>
                <a:tabLst>
                  <a:tab pos="400050" algn="l"/>
                </a:tabLst>
              </a:pPr>
              <a:endParaRPr lang="en-US" sz="1200" b="1">
                <a:solidFill>
                  <a:srgbClr val="002C5F"/>
                </a:solidFill>
                <a:latin typeface="Calibri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smtClean="0">
                <a:latin typeface="Calibri" pitchFamily="34" charset="0"/>
              </a:rPr>
              <a:t>CIA Required Retrospective Auditing/Monitoring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28600" y="939800"/>
          <a:ext cx="4648200" cy="47752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42998"/>
                <a:gridCol w="914400"/>
                <a:gridCol w="762000"/>
                <a:gridCol w="990600"/>
                <a:gridCol w="838202"/>
              </a:tblGrid>
              <a:tr h="390796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Company</a:t>
                      </a:r>
                      <a:endParaRPr lang="en-US" sz="12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Consulting</a:t>
                      </a:r>
                      <a:endParaRPr lang="en-US" sz="12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Research</a:t>
                      </a:r>
                      <a:endParaRPr lang="en-US" sz="12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Publications</a:t>
                      </a:r>
                      <a:endParaRPr lang="en-US" sz="12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Grants</a:t>
                      </a:r>
                      <a:endParaRPr lang="en-US" sz="12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90796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Novartis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/>
                        <a:t>30</a:t>
                      </a:r>
                    </a:p>
                  </a:txBody>
                  <a:tcPr/>
                </a:tc>
              </a:tr>
              <a:tr h="390796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Allergan</a:t>
                      </a:r>
                      <a:endParaRPr 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30</a:t>
                      </a:r>
                      <a:endParaRPr lang="en-US" sz="120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/>
                        <a:t>30</a:t>
                      </a:r>
                    </a:p>
                  </a:txBody>
                  <a:tcPr/>
                </a:tc>
              </a:tr>
              <a:tr h="390796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Forest Labs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30</a:t>
                      </a:r>
                      <a:endParaRPr lang="en-US" sz="120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30</a:t>
                      </a:r>
                    </a:p>
                  </a:txBody>
                  <a:tcPr/>
                </a:tc>
              </a:tr>
              <a:tr h="5460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Ortho-McNeil-Janssen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10*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N/A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N/A</a:t>
                      </a:r>
                      <a:endParaRPr lang="en-US" sz="1200" dirty="0"/>
                    </a:p>
                  </a:txBody>
                  <a:tcPr/>
                </a:tc>
              </a:tr>
              <a:tr h="390796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AstraZeneca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60</a:t>
                      </a:r>
                    </a:p>
                  </a:txBody>
                  <a:tcPr/>
                </a:tc>
              </a:tr>
              <a:tr h="390796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Pfizer</a:t>
                      </a:r>
                      <a:endParaRPr lang="en-US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50</a:t>
                      </a:r>
                      <a:endParaRPr lang="en-US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60</a:t>
                      </a:r>
                      <a:endParaRPr lang="en-US" sz="1200" dirty="0"/>
                    </a:p>
                  </a:txBody>
                  <a:tcPr>
                    <a:noFill/>
                  </a:tcPr>
                </a:tc>
              </a:tr>
              <a:tr h="321202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Lilly</a:t>
                      </a:r>
                      <a:endParaRPr lang="en-US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N/A</a:t>
                      </a:r>
                      <a:endParaRPr lang="en-US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N/A</a:t>
                      </a:r>
                      <a:endParaRPr lang="en-US" sz="1200" dirty="0"/>
                    </a:p>
                  </a:txBody>
                  <a:tcPr>
                    <a:noFill/>
                  </a:tcPr>
                </a:tc>
              </a:tr>
              <a:tr h="390796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Cephalon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N/A</a:t>
                      </a:r>
                      <a:endParaRPr lang="en-US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N/A</a:t>
                      </a:r>
                    </a:p>
                  </a:txBody>
                  <a:tcPr>
                    <a:noFill/>
                  </a:tcPr>
                </a:tc>
              </a:tr>
              <a:tr h="390796">
                <a:tc>
                  <a:txBody>
                    <a:bodyPr/>
                    <a:lstStyle/>
                    <a:p>
                      <a:r>
                        <a:rPr lang="en-US" sz="1200" smtClean="0"/>
                        <a:t>Otsuka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N/A</a:t>
                      </a:r>
                      <a:endParaRPr lang="en-US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N/A</a:t>
                      </a:r>
                      <a:endParaRPr lang="en-US" sz="1200" dirty="0"/>
                    </a:p>
                  </a:txBody>
                  <a:tcPr>
                    <a:noFill/>
                  </a:tcPr>
                </a:tc>
              </a:tr>
              <a:tr h="390796">
                <a:tc>
                  <a:txBody>
                    <a:bodyPr/>
                    <a:lstStyle/>
                    <a:p>
                      <a:r>
                        <a:rPr lang="en-US" sz="1200" smtClean="0"/>
                        <a:t>BMS</a:t>
                      </a:r>
                      <a:endParaRPr lang="en-US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N/A</a:t>
                      </a:r>
                      <a:endParaRPr lang="en-US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40</a:t>
                      </a:r>
                      <a:endParaRPr lang="en-US" sz="1200" dirty="0"/>
                    </a:p>
                  </a:txBody>
                  <a:tcPr>
                    <a:noFill/>
                  </a:tcPr>
                </a:tc>
              </a:tr>
              <a:tr h="390796">
                <a:tc>
                  <a:txBody>
                    <a:bodyPr/>
                    <a:lstStyle/>
                    <a:p>
                      <a:r>
                        <a:rPr lang="en-US" sz="1200" smtClean="0"/>
                        <a:t>Jazz</a:t>
                      </a:r>
                      <a:endParaRPr lang="en-US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N/A</a:t>
                      </a:r>
                      <a:endParaRPr lang="en-US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N/A</a:t>
                      </a:r>
                      <a:endParaRPr lang="en-US" sz="1200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5715000" y="1371600"/>
            <a:ext cx="3276600" cy="1447800"/>
          </a:xfrm>
          <a:prstGeom prst="rect">
            <a:avLst/>
          </a:prstGeom>
          <a:noFill/>
          <a:ln>
            <a:solidFill>
              <a:srgbClr val="002C63"/>
            </a:solidFill>
            <a:miter lim="800000"/>
            <a:headEnd/>
            <a:tailEnd/>
          </a:ln>
        </p:spPr>
        <p:txBody>
          <a:bodyPr/>
          <a:lstStyle/>
          <a:p>
            <a:pPr marL="463550" indent="-463550">
              <a:spcBef>
                <a:spcPct val="20000"/>
              </a:spcBef>
              <a:buSzPct val="75000"/>
              <a:buFontTx/>
              <a:buBlip>
                <a:blip r:embed="rId3"/>
              </a:buBlip>
              <a:defRPr/>
            </a:pPr>
            <a:r>
              <a:rPr lang="en-US" sz="1600" b="1" dirty="0">
                <a:latin typeface="+mn-lt"/>
                <a:cs typeface="+mn-cs"/>
              </a:rPr>
              <a:t>Trend toward increasing number of required activities</a:t>
            </a:r>
          </a:p>
          <a:p>
            <a:pPr marL="463550" indent="-463550">
              <a:spcBef>
                <a:spcPct val="20000"/>
              </a:spcBef>
              <a:buSzPct val="75000"/>
              <a:buFontTx/>
              <a:buBlip>
                <a:blip r:embed="rId3"/>
              </a:buBlip>
              <a:defRPr/>
            </a:pPr>
            <a:r>
              <a:rPr lang="en-US" sz="1600" b="1" dirty="0">
                <a:latin typeface="+mn-lt"/>
                <a:cs typeface="+mn-cs"/>
              </a:rPr>
              <a:t>Beyond sales and marketing activities</a:t>
            </a:r>
          </a:p>
          <a:p>
            <a:pPr marL="463550" indent="-463550">
              <a:spcBef>
                <a:spcPct val="20000"/>
              </a:spcBef>
              <a:buSzPct val="75000"/>
              <a:buFontTx/>
              <a:buBlip>
                <a:blip r:embed="rId3"/>
              </a:buBlip>
              <a:defRPr/>
            </a:pPr>
            <a:r>
              <a:rPr lang="en-US" sz="1600" b="1" dirty="0">
                <a:latin typeface="+mn-lt"/>
                <a:cs typeface="+mn-cs"/>
              </a:rPr>
              <a:t>Minimum statistical scope </a:t>
            </a:r>
            <a:endParaRPr lang="en-US" sz="1400" dirty="0">
              <a:latin typeface="+mn-lt"/>
              <a:cs typeface="+mn-cs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4876800" y="1828800"/>
            <a:ext cx="838200" cy="533400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 dirty="0"/>
          </a:p>
        </p:txBody>
      </p:sp>
      <p:sp>
        <p:nvSpPr>
          <p:cNvPr id="11" name="Rectangle 10"/>
          <p:cNvSpPr/>
          <p:nvPr/>
        </p:nvSpPr>
        <p:spPr>
          <a:xfrm>
            <a:off x="228600" y="1360488"/>
            <a:ext cx="4648200" cy="245745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3" name="Picture 21" descr="DHHS_Seal.jp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91400" y="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5715000" y="3124200"/>
            <a:ext cx="3276600" cy="2514600"/>
          </a:xfrm>
          <a:prstGeom prst="rect">
            <a:avLst/>
          </a:prstGeom>
          <a:noFill/>
          <a:ln>
            <a:solidFill>
              <a:srgbClr val="002C63"/>
            </a:solidFill>
            <a:miter lim="800000"/>
            <a:headEnd/>
            <a:tailEnd/>
          </a:ln>
        </p:spPr>
        <p:txBody>
          <a:bodyPr/>
          <a:lstStyle/>
          <a:p>
            <a:pPr marL="463550" indent="-463550" algn="ctr">
              <a:buSzPct val="75000"/>
              <a:defRPr/>
            </a:pPr>
            <a:r>
              <a:rPr lang="en-U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Records Review…</a:t>
            </a:r>
          </a:p>
          <a:p>
            <a:pPr marL="463550" indent="-463550">
              <a:spcBef>
                <a:spcPct val="20000"/>
              </a:spcBef>
              <a:buSzPct val="75000"/>
              <a:buFontTx/>
              <a:buBlip>
                <a:blip r:embed="rId3"/>
              </a:buBlip>
              <a:defRPr/>
            </a:pPr>
            <a:r>
              <a:rPr lang="en-US" sz="1600" b="1" dirty="0">
                <a:latin typeface="+mn-lt"/>
                <a:cs typeface="+mn-cs"/>
              </a:rPr>
              <a:t>Sampling records</a:t>
            </a:r>
          </a:p>
          <a:p>
            <a:pPr marL="463550" indent="-463550">
              <a:spcBef>
                <a:spcPct val="20000"/>
              </a:spcBef>
              <a:buSzPct val="75000"/>
              <a:buFontTx/>
              <a:buBlip>
                <a:blip r:embed="rId3"/>
              </a:buBlip>
              <a:defRPr/>
            </a:pPr>
            <a:r>
              <a:rPr lang="en-US" sz="1600" b="1" dirty="0">
                <a:latin typeface="+mn-lt"/>
                <a:cs typeface="+mn-cs"/>
              </a:rPr>
              <a:t>T&amp;E/</a:t>
            </a:r>
            <a:r>
              <a:rPr lang="en-US" sz="1600" b="1" dirty="0" err="1">
                <a:latin typeface="+mn-lt"/>
                <a:cs typeface="+mn-cs"/>
              </a:rPr>
              <a:t>Agg</a:t>
            </a:r>
            <a:r>
              <a:rPr lang="en-US" sz="1600" b="1" dirty="0">
                <a:latin typeface="+mn-lt"/>
                <a:cs typeface="+mn-cs"/>
              </a:rPr>
              <a:t>. Spend records</a:t>
            </a:r>
          </a:p>
          <a:p>
            <a:pPr marL="463550" indent="-463550">
              <a:spcBef>
                <a:spcPct val="20000"/>
              </a:spcBef>
              <a:buSzPct val="75000"/>
              <a:buFontTx/>
              <a:buBlip>
                <a:blip r:embed="rId3"/>
              </a:buBlip>
              <a:defRPr/>
            </a:pPr>
            <a:r>
              <a:rPr lang="en-US" sz="1600" b="1" dirty="0">
                <a:latin typeface="+mn-lt"/>
                <a:cs typeface="+mn-cs"/>
              </a:rPr>
              <a:t>Med Info</a:t>
            </a:r>
          </a:p>
          <a:p>
            <a:pPr marL="463550" indent="-463550">
              <a:spcBef>
                <a:spcPct val="20000"/>
              </a:spcBef>
              <a:buSzPct val="75000"/>
              <a:buFontTx/>
              <a:buBlip>
                <a:blip r:embed="rId3"/>
              </a:buBlip>
              <a:defRPr/>
            </a:pPr>
            <a:r>
              <a:rPr lang="en-US" sz="1600" b="1" dirty="0" err="1">
                <a:latin typeface="+mn-lt"/>
                <a:cs typeface="+mn-cs"/>
              </a:rPr>
              <a:t>Verbatims</a:t>
            </a:r>
            <a:endParaRPr lang="en-US" sz="1600" b="1" dirty="0">
              <a:latin typeface="+mn-lt"/>
              <a:cs typeface="+mn-cs"/>
            </a:endParaRPr>
          </a:p>
          <a:p>
            <a:pPr marL="463550" indent="-463550">
              <a:spcBef>
                <a:spcPct val="20000"/>
              </a:spcBef>
              <a:buSzPct val="75000"/>
              <a:buFontTx/>
              <a:buBlip>
                <a:blip r:embed="rId3"/>
              </a:buBlip>
              <a:defRPr/>
            </a:pPr>
            <a:r>
              <a:rPr lang="en-US" sz="1400" b="1" dirty="0"/>
              <a:t>Call notes</a:t>
            </a:r>
          </a:p>
          <a:p>
            <a:pPr marL="463550" indent="-463550">
              <a:spcBef>
                <a:spcPct val="20000"/>
              </a:spcBef>
              <a:buSzPct val="75000"/>
              <a:buFontTx/>
              <a:buBlip>
                <a:blip r:embed="rId3"/>
              </a:buBlip>
              <a:defRPr/>
            </a:pPr>
            <a:r>
              <a:rPr lang="en-US" sz="1400" b="1" dirty="0"/>
              <a:t>E-mails </a:t>
            </a:r>
          </a:p>
          <a:p>
            <a:pPr marL="463550" indent="-463550">
              <a:spcBef>
                <a:spcPct val="20000"/>
              </a:spcBef>
              <a:buSzPct val="75000"/>
              <a:buFontTx/>
              <a:buBlip>
                <a:blip r:embed="rId3"/>
              </a:buBlip>
              <a:defRPr/>
            </a:pPr>
            <a:r>
              <a:rPr lang="en-US" sz="1400" b="1" dirty="0"/>
              <a:t>Manager reports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8600" y="6096000"/>
            <a:ext cx="29718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>
                <a:latin typeface="+mn-lt"/>
              </a:rPr>
              <a:t>*Any fee-for-service arrangement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smtClean="0">
                <a:latin typeface="Calibri" pitchFamily="34" charset="0"/>
              </a:rPr>
              <a:t>P</a:t>
            </a:r>
            <a:r>
              <a:rPr i="1" smtClean="0">
                <a:latin typeface="Calibri" pitchFamily="34" charset="0"/>
              </a:rPr>
              <a:t>h</a:t>
            </a:r>
            <a:r>
              <a:rPr smtClean="0">
                <a:latin typeface="Calibri" pitchFamily="34" charset="0"/>
              </a:rPr>
              <a:t>RMA Code and AdvaMed</a:t>
            </a:r>
          </a:p>
        </p:txBody>
      </p:sp>
      <p:pic>
        <p:nvPicPr>
          <p:cNvPr id="30723" name="Picture 12" descr="phrma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914400"/>
            <a:ext cx="2057400" cy="3173413"/>
          </a:xfrm>
          <a:prstGeom prst="rect">
            <a:avLst/>
          </a:prstGeom>
          <a:noFill/>
          <a:ln w="9525">
            <a:solidFill>
              <a:srgbClr val="002C63"/>
            </a:solidFill>
            <a:miter lim="800000"/>
            <a:headEnd/>
            <a:tailEnd/>
          </a:ln>
        </p:spPr>
      </p:pic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0" y="4267200"/>
            <a:ext cx="4495800" cy="11842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42900" indent="-4763">
              <a:lnSpc>
                <a:spcPts val="2500"/>
              </a:lnSpc>
              <a:spcBef>
                <a:spcPts val="1200"/>
              </a:spcBef>
              <a:buFont typeface="Wingdings" pitchFamily="28" charset="2"/>
              <a:buNone/>
              <a:defRPr/>
            </a:pPr>
            <a:r>
              <a:rPr lang="en-US" sz="1600" i="1" dirty="0">
                <a:solidFill>
                  <a:srgbClr val="002C63"/>
                </a:solidFill>
                <a:latin typeface="+mn-lt"/>
              </a:rPr>
              <a:t>…companies should periodically monitor speaker programs for compliance with FDA regulatory requirements for communications on behalf of the company about its medicines.</a:t>
            </a:r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152400" y="4038600"/>
            <a:ext cx="33337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4400" dirty="0">
                <a:solidFill>
                  <a:srgbClr val="002C63"/>
                </a:solidFill>
                <a:latin typeface="+mn-lt"/>
              </a:rPr>
              <a:t>“</a:t>
            </a:r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3908425" y="5097463"/>
            <a:ext cx="43497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4400" dirty="0">
                <a:solidFill>
                  <a:srgbClr val="002C63"/>
                </a:solidFill>
                <a:latin typeface="+mn-lt"/>
              </a:rPr>
              <a:t>” 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-76200" y="5715000"/>
            <a:ext cx="9156700" cy="1588"/>
          </a:xfrm>
          <a:prstGeom prst="line">
            <a:avLst/>
          </a:prstGeom>
          <a:ln w="15875" cap="rnd" cmpd="sng" algn="ctr">
            <a:solidFill>
              <a:srgbClr val="0E6CB6"/>
            </a:solidFill>
            <a:prstDash val="sys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 flipH="1" flipV="1">
            <a:off x="2020888" y="3236912"/>
            <a:ext cx="4953000" cy="3175"/>
          </a:xfrm>
          <a:prstGeom prst="line">
            <a:avLst/>
          </a:prstGeom>
          <a:ln w="15875" cap="rnd" cmpd="sng" algn="ctr">
            <a:solidFill>
              <a:srgbClr val="0E6CB6"/>
            </a:solidFill>
            <a:prstDash val="sys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0900" name="Picture 4" descr="C:\Users\Dan\Desktop\Code of ethic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914400"/>
            <a:ext cx="2057400" cy="3200400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27" name="Rectangle 3"/>
          <p:cNvSpPr txBox="1">
            <a:spLocks noChangeArrowheads="1"/>
          </p:cNvSpPr>
          <p:nvPr/>
        </p:nvSpPr>
        <p:spPr bwMode="auto">
          <a:xfrm>
            <a:off x="4648200" y="4267200"/>
            <a:ext cx="4495800" cy="11842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42900" indent="-4763">
              <a:lnSpc>
                <a:spcPts val="2500"/>
              </a:lnSpc>
              <a:spcBef>
                <a:spcPts val="1200"/>
              </a:spcBef>
              <a:defRPr/>
            </a:pPr>
            <a:r>
              <a:rPr lang="en-US" sz="1600" i="1" dirty="0">
                <a:solidFill>
                  <a:srgbClr val="002C63"/>
                </a:solidFill>
                <a:latin typeface="+mn-lt"/>
              </a:rPr>
              <a:t>Companies are strongly encouraged to follow the seven elements of an effective compliance program…(5) conducting internal monitoring and auditing…</a:t>
            </a:r>
          </a:p>
        </p:txBody>
      </p:sp>
      <p:sp>
        <p:nvSpPr>
          <p:cNvPr id="28" name="Rectangle 12"/>
          <p:cNvSpPr>
            <a:spLocks noChangeArrowheads="1"/>
          </p:cNvSpPr>
          <p:nvPr/>
        </p:nvSpPr>
        <p:spPr bwMode="auto">
          <a:xfrm>
            <a:off x="4800600" y="4038600"/>
            <a:ext cx="33337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4400" dirty="0">
                <a:solidFill>
                  <a:srgbClr val="002C63"/>
                </a:solidFill>
                <a:latin typeface="+mn-lt"/>
              </a:rPr>
              <a:t>“</a:t>
            </a:r>
          </a:p>
        </p:txBody>
      </p:sp>
      <p:sp>
        <p:nvSpPr>
          <p:cNvPr id="29" name="Rectangle 13"/>
          <p:cNvSpPr>
            <a:spLocks noChangeArrowheads="1"/>
          </p:cNvSpPr>
          <p:nvPr/>
        </p:nvSpPr>
        <p:spPr bwMode="auto">
          <a:xfrm>
            <a:off x="6172200" y="5097463"/>
            <a:ext cx="43497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4400" dirty="0">
                <a:solidFill>
                  <a:srgbClr val="002C63"/>
                </a:solidFill>
                <a:latin typeface="+mn-lt"/>
              </a:rPr>
              <a:t>” </a:t>
            </a:r>
          </a:p>
        </p:txBody>
      </p:sp>
      <p:sp>
        <p:nvSpPr>
          <p:cNvPr id="30" name="Rectangle 4"/>
          <p:cNvSpPr>
            <a:spLocks noChangeArrowheads="1"/>
          </p:cNvSpPr>
          <p:nvPr/>
        </p:nvSpPr>
        <p:spPr bwMode="auto">
          <a:xfrm>
            <a:off x="0" y="5715000"/>
            <a:ext cx="9144000" cy="685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algn="ctr">
            <a:solidFill>
              <a:srgbClr val="00334C"/>
            </a:solidFill>
            <a:miter lim="800000"/>
            <a:headEnd/>
            <a:tailEnd/>
          </a:ln>
          <a:effectLst>
            <a:outerShdw dist="35921" dir="2700000" algn="ctr" rotWithShape="0">
              <a:srgbClr val="00334C">
                <a:alpha val="50000"/>
              </a:srgbClr>
            </a:outerShdw>
          </a:effectLst>
        </p:spPr>
        <p:txBody>
          <a:bodyPr anchor="ctr"/>
          <a:lstStyle/>
          <a:p>
            <a:pPr algn="ctr" eaLnBrk="0" hangingPunct="0">
              <a:lnSpc>
                <a:spcPct val="90000"/>
              </a:lnSpc>
              <a:buClr>
                <a:srgbClr val="CC0000"/>
              </a:buClr>
              <a:buSzPct val="65000"/>
              <a:buFont typeface="Wingdings" charset="2"/>
              <a:buNone/>
              <a:defRPr/>
            </a:pPr>
            <a:r>
              <a:rPr lang="en-US" dirty="0"/>
              <a:t>For the purpose of this presentation, we will use the term “</a:t>
            </a:r>
            <a:r>
              <a:rPr lang="en-US" b="1" dirty="0">
                <a:solidFill>
                  <a:srgbClr val="002C63"/>
                </a:solidFill>
              </a:rPr>
              <a:t>audit</a:t>
            </a:r>
            <a:r>
              <a:rPr lang="en-US" dirty="0"/>
              <a:t>” to describe reviewing field force activities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09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09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0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6" grpId="0"/>
      <p:bldP spid="27" grpId="0" animBg="1"/>
      <p:bldP spid="28" grpId="0"/>
      <p:bldP spid="29" grpId="0"/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smtClean="0">
                <a:latin typeface="Calibri" pitchFamily="34" charset="0"/>
              </a:rPr>
              <a:t>Planning and Conducting Live Field Auditing</a:t>
            </a:r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76200" y="1371600"/>
            <a:ext cx="4267200" cy="3962400"/>
            <a:chOff x="705301" y="1371600"/>
            <a:chExt cx="4572000" cy="4343400"/>
          </a:xfrm>
        </p:grpSpPr>
        <p:sp>
          <p:nvSpPr>
            <p:cNvPr id="9" name="Oval 8"/>
            <p:cNvSpPr/>
            <p:nvPr/>
          </p:nvSpPr>
          <p:spPr>
            <a:xfrm>
              <a:off x="705301" y="1371600"/>
              <a:ext cx="4572000" cy="43434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25400" cap="flat" cmpd="sng" algn="ctr">
              <a:solidFill>
                <a:srgbClr val="002C5F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rgbClr val="000000"/>
                </a:solidFill>
                <a:latin typeface="+mn-lt"/>
                <a:cs typeface="Arial"/>
              </a:endParaRPr>
            </a:p>
          </p:txBody>
        </p:sp>
        <p:sp>
          <p:nvSpPr>
            <p:cNvPr id="10" name="Rounded Rectangle 9"/>
            <p:cNvSpPr/>
            <p:nvPr/>
          </p:nvSpPr>
          <p:spPr bwMode="auto">
            <a:xfrm>
              <a:off x="2305842" y="1676126"/>
              <a:ext cx="1294379" cy="842230"/>
            </a:xfrm>
            <a:prstGeom prst="round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kern="0" dirty="0">
                  <a:solidFill>
                    <a:srgbClr val="000000"/>
                  </a:solidFill>
                  <a:cs typeface="Arial"/>
                </a:rPr>
                <a:t>Scope the Audit</a:t>
              </a:r>
            </a:p>
          </p:txBody>
        </p:sp>
        <p:sp>
          <p:nvSpPr>
            <p:cNvPr id="11" name="Rounded Rectangle 10"/>
            <p:cNvSpPr/>
            <p:nvPr/>
          </p:nvSpPr>
          <p:spPr bwMode="auto">
            <a:xfrm>
              <a:off x="3676761" y="3123926"/>
              <a:ext cx="1296080" cy="842230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kern="0" dirty="0">
                  <a:solidFill>
                    <a:srgbClr val="000000"/>
                  </a:solidFill>
                  <a:cs typeface="Arial"/>
                </a:rPr>
                <a:t>Develop Materials</a:t>
              </a:r>
            </a:p>
          </p:txBody>
        </p:sp>
        <p:sp>
          <p:nvSpPr>
            <p:cNvPr id="12" name="Rounded Rectangle 11"/>
            <p:cNvSpPr/>
            <p:nvPr/>
          </p:nvSpPr>
          <p:spPr bwMode="auto">
            <a:xfrm>
              <a:off x="2305501" y="4648200"/>
              <a:ext cx="1295400" cy="842434"/>
            </a:xfrm>
            <a:prstGeom prst="roundRect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kern="0" dirty="0">
                  <a:solidFill>
                    <a:srgbClr val="000000"/>
                  </a:solidFill>
                  <a:cs typeface="Arial"/>
                </a:rPr>
                <a:t>Communicate</a:t>
              </a:r>
            </a:p>
          </p:txBody>
        </p:sp>
        <p:sp>
          <p:nvSpPr>
            <p:cNvPr id="13" name="Rounded Rectangle 12"/>
            <p:cNvSpPr/>
            <p:nvPr/>
          </p:nvSpPr>
          <p:spPr bwMode="auto">
            <a:xfrm>
              <a:off x="1010101" y="3124200"/>
              <a:ext cx="1295400" cy="842434"/>
            </a:xfrm>
            <a:prstGeom prst="round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kern="0" dirty="0">
                  <a:solidFill>
                    <a:srgbClr val="000000"/>
                  </a:solidFill>
                  <a:cs typeface="Arial"/>
                </a:rPr>
                <a:t>Provide Results</a:t>
              </a:r>
            </a:p>
          </p:txBody>
        </p:sp>
        <p:grpSp>
          <p:nvGrpSpPr>
            <p:cNvPr id="31764" name="Group 26"/>
            <p:cNvGrpSpPr>
              <a:grpSpLocks/>
            </p:cNvGrpSpPr>
            <p:nvPr/>
          </p:nvGrpSpPr>
          <p:grpSpPr bwMode="auto">
            <a:xfrm rot="-2655767">
              <a:off x="897018" y="1430347"/>
              <a:ext cx="4070537" cy="4225905"/>
              <a:chOff x="4996014" y="1396565"/>
              <a:chExt cx="2459321" cy="2472701"/>
            </a:xfrm>
          </p:grpSpPr>
          <p:sp>
            <p:nvSpPr>
              <p:cNvPr id="18" name="Freeform 17"/>
              <p:cNvSpPr/>
              <p:nvPr/>
            </p:nvSpPr>
            <p:spPr>
              <a:xfrm>
                <a:off x="6557269" y="1435386"/>
                <a:ext cx="851912" cy="855296"/>
              </a:xfrm>
              <a:custGeom>
                <a:avLst/>
                <a:gdLst>
                  <a:gd name="connsiteX0" fmla="*/ 0 w 855166"/>
                  <a:gd name="connsiteY0" fmla="*/ 0 h 855166"/>
                  <a:gd name="connsiteX1" fmla="*/ 855166 w 855166"/>
                  <a:gd name="connsiteY1" fmla="*/ 0 h 855166"/>
                  <a:gd name="connsiteX2" fmla="*/ 855166 w 855166"/>
                  <a:gd name="connsiteY2" fmla="*/ 855166 h 855166"/>
                  <a:gd name="connsiteX3" fmla="*/ 0 w 855166"/>
                  <a:gd name="connsiteY3" fmla="*/ 855166 h 855166"/>
                  <a:gd name="connsiteX4" fmla="*/ 0 w 855166"/>
                  <a:gd name="connsiteY4" fmla="*/ 0 h 855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5166" h="855166">
                    <a:moveTo>
                      <a:pt x="0" y="0"/>
                    </a:moveTo>
                    <a:lnTo>
                      <a:pt x="855166" y="0"/>
                    </a:lnTo>
                    <a:lnTo>
                      <a:pt x="855166" y="855166"/>
                    </a:lnTo>
                    <a:lnTo>
                      <a:pt x="0" y="855166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 algn="ctr">
                <a:noFill/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lIns="33020" tIns="33020" rIns="33020" bIns="33020" spcCol="1270" anchor="ctr"/>
              <a:lstStyle/>
              <a:p>
                <a:pPr algn="ctr" defTabSz="1155700" fontAlgn="auto">
                  <a:lnSpc>
                    <a:spcPct val="90000"/>
                  </a:lnSpc>
                  <a:spcBef>
                    <a:spcPts val="0"/>
                  </a:spcBef>
                  <a:spcAft>
                    <a:spcPct val="35000"/>
                  </a:spcAft>
                  <a:defRPr/>
                </a:pPr>
                <a:endParaRPr lang="en-US" sz="2600" kern="0" dirty="0">
                  <a:solidFill>
                    <a:srgbClr val="000000"/>
                  </a:solidFill>
                  <a:latin typeface="+mn-lt"/>
                  <a:cs typeface="Arial"/>
                </a:endParaRPr>
              </a:p>
            </p:txBody>
          </p:sp>
          <p:sp>
            <p:nvSpPr>
              <p:cNvPr id="19" name="Circular Arrow 18"/>
              <p:cNvSpPr/>
              <p:nvPr/>
            </p:nvSpPr>
            <p:spPr>
              <a:xfrm>
                <a:off x="5041697" y="1395522"/>
                <a:ext cx="2413923" cy="2411120"/>
              </a:xfrm>
              <a:prstGeom prst="circularArrow">
                <a:avLst>
                  <a:gd name="adj1" fmla="val 6908"/>
                  <a:gd name="adj2" fmla="val 465847"/>
                  <a:gd name="adj3" fmla="val 547331"/>
                  <a:gd name="adj4" fmla="val 20586822"/>
                  <a:gd name="adj5" fmla="val 8060"/>
                </a:avLst>
              </a:prstGeom>
              <a:gradFill rotWithShape="1">
                <a:gsLst>
                  <a:gs pos="0">
                    <a:srgbClr val="000000">
                      <a:tint val="50000"/>
                      <a:satMod val="300000"/>
                    </a:srgbClr>
                  </a:gs>
                  <a:gs pos="35000">
                    <a:srgbClr val="000000">
                      <a:tint val="37000"/>
                      <a:satMod val="300000"/>
                    </a:srgbClr>
                  </a:gs>
                  <a:gs pos="100000">
                    <a:srgbClr val="000000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000000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sp>
          <p:sp>
            <p:nvSpPr>
              <p:cNvPr id="20" name="Freeform 19"/>
              <p:cNvSpPr/>
              <p:nvPr/>
            </p:nvSpPr>
            <p:spPr>
              <a:xfrm>
                <a:off x="6552254" y="2891512"/>
                <a:ext cx="853967" cy="854277"/>
              </a:xfrm>
              <a:custGeom>
                <a:avLst/>
                <a:gdLst>
                  <a:gd name="connsiteX0" fmla="*/ 0 w 855166"/>
                  <a:gd name="connsiteY0" fmla="*/ 0 h 855166"/>
                  <a:gd name="connsiteX1" fmla="*/ 855166 w 855166"/>
                  <a:gd name="connsiteY1" fmla="*/ 0 h 855166"/>
                  <a:gd name="connsiteX2" fmla="*/ 855166 w 855166"/>
                  <a:gd name="connsiteY2" fmla="*/ 855166 h 855166"/>
                  <a:gd name="connsiteX3" fmla="*/ 0 w 855166"/>
                  <a:gd name="connsiteY3" fmla="*/ 855166 h 855166"/>
                  <a:gd name="connsiteX4" fmla="*/ 0 w 855166"/>
                  <a:gd name="connsiteY4" fmla="*/ 0 h 855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5166" h="855166">
                    <a:moveTo>
                      <a:pt x="0" y="0"/>
                    </a:moveTo>
                    <a:lnTo>
                      <a:pt x="855166" y="0"/>
                    </a:lnTo>
                    <a:lnTo>
                      <a:pt x="855166" y="855166"/>
                    </a:lnTo>
                    <a:lnTo>
                      <a:pt x="0" y="855166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 algn="ctr">
                <a:noFill/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lIns="33020" tIns="33020" rIns="33020" bIns="33020" spcCol="1270" anchor="ctr"/>
              <a:lstStyle/>
              <a:p>
                <a:pPr algn="ctr" defTabSz="1155700" fontAlgn="auto">
                  <a:lnSpc>
                    <a:spcPct val="90000"/>
                  </a:lnSpc>
                  <a:spcBef>
                    <a:spcPts val="0"/>
                  </a:spcBef>
                  <a:spcAft>
                    <a:spcPct val="35000"/>
                  </a:spcAft>
                  <a:defRPr/>
                </a:pPr>
                <a:endParaRPr lang="en-US" sz="2600" kern="0" dirty="0">
                  <a:solidFill>
                    <a:srgbClr val="000000"/>
                  </a:solidFill>
                  <a:latin typeface="+mn-lt"/>
                  <a:cs typeface="Arial"/>
                </a:endParaRPr>
              </a:p>
            </p:txBody>
          </p:sp>
          <p:sp>
            <p:nvSpPr>
              <p:cNvPr id="21" name="Circular Arrow 20"/>
              <p:cNvSpPr/>
              <p:nvPr/>
            </p:nvSpPr>
            <p:spPr>
              <a:xfrm>
                <a:off x="5041697" y="1395522"/>
                <a:ext cx="2413923" cy="2411120"/>
              </a:xfrm>
              <a:prstGeom prst="circularArrow">
                <a:avLst>
                  <a:gd name="adj1" fmla="val 6908"/>
                  <a:gd name="adj2" fmla="val 465847"/>
                  <a:gd name="adj3" fmla="val 5947331"/>
                  <a:gd name="adj4" fmla="val 4386822"/>
                  <a:gd name="adj5" fmla="val 8060"/>
                </a:avLst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</p:sp>
          <p:sp>
            <p:nvSpPr>
              <p:cNvPr id="22" name="Freeform 21"/>
              <p:cNvSpPr/>
              <p:nvPr/>
            </p:nvSpPr>
            <p:spPr>
              <a:xfrm>
                <a:off x="5126306" y="2869015"/>
                <a:ext cx="852940" cy="854278"/>
              </a:xfrm>
              <a:custGeom>
                <a:avLst/>
                <a:gdLst>
                  <a:gd name="connsiteX0" fmla="*/ 0 w 855166"/>
                  <a:gd name="connsiteY0" fmla="*/ 0 h 855166"/>
                  <a:gd name="connsiteX1" fmla="*/ 855166 w 855166"/>
                  <a:gd name="connsiteY1" fmla="*/ 0 h 855166"/>
                  <a:gd name="connsiteX2" fmla="*/ 855166 w 855166"/>
                  <a:gd name="connsiteY2" fmla="*/ 855166 h 855166"/>
                  <a:gd name="connsiteX3" fmla="*/ 0 w 855166"/>
                  <a:gd name="connsiteY3" fmla="*/ 855166 h 855166"/>
                  <a:gd name="connsiteX4" fmla="*/ 0 w 855166"/>
                  <a:gd name="connsiteY4" fmla="*/ 0 h 855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5166" h="855166">
                    <a:moveTo>
                      <a:pt x="0" y="0"/>
                    </a:moveTo>
                    <a:lnTo>
                      <a:pt x="855166" y="0"/>
                    </a:lnTo>
                    <a:lnTo>
                      <a:pt x="855166" y="855166"/>
                    </a:lnTo>
                    <a:lnTo>
                      <a:pt x="0" y="855166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 algn="ctr">
                <a:noFill/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lIns="33020" tIns="33020" rIns="33020" bIns="33020" spcCol="1270" anchor="ctr"/>
              <a:lstStyle/>
              <a:p>
                <a:pPr algn="ctr" defTabSz="1155700" fontAlgn="auto">
                  <a:lnSpc>
                    <a:spcPct val="90000"/>
                  </a:lnSpc>
                  <a:spcBef>
                    <a:spcPts val="0"/>
                  </a:spcBef>
                  <a:spcAft>
                    <a:spcPct val="35000"/>
                  </a:spcAft>
                  <a:defRPr/>
                </a:pPr>
                <a:endParaRPr lang="en-US" sz="2600" kern="0" dirty="0">
                  <a:solidFill>
                    <a:srgbClr val="000000"/>
                  </a:solidFill>
                  <a:latin typeface="+mn-lt"/>
                  <a:cs typeface="Arial"/>
                </a:endParaRPr>
              </a:p>
            </p:txBody>
          </p:sp>
          <p:sp>
            <p:nvSpPr>
              <p:cNvPr id="23" name="Circular Arrow 22"/>
              <p:cNvSpPr/>
              <p:nvPr/>
            </p:nvSpPr>
            <p:spPr>
              <a:xfrm>
                <a:off x="5041697" y="1395522"/>
                <a:ext cx="2413923" cy="2411120"/>
              </a:xfrm>
              <a:prstGeom prst="circularArrow">
                <a:avLst>
                  <a:gd name="adj1" fmla="val 6908"/>
                  <a:gd name="adj2" fmla="val 465847"/>
                  <a:gd name="adj3" fmla="val 11347331"/>
                  <a:gd name="adj4" fmla="val 9786822"/>
                  <a:gd name="adj5" fmla="val 8060"/>
                </a:avLst>
              </a:prstGeom>
              <a:ln/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</p:sp>
          <p:sp>
            <p:nvSpPr>
              <p:cNvPr id="24" name="Freeform 23"/>
              <p:cNvSpPr/>
              <p:nvPr/>
            </p:nvSpPr>
            <p:spPr>
              <a:xfrm>
                <a:off x="5106643" y="1439411"/>
                <a:ext cx="852940" cy="853259"/>
              </a:xfrm>
              <a:custGeom>
                <a:avLst/>
                <a:gdLst>
                  <a:gd name="connsiteX0" fmla="*/ 0 w 855166"/>
                  <a:gd name="connsiteY0" fmla="*/ 0 h 855166"/>
                  <a:gd name="connsiteX1" fmla="*/ 855166 w 855166"/>
                  <a:gd name="connsiteY1" fmla="*/ 0 h 855166"/>
                  <a:gd name="connsiteX2" fmla="*/ 855166 w 855166"/>
                  <a:gd name="connsiteY2" fmla="*/ 855166 h 855166"/>
                  <a:gd name="connsiteX3" fmla="*/ 0 w 855166"/>
                  <a:gd name="connsiteY3" fmla="*/ 855166 h 855166"/>
                  <a:gd name="connsiteX4" fmla="*/ 0 w 855166"/>
                  <a:gd name="connsiteY4" fmla="*/ 0 h 855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5166" h="855166">
                    <a:moveTo>
                      <a:pt x="0" y="0"/>
                    </a:moveTo>
                    <a:lnTo>
                      <a:pt x="855166" y="0"/>
                    </a:lnTo>
                    <a:lnTo>
                      <a:pt x="855166" y="855166"/>
                    </a:lnTo>
                    <a:lnTo>
                      <a:pt x="0" y="855166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 algn="ctr">
                <a:noFill/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lIns="33020" tIns="33020" rIns="33020" bIns="33020" spcCol="1270" anchor="ctr"/>
              <a:lstStyle/>
              <a:p>
                <a:pPr algn="ctr" defTabSz="1155700" fontAlgn="auto">
                  <a:lnSpc>
                    <a:spcPct val="90000"/>
                  </a:lnSpc>
                  <a:spcBef>
                    <a:spcPts val="0"/>
                  </a:spcBef>
                  <a:spcAft>
                    <a:spcPct val="35000"/>
                  </a:spcAft>
                  <a:defRPr/>
                </a:pPr>
                <a:endParaRPr lang="en-US" sz="2600" kern="0" dirty="0">
                  <a:solidFill>
                    <a:srgbClr val="000000"/>
                  </a:solidFill>
                  <a:latin typeface="+mn-lt"/>
                  <a:cs typeface="Arial"/>
                </a:endParaRPr>
              </a:p>
            </p:txBody>
          </p:sp>
          <p:sp>
            <p:nvSpPr>
              <p:cNvPr id="25" name="Circular Arrow 24"/>
              <p:cNvSpPr/>
              <p:nvPr/>
            </p:nvSpPr>
            <p:spPr>
              <a:xfrm>
                <a:off x="4996014" y="1455395"/>
                <a:ext cx="2413871" cy="2413871"/>
              </a:xfrm>
              <a:prstGeom prst="circularArrow">
                <a:avLst>
                  <a:gd name="adj1" fmla="val 6908"/>
                  <a:gd name="adj2" fmla="val 465847"/>
                  <a:gd name="adj3" fmla="val 16747331"/>
                  <a:gd name="adj4" fmla="val 15186822"/>
                  <a:gd name="adj5" fmla="val 8060"/>
                </a:avLst>
              </a:prstGeom>
              <a:ln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</p:sp>
        </p:grpSp>
      </p:grpSp>
      <p:cxnSp>
        <p:nvCxnSpPr>
          <p:cNvPr id="27" name="Straight Connector 26"/>
          <p:cNvCxnSpPr/>
          <p:nvPr/>
        </p:nvCxnSpPr>
        <p:spPr>
          <a:xfrm>
            <a:off x="-76200" y="5715000"/>
            <a:ext cx="9156700" cy="1588"/>
          </a:xfrm>
          <a:prstGeom prst="line">
            <a:avLst/>
          </a:prstGeom>
          <a:ln w="15875" cap="rnd" cmpd="sng" algn="ctr">
            <a:solidFill>
              <a:srgbClr val="0E6CB6"/>
            </a:solidFill>
            <a:prstDash val="sys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 flipH="1" flipV="1">
            <a:off x="2097088" y="3236912"/>
            <a:ext cx="4953000" cy="3175"/>
          </a:xfrm>
          <a:prstGeom prst="line">
            <a:avLst/>
          </a:prstGeom>
          <a:ln w="15875" cap="rnd" cmpd="sng" algn="ctr">
            <a:solidFill>
              <a:srgbClr val="0E6CB6"/>
            </a:solidFill>
            <a:prstDash val="sys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Content Placeholder 2"/>
          <p:cNvSpPr txBox="1">
            <a:spLocks/>
          </p:cNvSpPr>
          <p:nvPr/>
        </p:nvSpPr>
        <p:spPr bwMode="auto">
          <a:xfrm>
            <a:off x="4648200" y="838200"/>
            <a:ext cx="4343400" cy="11430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 eaLnBrk="0" hangingPunct="0">
              <a:spcBef>
                <a:spcPct val="20000"/>
              </a:spcBef>
              <a:buClr>
                <a:srgbClr val="CC0000"/>
              </a:buClr>
              <a:buSzPct val="75000"/>
              <a:buFontTx/>
              <a:buBlip>
                <a:blip r:embed="rId2"/>
              </a:buBlip>
              <a:defRPr/>
            </a:pPr>
            <a:r>
              <a:rPr lang="en-US" sz="1600" b="1" dirty="0">
                <a:solidFill>
                  <a:schemeClr val="tx1"/>
                </a:solidFill>
              </a:rPr>
              <a:t>Scope the Audit</a:t>
            </a:r>
          </a:p>
          <a:p>
            <a:pPr marL="463550" lvl="1" indent="-285750" eaLnBrk="0" hangingPunct="0">
              <a:spcBef>
                <a:spcPct val="20000"/>
              </a:spcBef>
              <a:buClr>
                <a:srgbClr val="002C5F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chemeClr val="tx1"/>
                </a:solidFill>
                <a:cs typeface="Arial" charset="0"/>
              </a:rPr>
              <a:t>Assess the budget</a:t>
            </a:r>
          </a:p>
          <a:p>
            <a:pPr marL="463550" lvl="1" indent="-285750" eaLnBrk="0" hangingPunct="0">
              <a:spcBef>
                <a:spcPct val="20000"/>
              </a:spcBef>
              <a:buClr>
                <a:srgbClr val="002C5F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chemeClr val="tx1"/>
                </a:solidFill>
                <a:cs typeface="Arial" charset="0"/>
              </a:rPr>
              <a:t>Identify the reach and define the protocol</a:t>
            </a:r>
          </a:p>
          <a:p>
            <a:pPr marL="463550" lvl="1" indent="-285750" eaLnBrk="0" hangingPunct="0">
              <a:spcBef>
                <a:spcPct val="20000"/>
              </a:spcBef>
              <a:buClr>
                <a:srgbClr val="002C5F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chemeClr val="tx1"/>
                </a:solidFill>
                <a:cs typeface="Arial" charset="0"/>
              </a:rPr>
              <a:t>Select the team </a:t>
            </a:r>
          </a:p>
        </p:txBody>
      </p:sp>
      <p:sp>
        <p:nvSpPr>
          <p:cNvPr id="30" name="Content Placeholder 3"/>
          <p:cNvSpPr txBox="1">
            <a:spLocks/>
          </p:cNvSpPr>
          <p:nvPr/>
        </p:nvSpPr>
        <p:spPr bwMode="auto">
          <a:xfrm>
            <a:off x="4648200" y="2133600"/>
            <a:ext cx="4343400" cy="1219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CC0000"/>
              </a:buClr>
              <a:buSzPct val="75000"/>
              <a:buFontTx/>
              <a:buBlip>
                <a:blip r:embed="rId2"/>
              </a:buBlip>
              <a:defRPr/>
            </a:pPr>
            <a:r>
              <a:rPr lang="en-US" sz="1600" b="1" dirty="0">
                <a:solidFill>
                  <a:schemeClr val="tx1"/>
                </a:solidFill>
              </a:rPr>
              <a:t>Develop Materials </a:t>
            </a:r>
          </a:p>
          <a:p>
            <a:pPr marL="463550" lvl="1" indent="-285750" eaLnBrk="0" hangingPunct="0">
              <a:spcBef>
                <a:spcPct val="20000"/>
              </a:spcBef>
              <a:buClr>
                <a:srgbClr val="002C5F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chemeClr val="tx1"/>
                </a:solidFill>
                <a:cs typeface="Arial" charset="0"/>
              </a:rPr>
              <a:t>Provide learning aids</a:t>
            </a:r>
          </a:p>
          <a:p>
            <a:pPr marL="463550" lvl="1" indent="-285750" eaLnBrk="0" hangingPunct="0">
              <a:spcBef>
                <a:spcPct val="20000"/>
              </a:spcBef>
              <a:buClr>
                <a:srgbClr val="002C5F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chemeClr val="tx1"/>
                </a:solidFill>
                <a:cs typeface="Arial" charset="0"/>
              </a:rPr>
              <a:t>Standardize tools</a:t>
            </a:r>
          </a:p>
          <a:p>
            <a:pPr marL="463550" lvl="1" indent="-285750" eaLnBrk="0" hangingPunct="0">
              <a:spcBef>
                <a:spcPct val="20000"/>
              </a:spcBef>
              <a:buClr>
                <a:srgbClr val="002C5F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chemeClr val="tx1"/>
                </a:solidFill>
                <a:cs typeface="Arial" charset="0"/>
              </a:rPr>
              <a:t>Educate the team</a:t>
            </a:r>
          </a:p>
          <a:p>
            <a:pPr marL="463550" lvl="1" indent="-285750" eaLnBrk="0" hangingPunct="0">
              <a:spcBef>
                <a:spcPct val="20000"/>
              </a:spcBef>
              <a:buClr>
                <a:srgbClr val="002C5F"/>
              </a:buClr>
              <a:buSzPct val="100000"/>
              <a:defRPr/>
            </a:pPr>
            <a:endParaRPr lang="en-US" sz="1600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31" name="Content Placeholder 2"/>
          <p:cNvSpPr txBox="1">
            <a:spLocks/>
          </p:cNvSpPr>
          <p:nvPr/>
        </p:nvSpPr>
        <p:spPr bwMode="auto">
          <a:xfrm>
            <a:off x="4648200" y="3505200"/>
            <a:ext cx="4343400" cy="10668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 eaLnBrk="0" hangingPunct="0">
              <a:spcBef>
                <a:spcPct val="20000"/>
              </a:spcBef>
              <a:buClr>
                <a:srgbClr val="CC0000"/>
              </a:buClr>
              <a:buSzPct val="75000"/>
              <a:buFontTx/>
              <a:buBlip>
                <a:blip r:embed="rId2"/>
              </a:buBlip>
              <a:defRPr/>
            </a:pPr>
            <a:r>
              <a:rPr lang="en-US" sz="1600" b="1" dirty="0">
                <a:solidFill>
                  <a:schemeClr val="tx1"/>
                </a:solidFill>
              </a:rPr>
              <a:t>Communicate</a:t>
            </a:r>
          </a:p>
          <a:p>
            <a:pPr marL="463550" lvl="1" indent="-285750" eaLnBrk="0" hangingPunct="0">
              <a:spcBef>
                <a:spcPct val="20000"/>
              </a:spcBef>
              <a:buClr>
                <a:srgbClr val="002C5F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chemeClr val="tx1"/>
                </a:solidFill>
                <a:cs typeface="Arial" charset="0"/>
              </a:rPr>
              <a:t>Set the tone</a:t>
            </a:r>
          </a:p>
          <a:p>
            <a:pPr marL="463550" lvl="1" indent="-285750" eaLnBrk="0" hangingPunct="0">
              <a:spcBef>
                <a:spcPct val="20000"/>
              </a:spcBef>
              <a:buClr>
                <a:srgbClr val="002C5F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chemeClr val="tx1"/>
                </a:solidFill>
                <a:cs typeface="Arial" charset="0"/>
              </a:rPr>
              <a:t>Communicate to the representatives</a:t>
            </a:r>
          </a:p>
        </p:txBody>
      </p:sp>
      <p:sp>
        <p:nvSpPr>
          <p:cNvPr id="32" name="Content Placeholder 3"/>
          <p:cNvSpPr txBox="1">
            <a:spLocks/>
          </p:cNvSpPr>
          <p:nvPr/>
        </p:nvSpPr>
        <p:spPr bwMode="auto">
          <a:xfrm>
            <a:off x="4648200" y="4724400"/>
            <a:ext cx="4343400" cy="990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CC0000"/>
              </a:buClr>
              <a:buSzPct val="75000"/>
              <a:buFontTx/>
              <a:buBlip>
                <a:blip r:embed="rId2"/>
              </a:buBlip>
              <a:defRPr/>
            </a:pPr>
            <a:r>
              <a:rPr lang="en-US" sz="1600" b="1" dirty="0">
                <a:solidFill>
                  <a:schemeClr val="tx1"/>
                </a:solidFill>
              </a:rPr>
              <a:t>Provide Results</a:t>
            </a:r>
          </a:p>
          <a:p>
            <a:pPr marL="463550" lvl="1" indent="-285750" eaLnBrk="0" hangingPunct="0">
              <a:spcBef>
                <a:spcPct val="20000"/>
              </a:spcBef>
              <a:buClr>
                <a:srgbClr val="002C5F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chemeClr val="tx1"/>
                </a:solidFill>
              </a:rPr>
              <a:t>Observations </a:t>
            </a:r>
            <a:r>
              <a:rPr lang="en-US" sz="1600" dirty="0">
                <a:solidFill>
                  <a:schemeClr val="tx1"/>
                </a:solidFill>
                <a:sym typeface="Wingdings" pitchFamily="2" charset="2"/>
              </a:rPr>
              <a:t> findings</a:t>
            </a:r>
            <a:endParaRPr lang="en-US" sz="1600" dirty="0">
              <a:solidFill>
                <a:schemeClr val="tx1"/>
              </a:solidFill>
            </a:endParaRPr>
          </a:p>
          <a:p>
            <a:pPr marL="463550" lvl="1" indent="-285750" eaLnBrk="0" hangingPunct="0">
              <a:spcBef>
                <a:spcPct val="20000"/>
              </a:spcBef>
              <a:buClr>
                <a:srgbClr val="002C5F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chemeClr val="tx1"/>
                </a:solidFill>
              </a:rPr>
              <a:t>Create an audit report</a:t>
            </a:r>
          </a:p>
        </p:txBody>
      </p:sp>
      <p:sp>
        <p:nvSpPr>
          <p:cNvPr id="33" name="Rectangle 34"/>
          <p:cNvSpPr>
            <a:spLocks noChangeArrowheads="1"/>
          </p:cNvSpPr>
          <p:nvPr/>
        </p:nvSpPr>
        <p:spPr bwMode="auto">
          <a:xfrm>
            <a:off x="1676400" y="3048000"/>
            <a:ext cx="1066800" cy="533400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1600" dirty="0"/>
              <a:t>Audit </a:t>
            </a:r>
          </a:p>
          <a:p>
            <a:pPr algn="ctr">
              <a:defRPr/>
            </a:pPr>
            <a:r>
              <a:rPr lang="en-US" sz="1600" dirty="0"/>
              <a:t>Process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7" descr="ist2_3550102-risk-blocks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7775" y="2362200"/>
            <a:ext cx="244157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0" y="2438400"/>
            <a:ext cx="9144000" cy="1447800"/>
          </a:xfrm>
          <a:prstGeom prst="rect">
            <a:avLst/>
          </a:prstGeom>
          <a:solidFill>
            <a:schemeClr val="accent1">
              <a:alpha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77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smtClean="0">
                <a:latin typeface="Calibri" pitchFamily="34" charset="0"/>
              </a:rPr>
              <a:t>Scope the Audit</a:t>
            </a:r>
          </a:p>
        </p:txBody>
      </p:sp>
      <p:sp>
        <p:nvSpPr>
          <p:cNvPr id="32773" name="Content Placeholder 2"/>
          <p:cNvSpPr>
            <a:spLocks noGrp="1"/>
          </p:cNvSpPr>
          <p:nvPr>
            <p:ph sz="quarter" idx="10"/>
          </p:nvPr>
        </p:nvSpPr>
        <p:spPr bwMode="auto">
          <a:xfrm>
            <a:off x="457200" y="990600"/>
            <a:ext cx="5486400" cy="4191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Scoping the Audit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mtClean="0"/>
              <a:t>How many audits?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mtClean="0"/>
              <a:t>Who, what or when to audit?</a:t>
            </a:r>
          </a:p>
          <a:p>
            <a:pPr lvl="1" eaLnBrk="1" hangingPunct="1">
              <a:buFont typeface="Arial" charset="0"/>
              <a:buChar char="•"/>
            </a:pPr>
            <a:endParaRPr lang="en-US" smtClean="0"/>
          </a:p>
          <a:p>
            <a:r>
              <a:rPr lang="en-US" smtClean="0">
                <a:solidFill>
                  <a:srgbClr val="000000"/>
                </a:solidFill>
              </a:rPr>
              <a:t>Key Questions</a:t>
            </a:r>
          </a:p>
          <a:p>
            <a:pPr lvl="1">
              <a:buFont typeface="Arial" charset="0"/>
              <a:buChar char="•"/>
            </a:pPr>
            <a:r>
              <a:rPr lang="en-US" smtClean="0">
                <a:solidFill>
                  <a:srgbClr val="000000"/>
                </a:solidFill>
              </a:rPr>
              <a:t>How much budget do we have?</a:t>
            </a:r>
          </a:p>
          <a:p>
            <a:pPr lvl="1">
              <a:buFont typeface="Arial" charset="0"/>
              <a:buChar char="•"/>
            </a:pPr>
            <a:r>
              <a:rPr lang="en-US" smtClean="0">
                <a:solidFill>
                  <a:srgbClr val="000000"/>
                </a:solidFill>
              </a:rPr>
              <a:t>What is the greatest risk(s)?</a:t>
            </a:r>
          </a:p>
          <a:p>
            <a:pPr lvl="1">
              <a:buFont typeface="Arial" charset="0"/>
              <a:buChar char="•"/>
            </a:pPr>
            <a:endParaRPr lang="en-US" smtClean="0">
              <a:solidFill>
                <a:srgbClr val="000000"/>
              </a:solidFill>
            </a:endParaRPr>
          </a:p>
          <a:p>
            <a:r>
              <a:rPr lang="en-US" smtClean="0">
                <a:solidFill>
                  <a:srgbClr val="000000"/>
                </a:solidFill>
              </a:rPr>
              <a:t>Create</a:t>
            </a:r>
          </a:p>
          <a:p>
            <a:pPr lvl="1">
              <a:buFont typeface="Arial" charset="0"/>
              <a:buChar char="•"/>
            </a:pPr>
            <a:r>
              <a:rPr lang="en-US" smtClean="0">
                <a:solidFill>
                  <a:srgbClr val="000000"/>
                </a:solidFill>
              </a:rPr>
              <a:t>Long term audit plan for 3-5 years to help balance resources and risks</a:t>
            </a:r>
          </a:p>
        </p:txBody>
      </p:sp>
      <p:pic>
        <p:nvPicPr>
          <p:cNvPr id="32774" name="Picture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838200"/>
            <a:ext cx="2438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>
            <a:off x="-76200" y="5715000"/>
            <a:ext cx="9156700" cy="1588"/>
          </a:xfrm>
          <a:prstGeom prst="line">
            <a:avLst/>
          </a:prstGeom>
          <a:ln w="15875" cap="rnd" cmpd="sng" algn="ctr">
            <a:solidFill>
              <a:srgbClr val="0E6CB6"/>
            </a:solidFill>
            <a:prstDash val="sys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2776" name="Picture 8" descr="ist2_14106096-new-year-calendar.jpg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7775" y="4038600"/>
            <a:ext cx="244157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Connector 9"/>
          <p:cNvCxnSpPr/>
          <p:nvPr/>
        </p:nvCxnSpPr>
        <p:spPr>
          <a:xfrm>
            <a:off x="0" y="3884613"/>
            <a:ext cx="9156700" cy="1587"/>
          </a:xfrm>
          <a:prstGeom prst="line">
            <a:avLst/>
          </a:prstGeom>
          <a:ln w="15875" cap="rnd" cmpd="sng" algn="ctr">
            <a:solidFill>
              <a:srgbClr val="0E6CB6"/>
            </a:solidFill>
            <a:prstDash val="sys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0" y="2438400"/>
            <a:ext cx="9156700" cy="1588"/>
          </a:xfrm>
          <a:prstGeom prst="line">
            <a:avLst/>
          </a:prstGeom>
          <a:ln w="15875" cap="rnd" cmpd="sng" algn="ctr">
            <a:solidFill>
              <a:srgbClr val="0E6CB6"/>
            </a:solidFill>
            <a:prstDash val="sys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smtClean="0">
                <a:latin typeface="Calibri" pitchFamily="34" charset="0"/>
              </a:rPr>
              <a:t>Scope the Audit: Assess the budget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sz="quarter" idx="10"/>
          </p:nvPr>
        </p:nvSpPr>
        <p:spPr bwMode="auto">
          <a:xfrm>
            <a:off x="457200" y="990600"/>
            <a:ext cx="4495800" cy="47244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Audits are expensive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mtClean="0"/>
              <a:t>Resources and travel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mtClean="0"/>
              <a:t>Transportation, accommodations, and time out of the office</a:t>
            </a:r>
          </a:p>
          <a:p>
            <a:pPr lvl="1" eaLnBrk="1" hangingPunct="1">
              <a:buFont typeface="Arial" charset="0"/>
              <a:buChar char="•"/>
            </a:pPr>
            <a:endParaRPr lang="en-US" smtClean="0"/>
          </a:p>
          <a:p>
            <a:pPr lvl="1" eaLnBrk="1" hangingPunct="1">
              <a:buFont typeface="Arial" charset="0"/>
              <a:buChar char="•"/>
            </a:pPr>
            <a:endParaRPr lang="en-US" smtClean="0"/>
          </a:p>
          <a:p>
            <a:pPr lvl="1" eaLnBrk="1" hangingPunct="1">
              <a:buFont typeface="Arial" charset="0"/>
              <a:buChar char="•"/>
            </a:pPr>
            <a:endParaRPr lang="en-US" smtClean="0"/>
          </a:p>
          <a:p>
            <a:pPr lvl="1" eaLnBrk="1" hangingPunct="1">
              <a:buFont typeface="Arial" charset="0"/>
              <a:buChar char="•"/>
            </a:pPr>
            <a:endParaRPr lang="en-US" smtClean="0"/>
          </a:p>
          <a:p>
            <a:pPr eaLnBrk="1" hangingPunct="1"/>
            <a:r>
              <a:rPr lang="en-US" smtClean="0"/>
              <a:t>Set budget in advance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mtClean="0"/>
              <a:t>Maximizes audit dollars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mtClean="0"/>
              <a:t>Ensure you can meet the scope</a:t>
            </a:r>
          </a:p>
        </p:txBody>
      </p:sp>
      <p:pic>
        <p:nvPicPr>
          <p:cNvPr id="33796" name="Picture 34" descr="C:\Users\Michael\Documents\Potomac River Partners 2\Pictures\iStock_000004995001XSmall.jpg"/>
          <p:cNvPicPr>
            <a:picLocks noChangeAspect="1" noChangeArrowheads="1"/>
          </p:cNvPicPr>
          <p:nvPr/>
        </p:nvPicPr>
        <p:blipFill>
          <a:blip r:embed="rId2" cstate="print"/>
          <a:srcRect r="24615"/>
          <a:stretch>
            <a:fillRect/>
          </a:stretch>
        </p:blipFill>
        <p:spPr bwMode="auto">
          <a:xfrm>
            <a:off x="5410200" y="762000"/>
            <a:ext cx="3733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>
            <a:off x="-76200" y="5715000"/>
            <a:ext cx="9156700" cy="1588"/>
          </a:xfrm>
          <a:prstGeom prst="line">
            <a:avLst/>
          </a:prstGeom>
          <a:ln w="15875" cap="rnd" cmpd="sng" algn="ctr">
            <a:solidFill>
              <a:srgbClr val="0E6CB6"/>
            </a:solidFill>
            <a:prstDash val="sys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5400000" flipH="1" flipV="1">
            <a:off x="2932113" y="3236912"/>
            <a:ext cx="4953000" cy="3175"/>
          </a:xfrm>
          <a:prstGeom prst="line">
            <a:avLst/>
          </a:prstGeom>
          <a:ln w="15875" cap="rnd" cmpd="sng" algn="ctr">
            <a:solidFill>
              <a:srgbClr val="0E6CB6"/>
            </a:solidFill>
            <a:prstDash val="sys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3799" name="Picture 6" descr="ist2_272005-bellman-helping.jp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697163"/>
            <a:ext cx="1279525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0" name="Picture 7" descr="ist2_3052294-waiting-for-the-flight.jpg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44875" y="2697163"/>
            <a:ext cx="1279525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1" name="Picture 8" descr="ist2_4495455-hotel-header.jpg"/>
          <p:cNvPicPr>
            <a:picLocks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7400" y="2697163"/>
            <a:ext cx="1279525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smtClean="0">
                <a:latin typeface="Calibri" pitchFamily="34" charset="0"/>
              </a:rPr>
              <a:t>Scope the Audit: Identify the reach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Define the scope</a:t>
            </a:r>
          </a:p>
          <a:p>
            <a:pPr eaLnBrk="1" hangingPunct="1"/>
            <a:r>
              <a:rPr lang="en-US" smtClean="0"/>
              <a:t>Key considerations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mtClean="0"/>
              <a:t>What products present the highest risk?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mtClean="0"/>
              <a:t>Has a specific territory or region been investigated multiple times?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mtClean="0"/>
              <a:t>What audits have been previously conducted or planned ?</a:t>
            </a:r>
          </a:p>
          <a:p>
            <a:pPr eaLnBrk="1" hangingPunct="1"/>
            <a:r>
              <a:rPr lang="en-US" smtClean="0"/>
              <a:t>Broad focus or narrow focus, or in between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smtClean="0">
                <a:latin typeface="Calibri" pitchFamily="34" charset="0"/>
              </a:rPr>
              <a:t>Scope the Audit: Determining Highest Risks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-76200" y="5715000"/>
            <a:ext cx="9156700" cy="1588"/>
          </a:xfrm>
          <a:prstGeom prst="line">
            <a:avLst/>
          </a:prstGeom>
          <a:ln w="15875" cap="rnd" cmpd="sng" algn="ctr">
            <a:solidFill>
              <a:srgbClr val="0E6CB6"/>
            </a:solidFill>
            <a:prstDash val="sys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 flipH="1" flipV="1">
            <a:off x="3619501" y="3236912"/>
            <a:ext cx="4953000" cy="3175"/>
          </a:xfrm>
          <a:prstGeom prst="line">
            <a:avLst/>
          </a:prstGeom>
          <a:ln w="15875" cap="rnd" cmpd="sng" algn="ctr">
            <a:solidFill>
              <a:srgbClr val="0E6CB6"/>
            </a:solidFill>
            <a:prstDash val="sys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420688" y="1171575"/>
            <a:ext cx="2136775" cy="2336800"/>
            <a:chOff x="420688" y="1171575"/>
            <a:chExt cx="2136775" cy="2336800"/>
          </a:xfrm>
        </p:grpSpPr>
        <p:graphicFrame>
          <p:nvGraphicFramePr>
            <p:cNvPr id="1026" name="Object 11"/>
            <p:cNvGraphicFramePr>
              <a:graphicFrameLocks noChangeAspect="1"/>
            </p:cNvGraphicFramePr>
            <p:nvPr/>
          </p:nvGraphicFramePr>
          <p:xfrm>
            <a:off x="420688" y="1171575"/>
            <a:ext cx="1747837" cy="2089150"/>
          </p:xfrm>
          <a:graphic>
            <a:graphicData uri="http://schemas.openxmlformats.org/presentationml/2006/ole">
              <p:oleObj spid="_x0000_s1026" name="Acrobat Document" r:id="rId3" imgW="7779960" imgH="10050480" progId="AcroExch.Document.7">
                <p:embed/>
              </p:oleObj>
            </a:graphicData>
          </a:graphic>
        </p:graphicFrame>
        <p:graphicFrame>
          <p:nvGraphicFramePr>
            <p:cNvPr id="1027" name="Object 3"/>
            <p:cNvGraphicFramePr>
              <a:graphicFrameLocks noChangeAspect="1"/>
            </p:cNvGraphicFramePr>
            <p:nvPr/>
          </p:nvGraphicFramePr>
          <p:xfrm>
            <a:off x="609600" y="1295400"/>
            <a:ext cx="1741488" cy="2079625"/>
          </p:xfrm>
          <a:graphic>
            <a:graphicData uri="http://schemas.openxmlformats.org/presentationml/2006/ole">
              <p:oleObj spid="_x0000_s1027" name="Acrobat Document" r:id="rId4" imgW="7779960" imgH="10050480" progId="AcroExch.Document.7">
                <p:embed/>
              </p:oleObj>
            </a:graphicData>
          </a:graphic>
        </p:graphicFrame>
        <p:graphicFrame>
          <p:nvGraphicFramePr>
            <p:cNvPr id="1028" name="Object 2"/>
            <p:cNvGraphicFramePr>
              <a:graphicFrameLocks noChangeAspect="1"/>
            </p:cNvGraphicFramePr>
            <p:nvPr/>
          </p:nvGraphicFramePr>
          <p:xfrm>
            <a:off x="858838" y="1477963"/>
            <a:ext cx="1698625" cy="2030412"/>
          </p:xfrm>
          <a:graphic>
            <a:graphicData uri="http://schemas.openxmlformats.org/presentationml/2006/ole">
              <p:oleObj spid="_x0000_s1028" name="Acrobat Document" r:id="rId5" imgW="7779960" imgH="10050480" progId="AcroExch.Document.7">
                <p:embed/>
              </p:oleObj>
            </a:graphicData>
          </a:graphic>
        </p:graphicFrame>
      </p:grp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304800" y="3581400"/>
            <a:ext cx="2286000" cy="1208088"/>
            <a:chOff x="304800" y="3581400"/>
            <a:chExt cx="2286000" cy="1208088"/>
          </a:xfrm>
        </p:grpSpPr>
        <p:cxnSp>
          <p:nvCxnSpPr>
            <p:cNvPr id="14" name="Straight Connector 13"/>
            <p:cNvCxnSpPr/>
            <p:nvPr/>
          </p:nvCxnSpPr>
          <p:spPr bwMode="auto">
            <a:xfrm rot="5400000" flipH="1" flipV="1">
              <a:off x="990600" y="4038600"/>
              <a:ext cx="914400" cy="0"/>
            </a:xfrm>
            <a:prstGeom prst="line">
              <a:avLst/>
            </a:prstGeom>
            <a:ln w="22225" cap="rnd" cmpd="sng" algn="ctr">
              <a:solidFill>
                <a:srgbClr val="003366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44" name="Rectangle 133"/>
            <p:cNvSpPr>
              <a:spLocks noChangeArrowheads="1"/>
            </p:cNvSpPr>
            <p:nvPr/>
          </p:nvSpPr>
          <p:spPr bwMode="auto">
            <a:xfrm>
              <a:off x="304800" y="4419600"/>
              <a:ext cx="2286000" cy="3698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Warning Letters</a:t>
              </a:r>
              <a:r>
                <a:rPr lang="en-US" b="1"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</p:grp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3046413" y="762000"/>
            <a:ext cx="2516187" cy="4953000"/>
            <a:chOff x="3046413" y="762000"/>
            <a:chExt cx="2516187" cy="4953000"/>
          </a:xfrm>
        </p:grpSpPr>
        <p:cxnSp>
          <p:nvCxnSpPr>
            <p:cNvPr id="8" name="Straight Connector 7"/>
            <p:cNvCxnSpPr/>
            <p:nvPr/>
          </p:nvCxnSpPr>
          <p:spPr>
            <a:xfrm rot="5400000" flipH="1" flipV="1">
              <a:off x="571501" y="3236912"/>
              <a:ext cx="4953000" cy="3175"/>
            </a:xfrm>
            <a:prstGeom prst="line">
              <a:avLst/>
            </a:prstGeom>
            <a:ln w="15875" cap="rnd" cmpd="sng" algn="ctr">
              <a:solidFill>
                <a:srgbClr val="0E6CB6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042" name="Picture 1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505200" y="1219200"/>
              <a:ext cx="2057400" cy="228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19" name="Straight Connector 18"/>
          <p:cNvCxnSpPr/>
          <p:nvPr/>
        </p:nvCxnSpPr>
        <p:spPr bwMode="auto">
          <a:xfrm rot="5400000" flipH="1" flipV="1">
            <a:off x="4038600" y="4038600"/>
            <a:ext cx="914400" cy="0"/>
          </a:xfrm>
          <a:prstGeom prst="line">
            <a:avLst/>
          </a:prstGeom>
          <a:ln w="22225" cap="rnd" cmpd="sng" algn="ctr">
            <a:solidFill>
              <a:srgbClr val="003366"/>
            </a:solidFill>
            <a:prstDash val="sys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33"/>
          <p:cNvSpPr>
            <a:spLocks noChangeArrowheads="1"/>
          </p:cNvSpPr>
          <p:nvPr/>
        </p:nvSpPr>
        <p:spPr bwMode="auto">
          <a:xfrm>
            <a:off x="3352800" y="4419600"/>
            <a:ext cx="2286000" cy="369888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Internal Findings</a:t>
            </a:r>
            <a:endParaRPr lang="en-US" b="1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" name="Straight Connector 20"/>
          <p:cNvCxnSpPr/>
          <p:nvPr/>
        </p:nvCxnSpPr>
        <p:spPr bwMode="auto">
          <a:xfrm rot="5400000" flipH="1" flipV="1">
            <a:off x="7239000" y="4038600"/>
            <a:ext cx="914400" cy="0"/>
          </a:xfrm>
          <a:prstGeom prst="line">
            <a:avLst/>
          </a:prstGeom>
          <a:ln w="22225" cap="rnd" cmpd="sng" algn="ctr">
            <a:solidFill>
              <a:srgbClr val="003366"/>
            </a:solidFill>
            <a:prstDash val="sys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angle 133"/>
          <p:cNvSpPr>
            <a:spLocks noChangeArrowheads="1"/>
          </p:cNvSpPr>
          <p:nvPr/>
        </p:nvSpPr>
        <p:spPr bwMode="auto">
          <a:xfrm>
            <a:off x="6553200" y="4419600"/>
            <a:ext cx="2286000" cy="369888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Off-label Indications</a:t>
            </a:r>
            <a:endParaRPr lang="en-US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40" name="Picture 12"/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02425" y="914400"/>
            <a:ext cx="190182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0" y="5029200"/>
            <a:ext cx="9144000" cy="685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algn="ctr">
            <a:solidFill>
              <a:srgbClr val="00334C"/>
            </a:solidFill>
            <a:miter lim="800000"/>
            <a:headEnd/>
            <a:tailEnd/>
          </a:ln>
          <a:effectLst>
            <a:outerShdw dist="35921" dir="2700000" algn="ctr" rotWithShape="0">
              <a:srgbClr val="00334C">
                <a:alpha val="50000"/>
              </a:srgbClr>
            </a:outerShdw>
          </a:effectLst>
        </p:spPr>
        <p:txBody>
          <a:bodyPr anchor="ctr"/>
          <a:lstStyle/>
          <a:p>
            <a:pPr algn="ctr" eaLnBrk="0" hangingPunct="0">
              <a:lnSpc>
                <a:spcPct val="90000"/>
              </a:lnSpc>
              <a:buClr>
                <a:srgbClr val="CC0000"/>
              </a:buClr>
              <a:buSzPct val="65000"/>
              <a:buFont typeface="Wingdings" charset="2"/>
              <a:buNone/>
              <a:defRPr/>
            </a:pPr>
            <a:r>
              <a:rPr lang="en-US" sz="2000" dirty="0"/>
              <a:t>Identify additional areas of concern:  </a:t>
            </a:r>
          </a:p>
          <a:p>
            <a:pPr algn="ctr" eaLnBrk="0" hangingPunct="0">
              <a:lnSpc>
                <a:spcPct val="90000"/>
              </a:lnSpc>
              <a:buClr>
                <a:srgbClr val="CC0000"/>
              </a:buClr>
              <a:buSzPct val="65000"/>
              <a:buFont typeface="Wingdings" charset="2"/>
              <a:buNone/>
              <a:defRPr/>
            </a:pPr>
            <a:r>
              <a:rPr lang="en-US" sz="1600" dirty="0">
                <a:solidFill>
                  <a:srgbClr val="002C5F"/>
                </a:solidFill>
              </a:rPr>
              <a:t>Policies      Procedures      Training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2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Jon\AppData\Local\Temp\articulate\presenter\imgtemp\Yjka7Jaa_files\slide0001_image001.jp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Michael\AppData\Local\Temp\articulate\presenter\imgtemp\L3nMvOfJ_files\slide0001_image001.jp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heme/theme1.xml><?xml version="1.0" encoding="utf-8"?>
<a:theme xmlns:a="http://schemas.openxmlformats.org/drawingml/2006/main" name="Potomac Template 9-8-1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145647BF2055A4B8C7F5F54F17B86B4" ma:contentTypeVersion="12" ma:contentTypeDescription="Create a new document." ma:contentTypeScope="" ma:versionID="02a425e6ad3e2d1676360ea45405d686">
  <xsd:schema xmlns:xsd="http://www.w3.org/2001/XMLSchema" xmlns:xs="http://www.w3.org/2001/XMLSchema" xmlns:p="http://schemas.microsoft.com/office/2006/metadata/properties" xmlns:ns2="4870059e-883b-4126-8623-1d6ffd49f1f2" xmlns:ns3="http://schemas.microsoft.com/sharepoint/v4" xmlns:ns4="f63e9d6d-2e2c-4434-a83c-3c9425370606" targetNamespace="http://schemas.microsoft.com/office/2006/metadata/properties" ma:root="true" ma:fieldsID="883fb3fdd6c5fbc4bd1162833214476c" ns2:_="" ns3:_="" ns4:_="">
    <xsd:import namespace="4870059e-883b-4126-8623-1d6ffd49f1f2"/>
    <xsd:import namespace="http://schemas.microsoft.com/sharepoint/v4"/>
    <xsd:import namespace="f63e9d6d-2e2c-4434-a83c-3c942537060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3:IconOverlay" minOccurs="0"/>
                <xsd:element ref="ns2:LastSharedByUser" minOccurs="0"/>
                <xsd:element ref="ns2:LastSharedByTime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0059e-883b-4126-8623-1d6ffd49f1f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2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3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1" nillable="true" ma:displayName="IconOverlay" ma:hidden="true" ma:internalName="IconOverlay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3e9d6d-2e2c-4434-a83c-3c94253706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4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6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7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8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9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Props1.xml><?xml version="1.0" encoding="utf-8"?>
<ds:datastoreItem xmlns:ds="http://schemas.openxmlformats.org/officeDocument/2006/customXml" ds:itemID="{484222CB-D5CC-459A-83E4-0D6E0F5A22BE}"/>
</file>

<file path=customXml/itemProps2.xml><?xml version="1.0" encoding="utf-8"?>
<ds:datastoreItem xmlns:ds="http://schemas.openxmlformats.org/officeDocument/2006/customXml" ds:itemID="{B9BA3392-9A66-4535-94A9-644AC670CB0E}"/>
</file>

<file path=customXml/itemProps3.xml><?xml version="1.0" encoding="utf-8"?>
<ds:datastoreItem xmlns:ds="http://schemas.openxmlformats.org/officeDocument/2006/customXml" ds:itemID="{FC696637-2DB4-4AD9-A873-6FD0FAA64C76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4596</TotalTime>
  <Words>1101</Words>
  <Application>Microsoft Office PowerPoint</Application>
  <PresentationFormat>On-screen Show (4:3)</PresentationFormat>
  <Paragraphs>418</Paragraphs>
  <Slides>21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Potomac Template 9-8-10</vt:lpstr>
      <vt:lpstr>Custom Design</vt:lpstr>
      <vt:lpstr>1_Custom Design</vt:lpstr>
      <vt:lpstr>Acrobat Document</vt:lpstr>
      <vt:lpstr>Auditing and Monitoring   Strategies to Mitigate Risks of Off-Label Promotion   </vt:lpstr>
      <vt:lpstr>CIA Required Live Auditing/Monitoring</vt:lpstr>
      <vt:lpstr>CIA Required Retrospective Auditing/Monitoring</vt:lpstr>
      <vt:lpstr>PhRMA Code and AdvaMed</vt:lpstr>
      <vt:lpstr>Planning and Conducting Live Field Auditing</vt:lpstr>
      <vt:lpstr>Scope the Audit</vt:lpstr>
      <vt:lpstr>Scope the Audit: Assess the budget</vt:lpstr>
      <vt:lpstr>Scope the Audit: Identify the reach</vt:lpstr>
      <vt:lpstr>Scope the Audit: Determining Highest Risks</vt:lpstr>
      <vt:lpstr>Scope the Audit: Territory Selection Example</vt:lpstr>
      <vt:lpstr>Scope the Audit: Select the Audit Team</vt:lpstr>
      <vt:lpstr>Develop of Audit Materials:  Documentation</vt:lpstr>
      <vt:lpstr>Develop Audit Materials: Training</vt:lpstr>
      <vt:lpstr>Communication: Set the Tone</vt:lpstr>
      <vt:lpstr>Communication: Before and During the Audit</vt:lpstr>
      <vt:lpstr>Provide Results:  Team Meetings</vt:lpstr>
      <vt:lpstr>Audit Results: Observations vs. Findings</vt:lpstr>
      <vt:lpstr>Audit Results: Processing the Information</vt:lpstr>
      <vt:lpstr>Audit Results: The Audit Report</vt:lpstr>
      <vt:lpstr>Helpful Tips</vt:lpstr>
      <vt:lpstr>Contact Information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Capabilities  August 2010</dc:title>
  <dc:creator>Michael</dc:creator>
  <cp:lastModifiedBy>Jon</cp:lastModifiedBy>
  <cp:revision>44</cp:revision>
  <dcterms:created xsi:type="dcterms:W3CDTF">2010-09-08T13:26:31Z</dcterms:created>
  <dcterms:modified xsi:type="dcterms:W3CDTF">2010-11-21T16:31:48Z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Path">
    <vt:lpwstr>Potomac Template 9-16-10</vt:lpwstr>
  </property>
  <property fmtid="{D5CDD505-2E9C-101B-9397-08002B2CF9AE}" pid="3" name="ArticulateUseProject">
    <vt:lpwstr>1</vt:lpwstr>
  </property>
  <property fmtid="{D5CDD505-2E9C-101B-9397-08002B2CF9AE}" pid="4" name="ArticulateGUID">
    <vt:lpwstr>A1C0967A-D6F9-48FD-9ED5-48E49868AE59</vt:lpwstr>
  </property>
  <property fmtid="{D5CDD505-2E9C-101B-9397-08002B2CF9AE}" pid="5" name="ArticulateProjectFull">
    <vt:lpwstr>C:\Users\Jon\Documents\2010\Potomac\Live Audit Slides\Live Audit Slides 11-12-10_IH.ppta</vt:lpwstr>
  </property>
  <property fmtid="{D5CDD505-2E9C-101B-9397-08002B2CF9AE}" pid="6" name="ContentTypeId">
    <vt:lpwstr>0x0101004145647BF2055A4B8C7F5F54F17B86B4</vt:lpwstr>
  </property>
</Properties>
</file>