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9"/>
  </p:notesMasterIdLst>
  <p:sldIdLst>
    <p:sldId id="256" r:id="rId5"/>
    <p:sldId id="831" r:id="rId6"/>
    <p:sldId id="832" r:id="rId7"/>
    <p:sldId id="833" r:id="rId8"/>
    <p:sldId id="751" r:id="rId9"/>
    <p:sldId id="262" r:id="rId10"/>
    <p:sldId id="265" r:id="rId11"/>
    <p:sldId id="26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764" r:id="rId21"/>
    <p:sldId id="834" r:id="rId22"/>
    <p:sldId id="835" r:id="rId23"/>
    <p:sldId id="756" r:id="rId24"/>
    <p:sldId id="757" r:id="rId25"/>
    <p:sldId id="759" r:id="rId26"/>
    <p:sldId id="760" r:id="rId27"/>
    <p:sldId id="763" r:id="rId28"/>
    <p:sldId id="789" r:id="rId29"/>
    <p:sldId id="765" r:id="rId30"/>
    <p:sldId id="766" r:id="rId31"/>
    <p:sldId id="769" r:id="rId32"/>
    <p:sldId id="772" r:id="rId33"/>
    <p:sldId id="771" r:id="rId34"/>
    <p:sldId id="768" r:id="rId35"/>
    <p:sldId id="773" r:id="rId36"/>
    <p:sldId id="793" r:id="rId37"/>
    <p:sldId id="794" r:id="rId38"/>
    <p:sldId id="796" r:id="rId39"/>
    <p:sldId id="797" r:id="rId40"/>
    <p:sldId id="798" r:id="rId41"/>
    <p:sldId id="799" r:id="rId42"/>
    <p:sldId id="791" r:id="rId43"/>
    <p:sldId id="774" r:id="rId44"/>
    <p:sldId id="775" r:id="rId45"/>
    <p:sldId id="800" r:id="rId46"/>
    <p:sldId id="779" r:id="rId47"/>
    <p:sldId id="781" r:id="rId48"/>
    <p:sldId id="783" r:id="rId49"/>
    <p:sldId id="801" r:id="rId50"/>
    <p:sldId id="787" r:id="rId51"/>
    <p:sldId id="788" r:id="rId52"/>
    <p:sldId id="804" r:id="rId53"/>
    <p:sldId id="805" r:id="rId54"/>
    <p:sldId id="806" r:id="rId55"/>
    <p:sldId id="807" r:id="rId56"/>
    <p:sldId id="809" r:id="rId57"/>
    <p:sldId id="810" r:id="rId58"/>
    <p:sldId id="811" r:id="rId59"/>
    <p:sldId id="812" r:id="rId60"/>
    <p:sldId id="838" r:id="rId61"/>
    <p:sldId id="813" r:id="rId62"/>
    <p:sldId id="814" r:id="rId63"/>
    <p:sldId id="836" r:id="rId64"/>
    <p:sldId id="817" r:id="rId65"/>
    <p:sldId id="816" r:id="rId66"/>
    <p:sldId id="818" r:id="rId67"/>
    <p:sldId id="820" r:id="rId68"/>
    <p:sldId id="822" r:id="rId69"/>
    <p:sldId id="837" r:id="rId70"/>
    <p:sldId id="824" r:id="rId71"/>
    <p:sldId id="825" r:id="rId72"/>
    <p:sldId id="826" r:id="rId73"/>
    <p:sldId id="827" r:id="rId74"/>
    <p:sldId id="839" r:id="rId75"/>
    <p:sldId id="987" r:id="rId76"/>
    <p:sldId id="988" r:id="rId77"/>
    <p:sldId id="985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b23dD/Qb63EEA9Tq1w4BQ==" hashData="2m8LqYqBsvcjG3wVXMJdB/Gpz9Eew7sZpH77sxHceKHllmJWh89utP4PAwoz5DaRXfuBjiNSuQAyh+Bn0CIPJQ=="/>
  <p:extLst>
    <p:ext uri="{521415D9-36F7-43E2-AB2F-B90AF26B5E84}">
      <p14:sectionLst xmlns:p14="http://schemas.microsoft.com/office/powerpoint/2010/main">
        <p14:section name="Default Section" id="{34F95C3A-FF56-2C4E-9918-19ECB7E5F7BA}">
          <p14:sldIdLst>
            <p14:sldId id="256"/>
            <p14:sldId id="831"/>
            <p14:sldId id="832"/>
            <p14:sldId id="833"/>
          </p14:sldIdLst>
        </p14:section>
        <p14:section name="Federal Settlements" id="{42F2CD7E-65DA-6E40-95FC-92882843B0A1}">
          <p14:sldIdLst>
            <p14:sldId id="751"/>
            <p14:sldId id="262"/>
            <p14:sldId id="265"/>
            <p14:sldId id="263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764"/>
            <p14:sldId id="834"/>
            <p14:sldId id="835"/>
          </p14:sldIdLst>
        </p14:section>
        <p14:section name="State Settlements" id="{68113FFC-BE13-C949-A50C-492D847F5CB3}">
          <p14:sldIdLst>
            <p14:sldId id="756"/>
            <p14:sldId id="757"/>
            <p14:sldId id="759"/>
          </p14:sldIdLst>
        </p14:section>
        <p14:section name="Civil Litigation" id="{D2A66ED3-C343-3B48-830C-9460278C18C0}">
          <p14:sldIdLst>
            <p14:sldId id="760"/>
            <p14:sldId id="763"/>
            <p14:sldId id="789"/>
            <p14:sldId id="765"/>
          </p14:sldIdLst>
        </p14:section>
        <p14:section name="Global Transparency" id="{C4E670A2-8B40-FE45-BEAC-B923DBCEAAFA}">
          <p14:sldIdLst>
            <p14:sldId id="766"/>
            <p14:sldId id="769"/>
            <p14:sldId id="772"/>
            <p14:sldId id="771"/>
            <p14:sldId id="768"/>
            <p14:sldId id="773"/>
            <p14:sldId id="793"/>
            <p14:sldId id="794"/>
          </p14:sldIdLst>
        </p14:section>
        <p14:section name="Fight Against Price Increases" id="{66168C3D-216C-3C4A-9386-A0E1BBF601B0}">
          <p14:sldIdLst>
            <p14:sldId id="796"/>
            <p14:sldId id="797"/>
            <p14:sldId id="798"/>
            <p14:sldId id="799"/>
          </p14:sldIdLst>
        </p14:section>
        <p14:section name="Opioid Epidemic" id="{0BBC902F-00B2-924A-B363-5C3EF035AE7D}">
          <p14:sldIdLst>
            <p14:sldId id="791"/>
            <p14:sldId id="774"/>
            <p14:sldId id="775"/>
            <p14:sldId id="800"/>
            <p14:sldId id="779"/>
            <p14:sldId id="781"/>
            <p14:sldId id="783"/>
            <p14:sldId id="801"/>
          </p14:sldIdLst>
        </p14:section>
        <p14:section name="Individual Responsibility" id="{424C04E7-0298-1940-BB7D-AF5B0277274A}">
          <p14:sldIdLst>
            <p14:sldId id="787"/>
            <p14:sldId id="788"/>
            <p14:sldId id="804"/>
            <p14:sldId id="805"/>
          </p14:sldIdLst>
        </p14:section>
        <p14:section name="Compliance News" id="{AA3A40D6-CD66-9E41-9FAC-641EC53BE257}">
          <p14:sldIdLst>
            <p14:sldId id="806"/>
            <p14:sldId id="807"/>
            <p14:sldId id="809"/>
            <p14:sldId id="810"/>
            <p14:sldId id="811"/>
            <p14:sldId id="812"/>
            <p14:sldId id="838"/>
            <p14:sldId id="813"/>
            <p14:sldId id="814"/>
            <p14:sldId id="836"/>
            <p14:sldId id="817"/>
          </p14:sldIdLst>
        </p14:section>
        <p14:section name="International News" id="{B2635275-215B-644E-8E72-366A70F0A727}">
          <p14:sldIdLst>
            <p14:sldId id="816"/>
            <p14:sldId id="818"/>
            <p14:sldId id="820"/>
            <p14:sldId id="822"/>
            <p14:sldId id="837"/>
            <p14:sldId id="824"/>
            <p14:sldId id="825"/>
            <p14:sldId id="826"/>
            <p14:sldId id="827"/>
            <p14:sldId id="839"/>
            <p14:sldId id="987"/>
            <p14:sldId id="988"/>
            <p14:sldId id="9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Hull" initials="CH" lastIdx="60" clrIdx="0">
    <p:extLst>
      <p:ext uri="{19B8F6BF-5375-455C-9EA6-DF929625EA0E}">
        <p15:presenceInfo xmlns:p15="http://schemas.microsoft.com/office/powerpoint/2012/main" userId="Chris Hull" providerId="None"/>
      </p:ext>
    </p:extLst>
  </p:cmAuthor>
  <p:cmAuthor id="2" name="Catherine Fama" initials="CF" lastIdx="5" clrIdx="1">
    <p:extLst>
      <p:ext uri="{19B8F6BF-5375-455C-9EA6-DF929625EA0E}">
        <p15:presenceInfo xmlns:p15="http://schemas.microsoft.com/office/powerpoint/2012/main" userId="Catherine Fama" providerId="None"/>
      </p:ext>
    </p:extLst>
  </p:cmAuthor>
  <p:cmAuthor id="3" name="Michael Young" initials="MY" lastIdx="1" clrIdx="2">
    <p:extLst>
      <p:ext uri="{19B8F6BF-5375-455C-9EA6-DF929625EA0E}">
        <p15:presenceInfo xmlns:p15="http://schemas.microsoft.com/office/powerpoint/2012/main" userId="Michael Yo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2D2"/>
    <a:srgbClr val="FFC819"/>
    <a:srgbClr val="00DAD5"/>
    <a:srgbClr val="4CC5C8"/>
    <a:srgbClr val="06C4D9"/>
    <a:srgbClr val="009C9E"/>
    <a:srgbClr val="D63D24"/>
    <a:srgbClr val="00ACB0"/>
    <a:srgbClr val="000000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1" autoAdjust="0"/>
    <p:restoredTop sz="94674"/>
  </p:normalViewPr>
  <p:slideViewPr>
    <p:cSldViewPr snapToGrid="0" snapToObjects="1">
      <p:cViewPr varScale="1">
        <p:scale>
          <a:sx n="78" d="100"/>
          <a:sy n="78" d="100"/>
        </p:scale>
        <p:origin x="1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691FD-457D-41A9-B609-733844A2B4CA}" type="datetimeFigureOut">
              <a:rPr lang="en-US" smtClean="0"/>
              <a:t>8/6/2025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A4C16-18A0-48AB-AB5E-960438123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20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7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5FEA-9BDB-DD42-AF0C-5DE7B548A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92285-DDFB-2349-9693-FEE1CA033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87EE5-8F78-1145-A1BB-D3D92850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E03B2-157E-C040-B4F3-D9278777E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8AE23-7C18-6D48-A364-D760E6287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5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0D2A-DAAE-B54A-AF3F-731057AE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28A6B4-3D54-C74E-9A21-93EFFC2A5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5D84F-FAFE-D04C-A1F3-5D2CABBD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34BBC-B689-784F-86CC-C78E0A47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67533-B516-A742-8A60-FA38829E4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27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07AD89-FB99-244E-A1DF-F269035C5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3FEF3-6C8B-0E4D-9790-5E058BB64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3C765-04BF-6D46-8891-79622168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6EEC-2296-5742-B701-CE3FD14F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BDBE3-8EF1-254C-9BA5-D3121AAC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1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93601-A251-A241-A72A-D8D1A422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EB25F-DC6F-F14A-A0F6-9FDFBE509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F8227-BDD6-004A-9BB1-B263689C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A0A3C-D8E9-D74F-9D26-86B998B3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A7AC3-3716-9F49-BC6C-A1F353345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606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4C0F-8543-0946-A7DB-0565B415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50E8D-4A0F-5C4D-A75A-2A295EE2F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6EE39-9A1D-884A-9B86-FAAE6289A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C711E-1255-A549-A88E-934A8E0B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8ACE7-4C27-9349-A0E1-6F705557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7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2FB0E-3C39-574E-AC08-E4153196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4E725-B851-4C44-B5AF-C6F0C1FD1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047EC-BD28-E244-8EA5-2DBD9E3C6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0EABC-0F33-8640-9D90-D682CD17C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64594-2159-D14C-A291-C69C206E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CF3C1-6F32-8E41-97A1-D7CA3E80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1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6DA41-77AE-A14D-BB8C-1BF1C976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798F0-5DD7-6149-8758-7A049B0D8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EDEC0-8FAF-F74B-A9CB-438152E83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6F2035-523C-834E-8152-A9B81A9B7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406291-E32D-CC4C-92F3-059692C09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093627-F0DE-7644-AD23-BFF0D3C2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9065F-37ED-9546-9C29-34DEA24E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0BD9CE-A8BC-CE49-AC68-9DCAAF1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5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1CDE-FADB-8348-8DC4-AE693608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06DE9-2BB4-2744-A160-4594B53A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98F52-C215-4942-AAAB-A9100542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F0BBA-1903-9749-90CA-6A643E8F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15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8AAEF-C8B8-E64F-B8B0-DEDF67C1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DAA62-30A1-8C4A-B876-3D54BB09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22998-4970-B94F-8B4A-82712151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1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A10F-DE95-6D4A-B029-E71F5F63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2AAB-C4F9-AE47-964A-BF7B27B73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38163-F33F-DC43-89D8-88051B326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FE8BA-68F3-A14E-A338-C9036959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285A0-EC42-6348-91EC-4A4E9A20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569B9-0F33-B141-A776-29DE6934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3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8AB6-0D2D-5F44-AA96-67CFE76A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D8748-2836-6C4C-BFDA-834422739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A4C9-D417-7B40-AAC3-8823BBB4C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D8C29-5FC4-2B4D-B904-513211A0E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8/6/2025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A14F9-DF56-1A45-B9DD-2D71AA13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2AB1C-2F2A-5D40-B569-269B1BE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6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22427-725F-3046-8168-1D1AA4CD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5B528-7CCF-5541-8C02-76C1DDE53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E71D0-DC48-724E-BE39-FFAF578D4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A718D-0E07-A841-A70D-B7575F93930D}" type="datetimeFigureOut">
              <a:rPr lang="en-US" smtClean="0"/>
              <a:t>8/6/2025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799C9-DD5F-9B4A-AC6F-350E4D384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AE01C-6BD1-7F4F-B842-03E833107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3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8.jpg"/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6.jp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8.jpg"/><Relationship Id="rId5" Type="http://schemas.openxmlformats.org/officeDocument/2006/relationships/image" Target="../media/image8.jp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jpg"/><Relationship Id="rId3" Type="http://schemas.microsoft.com/office/2007/relationships/hdphoto" Target="../media/hdphoto6.wdp"/><Relationship Id="rId7" Type="http://schemas.openxmlformats.org/officeDocument/2006/relationships/image" Target="../media/image8.jpg"/><Relationship Id="rId12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20.jp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8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9.png"/><Relationship Id="rId3" Type="http://schemas.openxmlformats.org/officeDocument/2006/relationships/image" Target="../media/image23.jpg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9.png"/><Relationship Id="rId1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5.png"/><Relationship Id="rId3" Type="http://schemas.openxmlformats.org/officeDocument/2006/relationships/image" Target="../media/image26.jp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image" Target="../media/image23.jp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5.png"/><Relationship Id="rId15" Type="http://schemas.openxmlformats.org/officeDocument/2006/relationships/image" Target="../media/image27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8.jp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12" Type="http://schemas.openxmlformats.org/officeDocument/2006/relationships/image" Target="../media/image14.png"/><Relationship Id="rId17" Type="http://schemas.openxmlformats.org/officeDocument/2006/relationships/image" Target="../media/image28.jpg"/><Relationship Id="rId2" Type="http://schemas.openxmlformats.org/officeDocument/2006/relationships/image" Target="../media/image26.jp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3.png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15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reuters.com/article/us-sec-clovis-oncology/clovis-oncology-execs-to-pay-20-million-to-settle-sec-charges-idUSKCN1LY2PD" TargetMode="External"/><Relationship Id="rId18" Type="http://schemas.openxmlformats.org/officeDocument/2006/relationships/hyperlink" Target="https://www.justice.gov/opa/pr/medical-device-maker-ev3-plead-guilty-and-pay-179-million-distributing-adulterated-device" TargetMode="External"/><Relationship Id="rId26" Type="http://schemas.openxmlformats.org/officeDocument/2006/relationships/hyperlink" Target="https://legislature.vermont.gov/assets/Documents/2018/Docs/ACTS/ACT193/ACT193%20As%20Enacted.pdf" TargetMode="External"/><Relationship Id="rId39" Type="http://schemas.openxmlformats.org/officeDocument/2006/relationships/hyperlink" Target="https://www.stltoday.com/news/local/crime-and-courts/st-louis-jury-awards-million-to-plaintiffs-orders-billion-in/article_c15e7f98-fce0-5a74-80ee-45371d5e98b1.html?utm_medium=social&amp;utm_source=email&amp;utm_campaign=user-share" TargetMode="External"/><Relationship Id="rId21" Type="http://schemas.openxmlformats.org/officeDocument/2006/relationships/hyperlink" Target="https://olis.leg.state.or.us/liz/2018R1/Measures/Overview/HB4005" TargetMode="External"/><Relationship Id="rId34" Type="http://schemas.openxmlformats.org/officeDocument/2006/relationships/hyperlink" Target="http://www.androvett.com/news/releases/2018/05/24/california-jury-delivers-25.75-million-verdict-in-asbestos-case-tying-johnson-s-baby-powder-to-mesothelioma/" TargetMode="External"/><Relationship Id="rId42" Type="http://schemas.openxmlformats.org/officeDocument/2006/relationships/hyperlink" Target="https://www.competitionpolicyinternational.com/us-cvs-sues-pfizer-over-lipitor-generics-deal/" TargetMode="External"/><Relationship Id="rId47" Type="http://schemas.openxmlformats.org/officeDocument/2006/relationships/hyperlink" Target="https://www.statnews.com/pharmalot/2018/09/18/abbvie-kickbacks-nurses-humira/" TargetMode="External"/><Relationship Id="rId50" Type="http://schemas.openxmlformats.org/officeDocument/2006/relationships/hyperlink" Target="https://www.marketwatch.com/story/abbvie-says-it-will-appeal-448-million-antitrust-judgment-2018-06-30" TargetMode="External"/><Relationship Id="rId7" Type="http://schemas.openxmlformats.org/officeDocument/2006/relationships/hyperlink" Target="https://www.cnbc.com/2018/05/24/pfizer-to-pay-to-resolve-us-kickbacks-case.html" TargetMode="External"/><Relationship Id="rId2" Type="http://schemas.openxmlformats.org/officeDocument/2006/relationships/hyperlink" Target="https://www.justice.gov/opa/pr/california-medical-device-company-pay-762-million-resolve-allegations-its-subsidiary-billed" TargetMode="External"/><Relationship Id="rId16" Type="http://schemas.openxmlformats.org/officeDocument/2006/relationships/hyperlink" Target="https://www.justice.gov/usao-ma/pr/actelion-pharmaceuticals-agrees-pay-360-million-resolve-allegations-it-paid-kickbacks" TargetMode="External"/><Relationship Id="rId29" Type="http://schemas.openxmlformats.org/officeDocument/2006/relationships/hyperlink" Target="https://www.reuters.com/article/us-bayer-xarelto/bayer-jj-win-reversal-of-28-million-verdict-in-xarelto-lawsuit-idUSKBN1EZ08M" TargetMode="External"/><Relationship Id="rId11" Type="http://schemas.openxmlformats.org/officeDocument/2006/relationships/hyperlink" Target="https://www.sec.gov/news/press-release/2018-174" TargetMode="External"/><Relationship Id="rId24" Type="http://schemas.openxmlformats.org/officeDocument/2006/relationships/hyperlink" Target="http://www.housedems.ct.gov/scanlon/article/drug-pricing-transparency-bill-now-law" TargetMode="External"/><Relationship Id="rId32" Type="http://schemas.openxmlformats.org/officeDocument/2006/relationships/hyperlink" Target="https://in.reuters.com/article/johnson-johnson-cancer-lawsuit/jj-loses-trial-over-claims-linking-cancer-to-asbestos-in-talc-idINKCN1HC2QN" TargetMode="External"/><Relationship Id="rId37" Type="http://schemas.openxmlformats.org/officeDocument/2006/relationships/hyperlink" Target="http://www.foxnews.com/politics/2018/06/12/opioid-lawsuit-in-massachusetts-is-first-to-name-company-executives-state-ag-says.html" TargetMode="External"/><Relationship Id="rId40" Type="http://schemas.openxmlformats.org/officeDocument/2006/relationships/hyperlink" Target="https://www.courts.mo.gov/file.jsp?id=127097" TargetMode="External"/><Relationship Id="rId45" Type="http://schemas.openxmlformats.org/officeDocument/2006/relationships/hyperlink" Target="http://www.chicagotribune.com/business/ct-biz-abbvie-androgel-testosterone-lawsuits-settlement-0915-story.html" TargetMode="External"/><Relationship Id="rId53" Type="http://schemas.openxmlformats.org/officeDocument/2006/relationships/hyperlink" Target="https://www.pharmacist.com/article/us-probes-drugmakers-over-free-services" TargetMode="External"/><Relationship Id="rId5" Type="http://schemas.openxmlformats.org/officeDocument/2006/relationships/hyperlink" Target="https://www.justice.gov/opa/pr/rotech-agrees-pay-968-million-settle-false-claims-act-liability-related-improper-billing" TargetMode="External"/><Relationship Id="rId10" Type="http://schemas.openxmlformats.org/officeDocument/2006/relationships/hyperlink" Target="https://www.reuters.com/article/us-insys-opioids/insys-to-pay-150-million-to-settle-u-s-opioid-kickback-probe-idUSKBN1KT1G5" TargetMode="External"/><Relationship Id="rId19" Type="http://schemas.openxmlformats.org/officeDocument/2006/relationships/hyperlink" Target="http://dhhs.nv.gov/uploadedFiles/dhhsnvgov/content/HCPWD/FAQ%20-%20Drug%20Transparency%20-%20Revised%20011018.pdf?n=9221" TargetMode="External"/><Relationship Id="rId31" Type="http://schemas.openxmlformats.org/officeDocument/2006/relationships/hyperlink" Target="https://www.reuters.com/article/us-endo-intl-settlement/endo-others-to-pay-270-8-mln-to-resolve-lidoderm-u-s-antitrust-cases-idUSKBN1GX37L" TargetMode="External"/><Relationship Id="rId44" Type="http://schemas.openxmlformats.org/officeDocument/2006/relationships/hyperlink" Target="https://www.fdanews.com/articles/188115-pharmacy-chains-sue-abbvie-over-alleged-delays-of-androgel-generics" TargetMode="External"/><Relationship Id="rId52" Type="http://schemas.openxmlformats.org/officeDocument/2006/relationships/hyperlink" Target="https://globenewswire.com/news-release/2018/11/20/1654602/0/en/Console-Mattiacci-Law-Obtains-6-314-Million-Dollar-Verdict-in-Discrimination-and-Retaliation-Case-Against-Teva-Pharmaceuticals-USA-Inc.html" TargetMode="External"/><Relationship Id="rId4" Type="http://schemas.openxmlformats.org/officeDocument/2006/relationships/hyperlink" Target="https://www.justice.gov/opa/pr/banner-health-agrees-pay-over-18-million-settle-false-claims-act-allegations" TargetMode="External"/><Relationship Id="rId9" Type="http://schemas.openxmlformats.org/officeDocument/2006/relationships/hyperlink" Target="https://www.justice.gov/opa/pr/medical-device-maker-angiodynamics-agrees-pay-125-million-resolve-false-claims-act" TargetMode="External"/><Relationship Id="rId14" Type="http://schemas.openxmlformats.org/officeDocument/2006/relationships/hyperlink" Target="https://www.justice.gov/opa/pr/amerisourcebergen-corporation-agrees-pay-625-million-resolve-allegations-it-illegally" TargetMode="External"/><Relationship Id="rId22" Type="http://schemas.openxmlformats.org/officeDocument/2006/relationships/hyperlink" Target="http://www.mainelegislature.org/legis/bills/getPDF.asp?paper=SP0484&amp;item=1&amp;snum=128" TargetMode="External"/><Relationship Id="rId27" Type="http://schemas.openxmlformats.org/officeDocument/2006/relationships/hyperlink" Target="https://www.theverge.com/2018/6/28/17509720/california-consumer-privacy-act-legislation-law-vote" TargetMode="External"/><Relationship Id="rId30" Type="http://schemas.openxmlformats.org/officeDocument/2006/relationships/hyperlink" Target="https://www.drugwatch.com/news/2018/01/30/abbvie-wins-federal-trial-testosterone-drug-androgel/" TargetMode="External"/><Relationship Id="rId35" Type="http://schemas.openxmlformats.org/officeDocument/2006/relationships/hyperlink" Target="https://www.reuters.com/article/us-johnson-johnson-cancer-lawsuit/u-s-jury-fails-to-reach-verdict-in-latest-jj-talc-trial-idUSKCN1IQ36D" TargetMode="External"/><Relationship Id="rId43" Type="http://schemas.openxmlformats.org/officeDocument/2006/relationships/hyperlink" Target="https://www.healthexec.com/topics/care-delivery/humana-sues-drugmakers-over-price-fixing-scheme" TargetMode="External"/><Relationship Id="rId48" Type="http://schemas.openxmlformats.org/officeDocument/2006/relationships/hyperlink" Target="https://www.bloomberg.com/news/articles/2018-10-02/j-j-california-talc-cancer-trial-ends-with-deadlocked-jury" TargetMode="External"/><Relationship Id="rId8" Type="http://schemas.openxmlformats.org/officeDocument/2006/relationships/hyperlink" Target="https://globenewswire.com/news-release/2018/06/06/1517967/0/en/Lundbeck-reaches-voluntary-agreement-in-principle-with-U-S-Department-of-Justice.html" TargetMode="External"/><Relationship Id="rId51" Type="http://schemas.openxmlformats.org/officeDocument/2006/relationships/hyperlink" Target="https://money.usnews.com/investing/news/articles/2018-06-29/abbvie-androgel-partner-owe-488-million-in-antitrust-case-us-judge" TargetMode="External"/><Relationship Id="rId3" Type="http://schemas.openxmlformats.org/officeDocument/2006/relationships/hyperlink" Target="https://www.justice.gov/opa/pr/alere-pay-us-332-million-settle-false-claims-act-allegations-relating-unreliable-diagnostic" TargetMode="External"/><Relationship Id="rId12" Type="http://schemas.openxmlformats.org/officeDocument/2006/relationships/hyperlink" Target="http://hugin.info/152918/R/2214245/864065.pdf" TargetMode="External"/><Relationship Id="rId17" Type="http://schemas.openxmlformats.org/officeDocument/2006/relationships/hyperlink" Target="https://www.justice.gov/opa/pr/olympus-medical-systems-corporation-former-senior-executive-plead-guilty-distributing" TargetMode="External"/><Relationship Id="rId25" Type="http://schemas.openxmlformats.org/officeDocument/2006/relationships/hyperlink" Target="https://www.policymed.com/2018/06/vermont-legislation-state-revisits-manufacturer-cost-transparency-with-newly-signed-bill.html?utm_source=feedblitz&amp;utm_medium=FeedBlitzRss&amp;utm_campaign=policymed" TargetMode="External"/><Relationship Id="rId33" Type="http://schemas.openxmlformats.org/officeDocument/2006/relationships/hyperlink" Target="https://www.reuters.com/article/us-johnson-johnson-court/johnson-johnson-wins-appeal-to-overturn-151-million-hip-implant-verdict-idUSKBN1HX0BE" TargetMode="External"/><Relationship Id="rId38" Type="http://schemas.openxmlformats.org/officeDocument/2006/relationships/hyperlink" Target="https://www.reuters.com/article/us-abbvie-lawsuit-androgel/abbvie-wins-reversal-of-140-million-verdict-in-case-over-androgel-risks-idUSKBN1JV2KA" TargetMode="External"/><Relationship Id="rId46" Type="http://schemas.openxmlformats.org/officeDocument/2006/relationships/hyperlink" Target="https://www.fiercepharma.com/pharma/judge-stays-proceedings-abbvie-s-androgel-litigation-as-settlement-talks-advance" TargetMode="External"/><Relationship Id="rId20" Type="http://schemas.openxmlformats.org/officeDocument/2006/relationships/hyperlink" Target="https://www.raps.org/news-and-articles/news-articles/2018/3/oregon-bill-on-drug-price-transparency-headed-to-g" TargetMode="External"/><Relationship Id="rId41" Type="http://schemas.openxmlformats.org/officeDocument/2006/relationships/hyperlink" Target="https://www.reuters.com/article/us-usa-opioids-litigation/allergan-sues-pfizer-over-costs-of-opioid-litigation-idUSKBN1KN2H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uters.com/article/us-jazz-phrmt-settlement/jazz-pharmaceuticals-to-settle-u-s-probe-for-57-million-idUSKBN1I93IK" TargetMode="External"/><Relationship Id="rId15" Type="http://schemas.openxmlformats.org/officeDocument/2006/relationships/hyperlink" Target="https://www.hhs.gov/about/news/2018/10/15/anthem-pays-ocr-16-million-record-hipaa-settlement-following-largest-health-data-breach-history.html" TargetMode="External"/><Relationship Id="rId23" Type="http://schemas.openxmlformats.org/officeDocument/2006/relationships/hyperlink" Target="http://www.capitol.tn.gov/Bills/110/Bill/HB2220.pdf" TargetMode="External"/><Relationship Id="rId28" Type="http://schemas.openxmlformats.org/officeDocument/2006/relationships/hyperlink" Target="https://www.hoganlovells.com/en/publications/massachusetts-prohibits-opioid-drug-discounts" TargetMode="External"/><Relationship Id="rId36" Type="http://schemas.openxmlformats.org/officeDocument/2006/relationships/hyperlink" Target="https://www.prnewswire.com/news-releases/endo-announces-master-settlement-agreement-allowing-for-resolution-of-known-testosterone-replacement-therapy-product-liability-claims-and-entry-of-significant-case-management-order-300664310.html" TargetMode="External"/><Relationship Id="rId49" Type="http://schemas.openxmlformats.org/officeDocument/2006/relationships/hyperlink" Target="https://www.marketwatch.com/story/abbvie-and-affiliate-owe-448-million-in-ftc-antitrust-case-2018-06-29" TargetMode="External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reuters.com/article/us-eu-data-japan/eu-agrees-on-data-deal-with-japan-idUSKBN1K70W3" TargetMode="External"/><Relationship Id="rId18" Type="http://schemas.openxmlformats.org/officeDocument/2006/relationships/hyperlink" Target="https://money.cnn.com/2018/04/10/technology/senate-mark-zuckerberg-testimony/index.html" TargetMode="External"/><Relationship Id="rId26" Type="http://schemas.openxmlformats.org/officeDocument/2006/relationships/hyperlink" Target="http://money.cnn.com/2018/05/10/news/economy/drug-prices-trump-speech/index.html" TargetMode="External"/><Relationship Id="rId39" Type="http://schemas.openxmlformats.org/officeDocument/2006/relationships/hyperlink" Target="https://www.reuters.com/article/us-usa-trump-opioids/trump-enacts-anti-opioid-abuse-package-in-rare-bipartisan-step-idUSKCN1MY195" TargetMode="External"/><Relationship Id="rId21" Type="http://schemas.openxmlformats.org/officeDocument/2006/relationships/hyperlink" Target="https://www.voanews.com/a/france-fines-google-for-data-privacy-violation/4752358.html" TargetMode="External"/><Relationship Id="rId34" Type="http://schemas.openxmlformats.org/officeDocument/2006/relationships/hyperlink" Target="https://www.policymed.com/2018/08/10969.html" TargetMode="External"/><Relationship Id="rId42" Type="http://schemas.openxmlformats.org/officeDocument/2006/relationships/hyperlink" Target="https://www.usatoday.com/story/news/politics/2018/10/03/opioids-senate-passes-legislation-battle-nations-opioid-crisis/1515372002/" TargetMode="External"/><Relationship Id="rId47" Type="http://schemas.openxmlformats.org/officeDocument/2006/relationships/hyperlink" Target="https://www.reuters.com/article/us-usa-opioids-litigation/south-dakota-sues-opioid-makers-as-litigation-swells-idUSKCN1GQ307" TargetMode="External"/><Relationship Id="rId50" Type="http://schemas.openxmlformats.org/officeDocument/2006/relationships/hyperlink" Target="https://www.cnbc.com/2018/05/15/us-state-attorneys-general-sue-purdue-pharma-over-opioid-epidemic.html?dlbk&amp;te=1&amp;nl=dealbook&amp;emc=edit_dk_20180516" TargetMode="External"/><Relationship Id="rId7" Type="http://schemas.openxmlformats.org/officeDocument/2006/relationships/hyperlink" Target="https://www.betransparent.be/en/data-of-2017-online-on-june-26-2018-at-10am/" TargetMode="External"/><Relationship Id="rId2" Type="http://schemas.openxmlformats.org/officeDocument/2006/relationships/hyperlink" Target="http://www.ontariocanada.com/registry/view.do?postingId=26846&amp;language=en" TargetMode="External"/><Relationship Id="rId16" Type="http://schemas.openxmlformats.org/officeDocument/2006/relationships/hyperlink" Target="https://www.cbronline.com/news/gdpr-enforcement" TargetMode="External"/><Relationship Id="rId29" Type="http://schemas.openxmlformats.org/officeDocument/2006/relationships/hyperlink" Target="https://www.statnews.com/pharmalot/2018/07/18/novartis-price-hikes-trump-lawyer/" TargetMode="External"/><Relationship Id="rId11" Type="http://schemas.openxmlformats.org/officeDocument/2006/relationships/hyperlink" Target="https://www.theverge.com/2018/6/28/17509720/california-consumer-privacy-act-legislation-law-vote" TargetMode="External"/><Relationship Id="rId24" Type="http://schemas.openxmlformats.org/officeDocument/2006/relationships/hyperlink" Target="https://www.npr.org/2018/03/07/590217561/probe-into-generic-drug-price-fixing-set-to-widen" TargetMode="External"/><Relationship Id="rId32" Type="http://schemas.openxmlformats.org/officeDocument/2006/relationships/hyperlink" Target="https://www.healthexec.com/topics/care-delivery/humana-sues-drugmakers-over-price-fixing-scheme" TargetMode="External"/><Relationship Id="rId37" Type="http://schemas.openxmlformats.org/officeDocument/2006/relationships/hyperlink" Target="https://s3.amazonaws.com/public-inspection.federalregister.gov/2018-22698.pdf" TargetMode="External"/><Relationship Id="rId40" Type="http://schemas.openxmlformats.org/officeDocument/2006/relationships/hyperlink" Target="https://www.hoganlovells.com/~/media/hogan-lovells/pdf/2018/2018_10_09_pharma_alert_new_-anti_kickback_prohibition_in_opioid_bill.pdf?la=en" TargetMode="External"/><Relationship Id="rId45" Type="http://schemas.openxmlformats.org/officeDocument/2006/relationships/hyperlink" Target="https://www.reuters.com/article/us-usa-opioids-litigation/alabama-sues-oxycontin-maker-purdue-pharma-over-opioid-epidemic-idUSKBN1FQ2HC" TargetMode="External"/><Relationship Id="rId53" Type="http://schemas.openxmlformats.org/officeDocument/2006/relationships/hyperlink" Target="https://www.bloomberg.com/news/articles/2018-10-05/magistrate-judge-issues-recommendations-in-opioid-litigation" TargetMode="External"/><Relationship Id="rId5" Type="http://schemas.openxmlformats.org/officeDocument/2006/relationships/hyperlink" Target="https://www.thetimes.co.uk/edition/business/astrazeneca-ready-to-lift-the-lid-on-its-payments-to-doctors-vnd9723t5" TargetMode="External"/><Relationship Id="rId10" Type="http://schemas.openxmlformats.org/officeDocument/2006/relationships/hyperlink" Target="https://datamatters.sidley.com/belgian-privacy-commission-issues-guidance-on-data-protection-impact-assessments-under-the-gdpr/" TargetMode="External"/><Relationship Id="rId19" Type="http://schemas.openxmlformats.org/officeDocument/2006/relationships/hyperlink" Target="https://www.cnet.com/news/gdpr-google-and-facebook-face-up-to-9-3-billion-in-fines-on-first-day-of-new-privacy-law/" TargetMode="External"/><Relationship Id="rId31" Type="http://schemas.openxmlformats.org/officeDocument/2006/relationships/hyperlink" Target="https://www.bloombergquint.com/business/2018/07/20/roche-hiked-cancer-drug-prices-before-pledge-to-keep-them-flat#gs.GFbl1e8" TargetMode="External"/><Relationship Id="rId44" Type="http://schemas.openxmlformats.org/officeDocument/2006/relationships/hyperlink" Target="https://www.reuters.com/article/us-usa-opioids-focus/u-s-regulators-snip-red-tape-for-medical-devices-to-curb-opioid-crisis-idUSKCN1NE0GQ" TargetMode="External"/><Relationship Id="rId52" Type="http://schemas.openxmlformats.org/officeDocument/2006/relationships/hyperlink" Target="https://www.reuters.com/article/amerisourcebergn-opioids/update-1-u-s-subpoenas-amerisourcebergen-over-opioid-products-idUSL1N1UT252" TargetMode="External"/><Relationship Id="rId4" Type="http://schemas.openxmlformats.org/officeDocument/2006/relationships/hyperlink" Target="http://www.policymed.com/2018/03/ontario-open-payments-proposed-rule-for-the-health-sector-payment-transparency-act.html?utm_source=feedblitz&amp;utm_medium=FeedBlitzRss&amp;utm_campaign=FeedBlitzRss&amp;utm_content=Ontario+Open+Payments:+Proposed+Rule+for+the+Health+Sector+Payment+Transparency+Act" TargetMode="External"/><Relationship Id="rId9" Type="http://schemas.openxmlformats.org/officeDocument/2006/relationships/hyperlink" Target="https://www.pcpd.org.hk/english/data_privacy_law/eu/files/eugdpr_e.pdf" TargetMode="External"/><Relationship Id="rId14" Type="http://schemas.openxmlformats.org/officeDocument/2006/relationships/hyperlink" Target="https://www.globalpolicywatch.com/2018/08/brazils-new-general-data-privacy-law-follows-gdpr-provisions/?_ga=2.24994170.1328096499.1535492124-285516422.1519850326" TargetMode="External"/><Relationship Id="rId22" Type="http://schemas.openxmlformats.org/officeDocument/2006/relationships/hyperlink" Target="https://www.fiercepharma.com/legal/kroger-other-grocers-take-generic-drug-industry-price-fixing-suit" TargetMode="External"/><Relationship Id="rId27" Type="http://schemas.openxmlformats.org/officeDocument/2006/relationships/hyperlink" Target="https://www.reuters.com/article/pfizer-britain-fine/pfizer-wins-appeal-against-uk-fine-for-epilepsy-drug-price-hike-idUSL5N1T95EA" TargetMode="External"/><Relationship Id="rId30" Type="http://schemas.openxmlformats.org/officeDocument/2006/relationships/hyperlink" Target="https://money.cnn.com/2018/07/18/investing/trump-prescription-drug-prices-novartis/index.html" TargetMode="External"/><Relationship Id="rId35" Type="http://schemas.openxmlformats.org/officeDocument/2006/relationships/hyperlink" Target="https://www.pharmacytimes.com/resource-centers/reimbursement/lawmakers-deny-proposal-to-require-drug-pricing-in-television-ads" TargetMode="External"/><Relationship Id="rId43" Type="http://schemas.openxmlformats.org/officeDocument/2006/relationships/hyperlink" Target="https://www.washingtonpost.com/politics/2018/10/03/senate-is-poised-send-sweeping-opioids-legislation-president-trump/?utm_term=.1ab88b4dd1ec" TargetMode="External"/><Relationship Id="rId48" Type="http://schemas.openxmlformats.org/officeDocument/2006/relationships/hyperlink" Target="https://www.beckershospitalreview.com/opioids/chicago-names-3-drug-distributors-in-opioid-lawsuit-allocates-225k-to-address-local-crisis-7-things-to-know.html" TargetMode="External"/><Relationship Id="rId8" Type="http://schemas.openxmlformats.org/officeDocument/2006/relationships/hyperlink" Target="http://polarismanagement.com/legislative-update-colombia/?utm_content=74408770&amp;utm_medium=social&amp;utm_source=linkedin" TargetMode="External"/><Relationship Id="rId51" Type="http://schemas.openxmlformats.org/officeDocument/2006/relationships/hyperlink" Target="http://www.foxnews.com/politics/2018/06/12/opioid-lawsuit-in-massachusetts-is-first-to-name-company-executives-state-ag-says.html" TargetMode="External"/><Relationship Id="rId3" Type="http://schemas.openxmlformats.org/officeDocument/2006/relationships/hyperlink" Target="http://www.ontariocanada.com/registry/showAttachment.do?postingId=26846&amp;attachmentId=37128" TargetMode="External"/><Relationship Id="rId12" Type="http://schemas.openxmlformats.org/officeDocument/2006/relationships/hyperlink" Target="http://www.europarl.europa.eu/news/en/press-room/20180611IPR05527/eu-us-privacy-shield-data-exchange-deal-us-must-comply-by-1-september-say-meps" TargetMode="External"/><Relationship Id="rId17" Type="http://schemas.openxmlformats.org/officeDocument/2006/relationships/hyperlink" Target="https://www.jdsupra.com/legalnews/first-gdpr-enforcement-action-didn-t-11429" TargetMode="External"/><Relationship Id="rId25" Type="http://schemas.openxmlformats.org/officeDocument/2006/relationships/hyperlink" Target="https://www.reviewjournal.com/news/politics-and-government/nevada/us-senators-question-cancer-drugs-1400-price-hike/" TargetMode="External"/><Relationship Id="rId33" Type="http://schemas.openxmlformats.org/officeDocument/2006/relationships/hyperlink" Target="https://www.biopharmadive.com/news/epipen-class-action-lawsuit-against-mylan-pfizer-to-continue-judge-rules/530600/" TargetMode="External"/><Relationship Id="rId38" Type="http://schemas.openxmlformats.org/officeDocument/2006/relationships/hyperlink" Target="https://thehill.com/policy/healthcare/417570-sanders-unveils-aggressive-new-bill-targeting-drug-prices" TargetMode="External"/><Relationship Id="rId46" Type="http://schemas.openxmlformats.org/officeDocument/2006/relationships/hyperlink" Target="https://www.reuters.com/article/us-malinckrodt-opioids/u-s-subpoenas-mallinckrodt-for-information-on-opioid-painkillers-idUSKCN1GB37S" TargetMode="External"/><Relationship Id="rId20" Type="http://schemas.openxmlformats.org/officeDocument/2006/relationships/hyperlink" Target="https://www.bbc.com/news/technology-45589004" TargetMode="External"/><Relationship Id="rId41" Type="http://schemas.openxmlformats.org/officeDocument/2006/relationships/hyperlink" Target="https://www.policymed.com/2018/10/senate-passes-opioid-legislation-with-overwhelming-bipartisan-support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heglobeandmail.com/canada/british-columbia/article-bc-considers-forcing-drug-companies-to-disclose-payments-to-doctors/" TargetMode="External"/><Relationship Id="rId15" Type="http://schemas.openxmlformats.org/officeDocument/2006/relationships/hyperlink" Target="https://www.kslaw.com/news-and-insights/data-privacy-security-practice-report-november-12-2018" TargetMode="External"/><Relationship Id="rId23" Type="http://schemas.openxmlformats.org/officeDocument/2006/relationships/hyperlink" Target="https://s3.amazonaws.com/assets.fiercemarkets.net/grocerylawsuit.pdf" TargetMode="External"/><Relationship Id="rId28" Type="http://schemas.openxmlformats.org/officeDocument/2006/relationships/hyperlink" Target="https://www.cnbc.com/2018/07/10/pfizer-says-it-will-postpone-price-increases-after-discussions-with-tr.html" TargetMode="External"/><Relationship Id="rId36" Type="http://schemas.openxmlformats.org/officeDocument/2006/relationships/hyperlink" Target="https://cooleyhealthbeat.com/2018/10/15/phrma-releases-updated-guiding-principles-on-dtc-advertising/" TargetMode="External"/><Relationship Id="rId49" Type="http://schemas.openxmlformats.org/officeDocument/2006/relationships/hyperlink" Target="https://www.washingtonexaminer.com/policy/healthcare/opioid-drugmakers-sued-over-rising-health-insurance-costs" TargetMode="External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cnbc.com/2018/01/29/watch-alex-azar-sworn-in-as-trumps-new-health-care-chief.html" TargetMode="External"/><Relationship Id="rId18" Type="http://schemas.openxmlformats.org/officeDocument/2006/relationships/hyperlink" Target="https://images.law.com/contrib/content/uploads/documents/389/26872/McKesson-amended.pdf" TargetMode="External"/><Relationship Id="rId26" Type="http://schemas.openxmlformats.org/officeDocument/2006/relationships/hyperlink" Target="https://www.pharmacist.com/article/us-probes-drugmakers-over-free-services" TargetMode="External"/><Relationship Id="rId39" Type="http://schemas.openxmlformats.org/officeDocument/2006/relationships/hyperlink" Target="https://uk.reuters.com/article/uk-greece-novartis-parliament-probe/greek-parliament-to-probe-politicians-in-alleged-novartis-bribe-case-idUKKCN1G51YJ?rpc=401&amp;" TargetMode="External"/><Relationship Id="rId21" Type="http://schemas.openxmlformats.org/officeDocument/2006/relationships/hyperlink" Target="http://ehoganlovells.com/cv/a484461eff2e305bd1681742962957335655214e" TargetMode="External"/><Relationship Id="rId34" Type="http://schemas.openxmlformats.org/officeDocument/2006/relationships/hyperlink" Target="https://www.competitionpolicyinternational.com/us-generics-cartel-probe-expands-to-300-drugs/" TargetMode="External"/><Relationship Id="rId42" Type="http://schemas.openxmlformats.org/officeDocument/2006/relationships/hyperlink" Target="https://www.fiercepharma.com/pharma-asia/china-creates-new-drug-regulator-biggest-government-overhaul-years?mkt_tok=eyJpIjoiWm1WbU5EYzNOamt5TVdKaSIsInQiOiI5NzhzZHNIXC9BQmxRNmxNc1lMK2YyWHVZS3hMMisrdXhEMTJBSHlOeGxGTExNNE9IMW94UmhONTB2VHhZcUE0ZFBzZkRZeUJTT1wvQmtZS25DWStlSE1hWXhRVEZSUVBFcm43anJvR21BYUt2Y3RYS2JnZEgrQ1wvMDVFR2xNYjhpcyJ9&amp;mrkid=11548821" TargetMode="External"/><Relationship Id="rId47" Type="http://schemas.openxmlformats.org/officeDocument/2006/relationships/hyperlink" Target="https://www.policymed.com/2018/12/ifpma-ethics-code-revised-attempts-to-ban-gifts-and-promotional-aids.html?utm_source=feedblitz&amp;utm_medium=FeedBlitzRss&amp;utm_campaign=policymed" TargetMode="External"/><Relationship Id="rId50" Type="http://schemas.openxmlformats.org/officeDocument/2006/relationships/hyperlink" Target="https://www.washingtonpost.com/news/powerpost/paloma/the-health-202/2018/01/09/the-health-202-this-year-s-top-10-new-drugs/5a53bdb430fb0469e883ff8e/?noredirect=on&amp;utm_term=.7c7afef9364d" TargetMode="External"/><Relationship Id="rId55" Type="http://schemas.openxmlformats.org/officeDocument/2006/relationships/hyperlink" Target="https://www.reuters.com/article/us-usa-opioids-focus/u-s-regulators-snip-red-tape-for-medical-devices-to-curb-opioid-crisis-idUSKCN1NE0GQ" TargetMode="External"/><Relationship Id="rId7" Type="http://schemas.openxmlformats.org/officeDocument/2006/relationships/hyperlink" Target="https://www.sec.gov/news/press-release/2018-41" TargetMode="External"/><Relationship Id="rId2" Type="http://schemas.openxmlformats.org/officeDocument/2006/relationships/hyperlink" Target="http://www.wdrb.com/story/39358007/kentucky-attorney-general-to-announce-8th-opioid-lawsuit" TargetMode="External"/><Relationship Id="rId16" Type="http://schemas.openxmlformats.org/officeDocument/2006/relationships/hyperlink" Target="https://www.kslaw.com/news-and-insights/health-headlines-january-22-2018" TargetMode="External"/><Relationship Id="rId29" Type="http://schemas.openxmlformats.org/officeDocument/2006/relationships/hyperlink" Target="https://www.washingtonpost.com/politics/2018/10/03/senate-is-poised-send-sweeping-opioids-legislation-president-trump/?utm_term=.1ab88b4dd1ec" TargetMode="External"/><Relationship Id="rId11" Type="http://schemas.openxmlformats.org/officeDocument/2006/relationships/hyperlink" Target="https://www.reuters.com/article/us-insys-opioids/former-executive-at-opioid-maker-insys-to-plead-guilty-idUSKCN1NX16P" TargetMode="External"/><Relationship Id="rId24" Type="http://schemas.openxmlformats.org/officeDocument/2006/relationships/hyperlink" Target="https://www.pharmaceutical-technology.com/news/astrazeneca-doj-probe-allege-terrorists/" TargetMode="External"/><Relationship Id="rId32" Type="http://schemas.openxmlformats.org/officeDocument/2006/relationships/hyperlink" Target="https://valleycentral.com/news/local/pharmaceutical-company-to-pay-texas-110-million-in-medicaid-fraud-settlement" TargetMode="External"/><Relationship Id="rId37" Type="http://schemas.openxmlformats.org/officeDocument/2006/relationships/hyperlink" Target="https://www.reuters.com/article/us-usa-healthcare-court/federal-judge-rules-obamacare-unconstitutional-idUSKBN1OE01Y" TargetMode="External"/><Relationship Id="rId40" Type="http://schemas.openxmlformats.org/officeDocument/2006/relationships/hyperlink" Target="https://www.fdanews.com/articles/185675-china-fda-to-revise-hundreds-of-device-standards" TargetMode="External"/><Relationship Id="rId45" Type="http://schemas.openxmlformats.org/officeDocument/2006/relationships/hyperlink" Target="https://www.bloomberg.com/news/articles/2018-06-06/novartis-won-t-be-investigated-by-swiss-over-payments-to-cohen" TargetMode="External"/><Relationship Id="rId53" Type="http://schemas.openxmlformats.org/officeDocument/2006/relationships/hyperlink" Target="https://tischbraintumorcenter.duke.edu/news/duke%E2%80%99s-poliovirus-therapy-wins-%E2%80%9Cbreakthrough%E2%80%9D-status" TargetMode="External"/><Relationship Id="rId5" Type="http://schemas.openxmlformats.org/officeDocument/2006/relationships/hyperlink" Target="https://www.bloomberg.com/news/articles/2018-09-06/endo-said-to-seek-separate-settlement-to-end-opioid-lawsuits" TargetMode="External"/><Relationship Id="rId10" Type="http://schemas.openxmlformats.org/officeDocument/2006/relationships/hyperlink" Target="https://www.justice.gov/usao-ct/pr/drug-company-manager-admits-role-kickback-scheme-related-fentanyl-spray-prescriptions" TargetMode="External"/><Relationship Id="rId19" Type="http://schemas.openxmlformats.org/officeDocument/2006/relationships/hyperlink" Target="https://www.washingtonpost.com/graphics/2018/business/million-dollar-patient/?noredirect=on&amp;utm_term=.486b0b084baf" TargetMode="External"/><Relationship Id="rId31" Type="http://schemas.openxmlformats.org/officeDocument/2006/relationships/hyperlink" Target="https://www.hoganlovells.com/~/media/hogan-lovells/pdf/2018/2018_10_09_pharma_alert_new_-anti_kickback_prohibition_in_opioid_bill.pdf?la=en" TargetMode="External"/><Relationship Id="rId44" Type="http://schemas.openxmlformats.org/officeDocument/2006/relationships/hyperlink" Target="https://www.reuters.com/article/us-china-vaccines/chinas-changsheng-bio-technology-hit-by-heavy-penalties-in-vaccine-scandal-idUSKCN1MQ1KL" TargetMode="External"/><Relationship Id="rId52" Type="http://schemas.openxmlformats.org/officeDocument/2006/relationships/hyperlink" Target="http://s3-service-broker-live-19ea8b98-4d41-4cb4-be4c-d68f4963b7dd.s3.amazonaws.com/uploads/ckeditor/attachments/8816/KAiM-jan18.pdf" TargetMode="External"/><Relationship Id="rId4" Type="http://schemas.openxmlformats.org/officeDocument/2006/relationships/hyperlink" Target="https://www.nbcnews.com/storyline/americas-heroin-epidemic/opioid-makers-gave-10m-advocacy-groups-amid-epidemic-n849211" TargetMode="External"/><Relationship Id="rId9" Type="http://schemas.openxmlformats.org/officeDocument/2006/relationships/hyperlink" Target="https://www.justice.gov/usao-ndca/pr/theranos-founder-and-former-chief-operating-officer-charged-alleged-wire-fraud-schemes" TargetMode="External"/><Relationship Id="rId14" Type="http://schemas.openxmlformats.org/officeDocument/2006/relationships/hyperlink" Target="https://www.mddionline.com/senates-big-surprise-medtech" TargetMode="External"/><Relationship Id="rId22" Type="http://schemas.openxmlformats.org/officeDocument/2006/relationships/hyperlink" Target="https://www.npr.org/sections/health-shots/2018/05/22/613106777/house-passes-right-to-try-bill-for-experimental-drugs" TargetMode="External"/><Relationship Id="rId27" Type="http://schemas.openxmlformats.org/officeDocument/2006/relationships/hyperlink" Target="https://www.policymed.com/2018/10/senate-passes-opioid-legislation-with-overwhelming-bipartisan-support.html" TargetMode="External"/><Relationship Id="rId30" Type="http://schemas.openxmlformats.org/officeDocument/2006/relationships/hyperlink" Target="https://www.policymed.com/2018/10/government-oversight-coming-to-open-payments.html" TargetMode="External"/><Relationship Id="rId35" Type="http://schemas.openxmlformats.org/officeDocument/2006/relationships/hyperlink" Target="https://www.reuters.com/investigates/special-report/johnsonandjohnson-cancer/" TargetMode="External"/><Relationship Id="rId43" Type="http://schemas.openxmlformats.org/officeDocument/2006/relationships/hyperlink" Target="http://www.globaltimes.cn/content/1096505.shtml" TargetMode="External"/><Relationship Id="rId48" Type="http://schemas.openxmlformats.org/officeDocument/2006/relationships/hyperlink" Target="https://www.raps.org/news-and-articles/news-articles/2018/3/fda-warns-otc-drugmakers-in-china-and-hong-kong,-s" TargetMode="External"/><Relationship Id="rId8" Type="http://schemas.openxmlformats.org/officeDocument/2006/relationships/hyperlink" Target="https://www.law.com/njlawjournal/2018/05/31/pharma-sales-rep-pleads-guilty-to-opioid-bribery-charges/?slreturn=20180512144149" TargetMode="External"/><Relationship Id="rId51" Type="http://schemas.openxmlformats.org/officeDocument/2006/relationships/hyperlink" Target="https://www.cnbc.com/2018/01/17/6-big-medical-advancements-to-expect-in-2018.html" TargetMode="External"/><Relationship Id="rId3" Type="http://schemas.openxmlformats.org/officeDocument/2006/relationships/hyperlink" Target="http://www.latimes.com/local/lanow/la-me-ln-purdue-marketing-20180210-story.html" TargetMode="External"/><Relationship Id="rId12" Type="http://schemas.openxmlformats.org/officeDocument/2006/relationships/hyperlink" Target="https://www.businesswire.com/news/home/20180118005320/en/Leading-U.S.-Health-Systems-Announce-Plans-Develop" TargetMode="External"/><Relationship Id="rId17" Type="http://schemas.openxmlformats.org/officeDocument/2006/relationships/hyperlink" Target="https://fcablog.sidley.com/third-circuit-clarifies-required-link-between-aks-violations-and-the-false-claims-act/" TargetMode="External"/><Relationship Id="rId25" Type="http://schemas.openxmlformats.org/officeDocument/2006/relationships/hyperlink" Target="http://thehealthcareblog.com/blog/2018/07/21/are-doctors-bribed-by-pharma-an-analysis-of-data/" TargetMode="External"/><Relationship Id="rId33" Type="http://schemas.openxmlformats.org/officeDocument/2006/relationships/hyperlink" Target="https://www.businessinsider.com/antitrust-suit-accuses-drug-companies-working-together-increase-generic-prices-2018-12" TargetMode="External"/><Relationship Id="rId38" Type="http://schemas.openxmlformats.org/officeDocument/2006/relationships/hyperlink" Target="https://www.reuters.com/article/us-novartis-greece-corruption/greek-prosecutor-raids-novartis-athens-offices-in-bribery-probe-idUSKBN14O156" TargetMode="External"/><Relationship Id="rId46" Type="http://schemas.openxmlformats.org/officeDocument/2006/relationships/hyperlink" Target="https://www.lexology.com/library/detail.aspx?g=d8607f5c-330c-48d1-ac6d-852336b99527" TargetMode="External"/><Relationship Id="rId20" Type="http://schemas.openxmlformats.org/officeDocument/2006/relationships/hyperlink" Target="https://endpts.com/stormy-daniels-lawyer-novartis-made-400k-in-suspicious-payments-to-trump-attorney-michael-cohen/" TargetMode="External"/><Relationship Id="rId41" Type="http://schemas.openxmlformats.org/officeDocument/2006/relationships/hyperlink" Target="https://www.cov.com/-/media/files/corporate/publications/2018/03/china_reorganizes_food_and_drug_healthcare_agencies_in_significant_reform.pdf" TargetMode="External"/><Relationship Id="rId54" Type="http://schemas.openxmlformats.org/officeDocument/2006/relationships/hyperlink" Target="https://www.businessinsider.com/fda-approves-loxo-oncologys-larotrectinib-vitrakvi-2018-1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nbc.com/2018/03/09/pharma-bro-martin-shkreli-sentenced-to-7-years-in-prison.html" TargetMode="External"/><Relationship Id="rId15" Type="http://schemas.openxmlformats.org/officeDocument/2006/relationships/hyperlink" Target="https://oig.hhs.gov/compliance/alerts/guidance/stansel-letter.pdf" TargetMode="External"/><Relationship Id="rId23" Type="http://schemas.openxmlformats.org/officeDocument/2006/relationships/hyperlink" Target="https://www.hsgac.senate.gov/imo/media/doc/Patient%20Advocacy%20Transparency%20Act.pdf" TargetMode="External"/><Relationship Id="rId28" Type="http://schemas.openxmlformats.org/officeDocument/2006/relationships/hyperlink" Target="https://www.usatoday.com/story/news/politics/2018/10/03/opioids-senate-passes-legislation-battle-nations-opioid-crisis/1515372002/" TargetMode="External"/><Relationship Id="rId36" Type="http://schemas.openxmlformats.org/officeDocument/2006/relationships/hyperlink" Target="https://www.politico.com/story/2018/12/14/judge-rules-obamacare-unconstitutional-1066640" TargetMode="External"/><Relationship Id="rId49" Type="http://schemas.openxmlformats.org/officeDocument/2006/relationships/hyperlink" Target="source:%20IFPMA%20(2016)%20Health%20Partnerships%20Directory.%20Geneva:%20International%20Federation%20of%20Pharmaceutical%20Manufacturers%20and%20Associations%20[online].%20http://partnerships.ifpma.org/pages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352F80-2E26-D341-8884-2DD23CAAC94C}"/>
              </a:ext>
            </a:extLst>
          </p:cNvPr>
          <p:cNvSpPr/>
          <p:nvPr/>
        </p:nvSpPr>
        <p:spPr>
          <a:xfrm>
            <a:off x="0" y="-119686"/>
            <a:ext cx="12201143" cy="56751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DECF054-2A52-8C46-B5A7-227B75E71576}"/>
              </a:ext>
            </a:extLst>
          </p:cNvPr>
          <p:cNvSpPr txBox="1">
            <a:spLocks/>
          </p:cNvSpPr>
          <p:nvPr/>
        </p:nvSpPr>
        <p:spPr>
          <a:xfrm>
            <a:off x="859536" y="633713"/>
            <a:ext cx="11006203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YEAR-IN-REVIEW</a:t>
            </a:r>
          </a:p>
          <a:p>
            <a:pPr algn="l">
              <a:lnSpc>
                <a:spcPts val="7700"/>
              </a:lnSpc>
              <a:spcBef>
                <a:spcPts val="600"/>
              </a:spcBef>
            </a:pPr>
            <a:r>
              <a:rPr lang="en-US" sz="8100" dirty="0">
                <a:solidFill>
                  <a:srgbClr val="D63D24"/>
                </a:solidFill>
                <a:latin typeface="Arial"/>
                <a:cs typeface="Arial"/>
              </a:rPr>
              <a:t>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FB70B-27E5-7345-8438-D284C2E50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53" y="5828885"/>
            <a:ext cx="1896293" cy="7031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CFCD65-A196-3941-85D1-2CB3904D5859}"/>
              </a:ext>
            </a:extLst>
          </p:cNvPr>
          <p:cNvSpPr/>
          <p:nvPr/>
        </p:nvSpPr>
        <p:spPr>
          <a:xfrm>
            <a:off x="857100" y="3444684"/>
            <a:ext cx="4383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by</a:t>
            </a:r>
            <a:r>
              <a:rPr lang="en-US" sz="1600" b="1" spc="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b="1" spc="100" dirty="0">
                <a:solidFill>
                  <a:schemeClr val="bg1"/>
                </a:solidFill>
                <a:latin typeface="Arial"/>
                <a:cs typeface="Arial"/>
              </a:rPr>
              <a:t>POTOMAC RIVER PARTNERS</a:t>
            </a:r>
            <a:endParaRPr lang="en-US" sz="1600" b="1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CCC436-B056-0F41-92B0-8320136FB46F}"/>
              </a:ext>
            </a:extLst>
          </p:cNvPr>
          <p:cNvSpPr/>
          <p:nvPr/>
        </p:nvSpPr>
        <p:spPr>
          <a:xfrm>
            <a:off x="947218" y="4384607"/>
            <a:ext cx="1318653" cy="494991"/>
          </a:xfrm>
          <a:prstGeom prst="rect">
            <a:avLst/>
          </a:prstGeom>
          <a:gradFill flip="none" rotWithShape="1">
            <a:gsLst>
              <a:gs pos="1200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spc="100" dirty="0">
                <a:solidFill>
                  <a:schemeClr val="tx1"/>
                </a:solidFill>
                <a:latin typeface="Arial"/>
                <a:cs typeface="Arial"/>
              </a:rPr>
              <a:t> START &gt;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07BDC5-1F7D-9B46-B2BF-F1D47F94C582}"/>
              </a:ext>
            </a:extLst>
          </p:cNvPr>
          <p:cNvSpPr/>
          <p:nvPr/>
        </p:nvSpPr>
        <p:spPr>
          <a:xfrm>
            <a:off x="0" y="5491489"/>
            <a:ext cx="12201142" cy="64008"/>
          </a:xfrm>
          <a:prstGeom prst="rect">
            <a:avLst/>
          </a:prstGeom>
          <a:solidFill>
            <a:srgbClr val="D63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E0B7A7-2EEC-B646-9A9A-50F20E2AC8D6}"/>
              </a:ext>
            </a:extLst>
          </p:cNvPr>
          <p:cNvSpPr/>
          <p:nvPr/>
        </p:nvSpPr>
        <p:spPr>
          <a:xfrm>
            <a:off x="834484" y="902410"/>
            <a:ext cx="1600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1100" spc="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500" kern="1100" spc="11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kern="1100" spc="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ANNUAL</a:t>
            </a:r>
            <a:endParaRPr lang="en-US" sz="1600" b="1" kern="1100" spc="11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8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5897112B-0B1E-3E45-9F44-FB80A087C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6" t="5127" r="11704" b="6643"/>
          <a:stretch/>
        </p:blipFill>
        <p:spPr>
          <a:xfrm>
            <a:off x="0" y="0"/>
            <a:ext cx="12198096" cy="6854560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546014-BE48-2D48-9097-36336C4BE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6" y="0"/>
            <a:ext cx="1218642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004A62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233C63D9-8D72-6F4E-A976-E9159294FFEE}"/>
              </a:ext>
            </a:extLst>
          </p:cNvPr>
          <p:cNvCxnSpPr>
            <a:cxnSpLocks/>
          </p:cNvCxnSpPr>
          <p:nvPr/>
        </p:nvCxnSpPr>
        <p:spPr>
          <a:xfrm flipV="1">
            <a:off x="9140" y="1236497"/>
            <a:ext cx="8380473" cy="2192503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3118981" y="1707082"/>
            <a:ext cx="4358744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46517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9C9E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3373452" y="1890523"/>
            <a:ext cx="33321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JAZZ: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$57 MILLION TO SETTLE FCA COPAY PROBE </a:t>
            </a:r>
          </a:p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(pending resolution)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B2E6759-B26F-4D49-87A8-7E167EFBCF40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656E17-E478-C248-90F4-647575B072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00E14A-7548-E649-B278-537ADAFBF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3114964-16EC-1A4C-97C3-3B127972B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90CCB7-D901-074C-8D57-45BCF9F8EA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229D49E-A87E-DE4E-A5A3-1E67E4E502DB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6461EDE-E865-D544-ABA5-119A6C01F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E347E9F-40EB-0248-8765-1A68FDE40470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4BE81C-14F1-4843-945A-5899D31A246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305C832-8C92-5344-AB02-2E2910ED6DA7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59A9A5-3DEF-9B4C-9C4D-FBDEE94526DB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FFACD4-06E1-BF43-882B-8AB740953A7A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621F4F7-AC48-6348-980D-D9B032215EFE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9E98FBC-81FE-8C40-8371-AFB8B52C8B40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E5882B3-EA2B-1943-BC4F-D6CD65C011D4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33B5C2B-61AC-4846-AD9A-CEFAE5FF2675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0F50E36-CE62-5848-90A2-2556A86EBAEA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56B4506-2718-254D-808E-751398A49EA3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A3FBE7F-783F-F64A-9E4D-74D465632361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332CE739-771E-B348-BB04-CA538C8402E4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39226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7A0A1BB4-DDE0-0B40-B01E-819105AF8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6" y="0"/>
            <a:ext cx="1218642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004A62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5793914" y="1783885"/>
            <a:ext cx="3752853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9C9E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6036927" y="1949857"/>
            <a:ext cx="33667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LUNDBECK: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$52.6 MILLION TO SETTLE COPAY ALLEGATIONS</a:t>
            </a:r>
          </a:p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(pending resolution)</a:t>
            </a:r>
          </a:p>
          <a:p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18282" y="1365337"/>
            <a:ext cx="10776593" cy="2563196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3EA49308-313E-D24D-8E0F-8B85E1647BB1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37BFD61-D2F2-B94C-B849-9D2D1A0B05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D7DCD1-C2DC-3847-AC0C-9B69CB0D5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2F0AB4C-16B1-AE43-A46D-9D344AEF0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7D81AF5-A583-784A-ABDF-BEA4590AA6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A86C173-76FE-B140-B90D-2548A9DD5E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82F0B2D-E0C9-1045-BCC4-FDE90D7A6176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8339B1A-5850-FD4E-8070-7428FB06E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9E5EA83-2549-C04E-A2DE-477FDC913645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5E674B0-195B-F742-B3D2-461D15126FA8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31D1E91-E2A2-1C47-9D48-99CDD69631F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24FC748-569E-5548-AADA-4B9819B7C197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633DA6-437B-C74E-8F8D-78699CDB9A11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974C92D-DACB-6A4E-B7E9-82953CEFD35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9858CFB-C9E7-F045-851F-8BC4AA0221F2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1A844DF-4C60-A849-8609-1C6F92075859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A3726DF-F007-2147-86C1-2E4F5408DA5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660C660-B40E-A947-968F-F3E7FDCB6DCE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2A8805-DD61-3640-8D94-EC84AE981A4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957A978-6A21-D242-980E-FE7462FD773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B73EA56-A4D7-F941-B808-965185DF45CD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C6D83DC-9698-C54E-8B4E-8FF9C36B0B0D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3CC35DC-1772-9F46-A89B-4DE60DD8703A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5A8392A8-DD21-5940-83F6-32DECA8726E6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4738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C3D81C64-8F0B-E146-9512-A4A14DE9D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6" y="0"/>
            <a:ext cx="12186428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2B180FD-E5E3-934D-B36D-AAD83710B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2954D9D-D4E6-8E49-AB65-56EFF056FB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1" t="18232" r="2444" b="-10923"/>
          <a:stretch/>
        </p:blipFill>
        <p:spPr>
          <a:xfrm>
            <a:off x="0" y="0"/>
            <a:ext cx="12195508" cy="6850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-18282" y="7690"/>
            <a:ext cx="12201142" cy="6858000"/>
          </a:xfrm>
          <a:prstGeom prst="rect">
            <a:avLst/>
          </a:prstGeom>
          <a:solidFill>
            <a:schemeClr val="accent5">
              <a:lumMod val="7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7592792" y="940365"/>
            <a:ext cx="3875954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179BD6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7835806" y="1140204"/>
            <a:ext cx="3320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ANGIODYNAMICS: $12.5 MILLION TO SETTLE FCA ALLEGATIONS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18282" y="1365337"/>
            <a:ext cx="11993164" cy="1544366"/>
          </a:xfrm>
          <a:prstGeom prst="bentConnector3">
            <a:avLst>
              <a:gd name="adj1" fmla="val 60235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F64FCC6D-52EE-B048-AA11-E95F4A2A2AFE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2E4009A-3769-1E49-9D08-44ED074A7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C76B5F8-7829-C94E-8EA9-F04238885A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51DD779-6C2E-D648-838F-487CC77EB0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70AEC5D-065D-734F-9210-2480653F29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2E99486-E472-D149-AF2F-38D09E4187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4CD9DA1-38B0-4C4C-A852-6D4DB479ED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B9C55BA-46E6-FA40-A997-E524B7D5A7C3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E7242A0-81D1-7E4A-B966-29297C1D7D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C4FC322-FDE9-AC44-9C47-3123CA508B86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04D5024-2FE9-5F40-AAB2-A4400244DCAE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D58C891-1410-3B46-BA90-2FD5D17B2738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064EE3-8CED-874B-8286-F1D2FE8C89AC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EC65EE2-0A61-9F47-AA14-701D35F94B70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7536B28-3B88-7646-BE38-1E560C700F70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66E002E-52CE-B84F-AFA3-AB3AEEA79DD6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1C716F0-5D4F-EF4D-BFC6-1327CA8BAEA7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2EC1AF4-6534-FB4E-B4C2-E94B77181CF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20E0C1-ED83-314D-9A7A-206007C343C1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644B8C2-93D4-B24D-AD27-3EB27CBB7A3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BFC9E2F-10B0-3743-9FFA-28EDD3847AF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C4344FF-4D36-C741-BBC1-FD4084C7FAF4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3A0A2A7-4E95-6C46-BF2B-14EFA3DE75FA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897729A-603E-2A47-B785-97CA85BA31B1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E5FF1DE-C1E5-8347-9409-CF2BB22105DE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7265A07-30C6-1D43-83DB-EDB90DDF8822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376A1CA-ABD3-0C44-8976-A99F200B023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52EFFD4A-DCD2-AB4F-9879-80AD4830B644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273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CE80A206-F00B-2B4C-827A-C6A1BC68A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1" t="35120" r="35412" b="3513"/>
          <a:stretch/>
        </p:blipFill>
        <p:spPr>
          <a:xfrm>
            <a:off x="0" y="0"/>
            <a:ext cx="12195508" cy="6850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chemeClr val="accent5">
              <a:lumMod val="7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2631102" y="923360"/>
            <a:ext cx="3875954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179BD6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2824020" y="1153197"/>
            <a:ext cx="3385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INSYS: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$150 MILLION TO SETTLE KICKBACK INVESTIGATION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4902-76F0-FC43-ADA3-922FEA281352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FD4D524-031A-C045-9EFC-3D4069AFFB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2B29E39-B90E-4E45-ADAA-223D23424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24551B3-0C40-A944-A74C-DE5E18960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DAFFDD80-6772-AE44-96D8-D5E9CB427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5763A804-1424-604D-AFBB-13AA496F21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2FC35979-6B90-4441-94B9-6B0ED39951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61BF8D8-D0D4-3840-9107-C77C2C54F7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3B6A5C1B-3097-1F4A-AB3B-304748ADCCD0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AFEC3E7-2C7A-8F4E-81F7-F265B71DC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18282" y="1365337"/>
            <a:ext cx="4468009" cy="1517348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D975453-2CEF-9C45-B2EF-B20E865FBD3D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8ED8873-95C4-C641-B000-7170E72B3F05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97E6E80-01CF-E149-A5D9-433F83545B45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E1483C8-AF11-DC4B-8787-5212D90AB60A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7B7EC3E-F144-104C-A169-742B5105D2CF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3BCDA51-3B61-E246-9E9D-AECBC2B1980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BEF862-7BD5-A64D-9132-6D4B00DDDB3C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4D77A15-07A2-BF42-A23D-97275AD3667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E2D20DA-A7C0-5B4C-9BE3-DB48725AF7C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262FDFF-E9B0-7A48-ACE0-B1C0B75CBD05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989BC4-B722-B946-9761-E00E553958DE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E9E15C5-B332-E840-92A8-B44D50108099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4193815-2F92-B24D-84EB-7DBB2561FE16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4CC00DA-01B1-4C42-B9DE-B4B897F1ECB2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D120E1-393D-5849-83EB-9993CAF3F662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9C8917B-6537-234A-9881-31D214EBF753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8D3C6C3-53E1-9A45-B2C8-4C9829242E89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48C1AFC-8D8E-3B4E-BD94-2A676799C710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6500B8F-E4CD-784A-834C-8FBA6184BE7E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739BE14-28A6-9A49-945D-3950608CB54F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00BECD-9CC7-5348-B287-276F5E1A52D9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C2BC1A16-CA37-1F48-A707-6EDBC28D7B17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1297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7B47D66A-B240-7B40-AEC7-85B3B902D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1" t="35120" r="35412" b="3513"/>
          <a:stretch/>
        </p:blipFill>
        <p:spPr>
          <a:xfrm>
            <a:off x="0" y="0"/>
            <a:ext cx="12195508" cy="6850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8FA678-12E6-DE4F-B0E2-575B98C9D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22" b="-14122"/>
          <a:stretch/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00459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3264894" y="1638876"/>
            <a:ext cx="3875954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459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3571261" y="1822073"/>
            <a:ext cx="3320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CLOVIS ONCOLOGY: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$20 MILLION TO SETTLE SEC ALLEGATIONS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18282" y="1365337"/>
            <a:ext cx="7519462" cy="2292263"/>
          </a:xfrm>
          <a:prstGeom prst="bentConnector3">
            <a:avLst>
              <a:gd name="adj1" fmla="val 37221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B800F01B-A69E-8249-9A3B-9AF3965AF119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C3E0634-7011-D742-ACD5-C1EF684E8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7318" y="5860784"/>
            <a:ext cx="1228033" cy="2622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829963B-7651-B742-9698-ADFFBB1B28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407AF6C-20E4-C749-A313-8D7833F30A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112342A-72D9-0A47-B8A8-C64157E90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7A9E9C-A8E7-6449-BB8D-16E1B7B68D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BF70A75-C466-6841-970C-B2F02DDD59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0248A7A-70CD-6A4B-BDCD-A3BD73E3B0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53317EF-26CA-3C4D-81A0-FF80FCE068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C27685BA-DC77-2649-9470-9687ABDE3879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E45FEAD-CEB6-8240-9CA0-73A9FAB0C2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DE7D22C-714B-4D40-A390-81F58049BB15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4E749F8-453E-5441-BCF8-6FDBAB83A872}"/>
              </a:ext>
            </a:extLst>
          </p:cNvPr>
          <p:cNvGrpSpPr/>
          <p:nvPr/>
        </p:nvGrpSpPr>
        <p:grpSpPr>
          <a:xfrm>
            <a:off x="7224313" y="5202429"/>
            <a:ext cx="1202672" cy="307777"/>
            <a:chOff x="288099" y="5173249"/>
            <a:chExt cx="1202672" cy="30777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F1C536F-205C-3348-9877-A421C7333E5A}"/>
                </a:ext>
              </a:extLst>
            </p:cNvPr>
            <p:cNvSpPr txBox="1"/>
            <p:nvPr/>
          </p:nvSpPr>
          <p:spPr>
            <a:xfrm>
              <a:off x="288099" y="5173249"/>
              <a:ext cx="1202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818AF67-D414-3B4F-A7A0-9BF4CDF1D28A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E175A5C-64DD-504F-8F6A-764EBDF296F3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C5CA5D3-899C-FD4D-BA78-DD1D7EBCBD25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3D0F0D-02A9-C34C-8FA4-E7F886E2F357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67F55A0-5961-5E4C-9E85-3772285938EF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821FF94-9C70-EB4C-B770-F9F6F9DE9C80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36946AC-BC0E-F44D-B63C-CDFBB5380972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9F8516C-B933-BE44-AD57-2C92B6F3044A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3ABEE1E-5E0C-6445-BD46-953BAB42C884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C019F6C-A3AE-EB4D-AD43-D6A8BCB74ACE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63A888C-0C80-D940-849C-A95A6FEFA43D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741C234-9C90-C94A-9EDC-07873712B5A6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7B84560-FD38-3246-B5F3-CD9A391B9A16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3E48D3B-A95D-2140-80A2-CF69FD48E28B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EF33896-B178-3D48-BD34-50F4FB0A1466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891A112-0584-214C-8DB9-CBC33372868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0DEA0F1-77F8-DF48-A01D-3B1FD8B55B50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E2D433-B10E-9E4F-BB06-8E863B2D5AC8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C5A2E27-DC2E-3841-8C7D-7B0FE075A7D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8925E8E-7F08-0D41-8823-69CC70F860DA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4CA8437-1DAE-E545-A136-8F6DC6F49558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5B8D13-A4ED-D94B-9E2E-97E00EEAFD28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1484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2C619A14-A5B8-814F-8FE4-D76DCC50B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5" t="31768" b="-8942"/>
          <a:stretch/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00459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7592791" y="1596571"/>
            <a:ext cx="3756391" cy="3175591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459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7857363" y="1818485"/>
            <a:ext cx="3318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SANOFI: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$25 MILLION TO SETTLE FCPA VIOLATIONS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WITH SEC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3386" y="1380709"/>
            <a:ext cx="8891135" cy="2478369"/>
          </a:xfrm>
          <a:prstGeom prst="bentConnector3">
            <a:avLst>
              <a:gd name="adj1" fmla="val 57844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E000B644-4871-3C4D-A909-A8FB81CBEFBA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ED5F5E8-AEFA-8D45-98C3-5EB36CC20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318" y="5860784"/>
            <a:ext cx="1228033" cy="26223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09CEE1-03B3-BE48-9421-4610CF9CA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377" y="6362629"/>
            <a:ext cx="734833" cy="1564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3AEAF76-455E-B949-9A82-B58D1C6CE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5104BE2-4ED8-554C-88D2-BAA981CED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E366204-3102-9C41-9587-EC1FFB5D4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2D9EB89-8823-7240-9887-58B2531286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10B2C31-4017-6440-88CC-2C8F4CFEAF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0EFD30D-BAD2-A04B-924E-B294C320E5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B3852F5E-802F-5C4C-BFCE-6DDA7FE15A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DB982A7C-CB43-4B47-A788-A8B74A42D1A3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61EE210-4EF3-D84E-8425-A101957094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3BC7540-7F71-8C49-BB22-63137CFB960C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29000DA-A495-2545-93D8-36F44075B5E6}"/>
              </a:ext>
            </a:extLst>
          </p:cNvPr>
          <p:cNvGrpSpPr/>
          <p:nvPr/>
        </p:nvGrpSpPr>
        <p:grpSpPr>
          <a:xfrm>
            <a:off x="7224313" y="5202429"/>
            <a:ext cx="1202672" cy="307777"/>
            <a:chOff x="288099" y="5173249"/>
            <a:chExt cx="1202672" cy="30777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D3AD30D-7BBD-9343-8394-86493A5AC04C}"/>
                </a:ext>
              </a:extLst>
            </p:cNvPr>
            <p:cNvSpPr txBox="1"/>
            <p:nvPr/>
          </p:nvSpPr>
          <p:spPr>
            <a:xfrm>
              <a:off x="288099" y="5173249"/>
              <a:ext cx="1202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D5AD8DA-93C9-8249-B9C4-00FFD1585208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346EE40-A0F3-2E4A-9BCC-08F8804807F0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54B2D46-4558-CE40-950B-A32EA9417335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132EEB1-2B50-864F-91FC-C5368268201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653891E-62A4-084B-B4E4-7A1FAF5EA6CC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4000498-09BA-D449-8E92-B07BF1C1B5E2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87D1D5-D709-374C-8C35-AF67EF5EA88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FD8C0BC-5307-8B44-87BC-B44E04F29B45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4E22D82-1A6C-1F46-A97D-FB55E2688B01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B2E9AD5-EA23-8A4E-8380-F35FC046A001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9FFD39E-EB74-6A40-9AFD-BC32D79C538D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84DB11C-F421-994C-93EB-DA1514452C11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BC07363-82AF-C545-AFCB-5A9763B7CF4F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20CCA01-733A-C143-8EA8-E87C3C38AD8C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CF0957E-5AFC-6F41-9D2F-9F74382F3EE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AA887A8-18D4-3442-BBA2-3ABD2449248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91F98F9-8A4E-E643-8777-DF7AD5C3028C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C006904F-6C88-4345-8150-4D4D0263612C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25911D5-3323-0A43-98DF-46BDF1AAD05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0C70607-59DD-3347-9DA8-0A955191EE22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1F27224-0AFB-4A46-874C-7F9ED621E753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1E40577-7FAB-A644-B7D2-91953BF6EE19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9162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BC36F3D-93E2-A247-8CC2-9DCADD54C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5" t="31768" b="-8942"/>
          <a:stretch/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7337D5-7D86-EC46-BD37-1235F924B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007489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2616558" y="564662"/>
            <a:ext cx="4580760" cy="3296729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9C9E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2876838" y="819728"/>
            <a:ext cx="4067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AMERISOURCEBERGEN: $625 MILLION TO SETTLE FCA ALLEGATIONS AND CRIMINAL LIABILITY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0" y="2915546"/>
            <a:ext cx="8329808" cy="1024258"/>
          </a:xfrm>
          <a:prstGeom prst="bentConnector3">
            <a:avLst>
              <a:gd name="adj1" fmla="val 73459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EF53A8C5-11B8-EA4B-A265-1D9516A1C18C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D6B127F-5AFC-FD45-BDB2-0953C09B5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318" y="5860784"/>
            <a:ext cx="1228033" cy="26223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8D4D314-4878-5D42-8EA0-D72BFCBA9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377" y="6362629"/>
            <a:ext cx="734833" cy="1564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23A747A-52C4-A34F-B258-03B23FE310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183" y="6062463"/>
            <a:ext cx="1210238" cy="32918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131B940-C789-BA45-B3DA-226D864EBF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7C6BA6C-3DC9-3443-BCB2-3A09163D80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59C7C55-4E4C-F144-9315-2CF33939C0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FCB5E81-E477-8248-BB56-7B67F98EF5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2370741-AEB2-B042-AB07-48E39914B3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9BA8350-240A-CA4F-B880-3A3274F981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0D5DBA15-2C06-DF47-B053-2D138F34FC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1818856D-7774-7C49-9F9F-86193634C30E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CE3C292-3DE2-BB42-AEAC-156FCF34E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463F634-F145-D54E-A1A0-C26738928402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7F2CCA3-7BA4-6A44-A7D9-FAFE4EEB80B7}"/>
              </a:ext>
            </a:extLst>
          </p:cNvPr>
          <p:cNvGrpSpPr/>
          <p:nvPr/>
        </p:nvGrpSpPr>
        <p:grpSpPr>
          <a:xfrm>
            <a:off x="8626941" y="5202429"/>
            <a:ext cx="958919" cy="307777"/>
            <a:chOff x="288099" y="5173249"/>
            <a:chExt cx="958919" cy="307777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B529D16-A722-404E-AF6A-7D4E2715686B}"/>
                </a:ext>
              </a:extLst>
            </p:cNvPr>
            <p:cNvSpPr txBox="1"/>
            <p:nvPr/>
          </p:nvSpPr>
          <p:spPr>
            <a:xfrm>
              <a:off x="288099" y="5173249"/>
              <a:ext cx="958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October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4DC94AC-C2C1-C047-9E6A-C09EBA4DF85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F838783-8E0F-DE45-8F8F-E918AB56DE61}"/>
              </a:ext>
            </a:extLst>
          </p:cNvPr>
          <p:cNvGrpSpPr/>
          <p:nvPr/>
        </p:nvGrpSpPr>
        <p:grpSpPr>
          <a:xfrm>
            <a:off x="7224313" y="5202429"/>
            <a:ext cx="1202672" cy="307777"/>
            <a:chOff x="288099" y="5173249"/>
            <a:chExt cx="1202672" cy="30777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AF5A2D1-6D1E-A647-8DD9-ADD06C25BA53}"/>
                </a:ext>
              </a:extLst>
            </p:cNvPr>
            <p:cNvSpPr txBox="1"/>
            <p:nvPr/>
          </p:nvSpPr>
          <p:spPr>
            <a:xfrm>
              <a:off x="288099" y="5173249"/>
              <a:ext cx="1202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00258EB-E1C4-D74E-892A-C66633CBA81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E649D4D-42D1-F44A-9CC7-EEA3EEE5A165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C5667F0-96C8-7E45-888E-E048DBE07B76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E6EA6BC-127C-CF41-B5F5-779C8D18E81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73568C0-23F3-E64C-B687-77CC27117B0E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5E54985-D384-D44C-BF3A-26378DDF9994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6A90569-CE39-FC4A-B3F8-B3D91513326A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CD8CECB-055C-D742-AB29-55F5A517F403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C4F472C-7A3A-7549-ABC4-085E281C68DB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FD6F89D-346F-BB4A-A92F-2F95AFFBC720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FD66A1B-C20C-9F47-80F4-DA6265081E17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6CF4316-3305-754E-B416-D8BA90296F24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AE946D1-7261-FA47-91C8-90D775A8CEC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3C1CF8F-7F9E-964C-A4ED-84E41740091B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AAA9B2D-B4BA-0745-948E-C822AA8F4ECA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69E4437-D9D8-0D4B-ADF6-0E974D6C50C7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E7EE347-8BC6-C246-A0F7-9D348A0E6B55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57A57F9-8E94-ED4B-93AA-7E928197DDEA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391B6D7-6D09-904D-B893-AEF662440CE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2C3D7EA-45CD-8943-A6D4-A95131F8425E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93B08E3-9D0B-B440-8B95-013E72D08B4F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9DE04A2-6C09-3E40-AA07-ECC21B6FCEB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319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250">
        <p159:morph option="byObject"/>
      </p:transition>
    </mc:Choice>
    <mc:Fallback xmlns="">
      <p:transition spd="slow" advClick="0" advTm="325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7337D5-7D86-EC46-BD37-1235F924B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007489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5739730" y="1451195"/>
            <a:ext cx="4360552" cy="3296729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9C9E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6000009" y="1706261"/>
            <a:ext cx="3758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ACTELION: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2400" b="1" dirty="0">
                <a:solidFill>
                  <a:srgbClr val="FFD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MILLION TO SETTLE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COPAY ALLEGATIONS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0" y="2915546"/>
            <a:ext cx="8189210" cy="1832378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D4D2F53-EA06-8F4F-983C-DC5D08263AD2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A2C47E2-027B-7E41-A689-AA7498637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690" y="5820590"/>
            <a:ext cx="925666" cy="33972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F83B394-5F80-F142-8DE1-50B5BAB25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318" y="5860784"/>
            <a:ext cx="1228033" cy="26223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243F256-C0CD-2D4F-B0C4-A4B5E876B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377" y="6362629"/>
            <a:ext cx="734833" cy="156476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A8CE976-8867-674B-9E0D-68BD82A7C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183" y="6062463"/>
            <a:ext cx="1210238" cy="32918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0CE0061A-B124-6740-A687-A94D8A9CDD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DA9D6F5-770F-6642-BC5C-82DDF919C9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57BC7B1D-CEAF-3B45-A215-13B4019CF0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3CCB1D5-7DC3-5F4A-8B08-E643FEED5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1D5873C4-0EC6-944D-833E-A4A0F39308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7D044ACD-D2F3-AD41-8AE5-52FEA49255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4E47325A-B0CB-0246-AC4E-675717921B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65BBDB63-8091-FA45-9AA1-4125D36CF8A3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59D358D-6B14-3449-BCB8-6F680B36B2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ABEF82D1-C256-ED4F-82C1-C992FB758D89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236987F-058E-B248-BE6E-B548EDD5C7D9}"/>
              </a:ext>
            </a:extLst>
          </p:cNvPr>
          <p:cNvGrpSpPr/>
          <p:nvPr/>
        </p:nvGrpSpPr>
        <p:grpSpPr>
          <a:xfrm>
            <a:off x="9956436" y="5202429"/>
            <a:ext cx="1145814" cy="307777"/>
            <a:chOff x="288099" y="5173249"/>
            <a:chExt cx="1145814" cy="307777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7F7459F-C5DA-FD4D-8C86-35E30D10CDC2}"/>
                </a:ext>
              </a:extLst>
            </p:cNvPr>
            <p:cNvSpPr txBox="1"/>
            <p:nvPr/>
          </p:nvSpPr>
          <p:spPr>
            <a:xfrm>
              <a:off x="288099" y="5173249"/>
              <a:ext cx="1145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December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6699503-36A0-AC4B-AB7B-A60C7EE481BF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39ECADF-0412-EB45-961A-FFF252F28784}"/>
              </a:ext>
            </a:extLst>
          </p:cNvPr>
          <p:cNvGrpSpPr/>
          <p:nvPr/>
        </p:nvGrpSpPr>
        <p:grpSpPr>
          <a:xfrm>
            <a:off x="8626941" y="5202429"/>
            <a:ext cx="958919" cy="307777"/>
            <a:chOff x="288099" y="5173249"/>
            <a:chExt cx="958919" cy="30777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5CA02C6-58E6-624A-BB60-92054C90B8FD}"/>
                </a:ext>
              </a:extLst>
            </p:cNvPr>
            <p:cNvSpPr txBox="1"/>
            <p:nvPr/>
          </p:nvSpPr>
          <p:spPr>
            <a:xfrm>
              <a:off x="288099" y="5173249"/>
              <a:ext cx="958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October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4339BB9-2840-3443-8102-3EA446E1739E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8492F42-D015-A843-9970-11E6ADD58B16}"/>
              </a:ext>
            </a:extLst>
          </p:cNvPr>
          <p:cNvGrpSpPr/>
          <p:nvPr/>
        </p:nvGrpSpPr>
        <p:grpSpPr>
          <a:xfrm>
            <a:off x="7224313" y="5202429"/>
            <a:ext cx="1202672" cy="307777"/>
            <a:chOff x="288099" y="5173249"/>
            <a:chExt cx="1202672" cy="307777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9AAD1C9-EB5F-1C4A-9449-15E8F6B652A8}"/>
                </a:ext>
              </a:extLst>
            </p:cNvPr>
            <p:cNvSpPr txBox="1"/>
            <p:nvPr/>
          </p:nvSpPr>
          <p:spPr>
            <a:xfrm>
              <a:off x="288099" y="5173249"/>
              <a:ext cx="1202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E9FF4E9-D202-D74C-80A0-8F47298D0D8E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DE8E085-0AC8-6146-AA2C-4A55E9551383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0DD6FD1-A073-044B-BF07-9CBD58DCC82F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FFCC704-6D93-AC4C-850A-45D8A8C9431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7D9BF22-C97F-1E4C-9134-EA96B63E477B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4455B4F-A64F-764F-BA0C-413173E53F64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1D565D2-32EF-254A-BA87-C0FB945D6AD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C62DED3-11BF-3D4F-89E8-21EDCCAEA837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6962318-ED9C-8E4C-9789-4061E1BE9E82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24FE96D-2261-9648-8E85-57DC53730AF5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BAC7409-FDFD-384A-9066-831C6596535F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3A73769-13A2-7A43-94D4-209C9EFFEE6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61BD90B-ED2E-4444-8136-6167698BEBBF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32128F1-A4B5-5148-B403-DB777315FCAB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C12791B-7D91-7F40-BB2F-F89AED0F39EB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D0582E7-5E87-5442-B926-3DB35D3B0345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AC863D4-A70B-2945-A1C6-C9F2059F5FE5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68A8793-C3EE-3F4C-93C8-7806FFD3728B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25BBC6F-94F8-9446-869C-F01B5E5626A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E01A74E-9516-ED4E-9AA0-7EADF1F23E54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41800A0-925F-3149-B6F1-92F7FDDFC712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B2B6D89-527A-324B-9ACE-0E5D5B2A42AA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158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7337D5-7D86-EC46-BD37-1235F924B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379E44-F688-B64A-BA8A-68437B56B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78" b="10671"/>
          <a:stretch/>
        </p:blipFill>
        <p:spPr>
          <a:xfrm>
            <a:off x="0" y="0"/>
            <a:ext cx="12249555" cy="665163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2E75B6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FAF9EA5-0FAA-2A4E-9D91-D9DE6ACA88B8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2865834" y="677079"/>
            <a:ext cx="4360552" cy="3296729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179BD6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3126114" y="932145"/>
            <a:ext cx="3484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D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OLYMPUS MEDICAL: $85 MILLION TO SETTLE FDCA VIOLATIONS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0" y="2915546"/>
            <a:ext cx="10970775" cy="1440650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4AC1A80-8F2E-B947-A918-4F21A2570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690" y="5820590"/>
            <a:ext cx="925666" cy="33972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EF8DCB4-4D63-1149-93D6-AAB09E27F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7318" y="5860784"/>
            <a:ext cx="1228033" cy="26223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154E0AC-F85C-574C-BFC0-4FC25606F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4377" y="6362629"/>
            <a:ext cx="734833" cy="15647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73DCC7-DE86-AF41-A080-7FE00A571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8183" y="6062463"/>
            <a:ext cx="1210238" cy="32918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14EAC79-4459-6A43-AECE-EA15CCC880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B8CF17E-B5D8-FD42-9D8D-4F624B58DB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CE008E7-EB84-F24E-B138-7B06B0547A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C7DB30E-5A1E-6042-80AE-500DEC985E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8186EBC-DC45-3B4C-90E0-2D866E2BBD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89F1677E-C0DB-2D4E-A2A1-311A27B04F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66E135-0D65-E645-9E1E-B567EFA706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56816" y="6398506"/>
            <a:ext cx="913959" cy="17136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D5F63DB-CF90-854D-9B92-A21C99943F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E7FF321-290A-2D42-901A-9BF15CEEAF56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C832D51-5A90-1847-9F2B-825615D1D5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FC488007-878C-694E-B09A-45D02432DB05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F8E2596C-BF3B-4B4F-9D49-E5213060039A}"/>
              </a:ext>
            </a:extLst>
          </p:cNvPr>
          <p:cNvGrpSpPr/>
          <p:nvPr/>
        </p:nvGrpSpPr>
        <p:grpSpPr>
          <a:xfrm>
            <a:off x="9956436" y="5202429"/>
            <a:ext cx="1145814" cy="307777"/>
            <a:chOff x="288099" y="5173249"/>
            <a:chExt cx="1145814" cy="307777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916AF3F-2A02-5E4C-978B-9D255D824BD8}"/>
                </a:ext>
              </a:extLst>
            </p:cNvPr>
            <p:cNvSpPr txBox="1"/>
            <p:nvPr/>
          </p:nvSpPr>
          <p:spPr>
            <a:xfrm>
              <a:off x="288099" y="5173249"/>
              <a:ext cx="1145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December</a:t>
              </a:r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C0FA9B3-D422-DE45-95BF-DFD8BC8D118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52AC0CBC-150B-3045-A725-4E48D65A2EF5}"/>
              </a:ext>
            </a:extLst>
          </p:cNvPr>
          <p:cNvGrpSpPr/>
          <p:nvPr/>
        </p:nvGrpSpPr>
        <p:grpSpPr>
          <a:xfrm>
            <a:off x="8626941" y="5202429"/>
            <a:ext cx="958919" cy="307777"/>
            <a:chOff x="288099" y="5173249"/>
            <a:chExt cx="958919" cy="307777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28A7BDF-FD6A-AA4F-A153-D857FD8A4605}"/>
                </a:ext>
              </a:extLst>
            </p:cNvPr>
            <p:cNvSpPr txBox="1"/>
            <p:nvPr/>
          </p:nvSpPr>
          <p:spPr>
            <a:xfrm>
              <a:off x="288099" y="5173249"/>
              <a:ext cx="958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October</a:t>
              </a: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C4CB486-ECB9-BF4C-BED8-DAEC3D046AB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9FC8802-A7A0-BB40-8D44-40EE3ED26715}"/>
              </a:ext>
            </a:extLst>
          </p:cNvPr>
          <p:cNvGrpSpPr/>
          <p:nvPr/>
        </p:nvGrpSpPr>
        <p:grpSpPr>
          <a:xfrm>
            <a:off x="7224313" y="5202429"/>
            <a:ext cx="1202672" cy="307777"/>
            <a:chOff x="288099" y="5173249"/>
            <a:chExt cx="1202672" cy="307777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C24193E-E7A8-B946-A909-291B6F9CE04A}"/>
                </a:ext>
              </a:extLst>
            </p:cNvPr>
            <p:cNvSpPr txBox="1"/>
            <p:nvPr/>
          </p:nvSpPr>
          <p:spPr>
            <a:xfrm>
              <a:off x="288099" y="5173249"/>
              <a:ext cx="1202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</a:t>
              </a: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07CBB38-5AED-E244-94C7-751246542EB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0AB7778-59E9-314C-9B6A-16F08A335944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EA95A78-8F2F-C543-8293-70FB7D570DBF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76E3723-1EE5-B348-AC43-D3EA2B69F5F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087D072-03F8-D949-9190-2DD35B91EFCE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9B2DFEA7-E95C-A042-911D-012DE9BEDE46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5D58EC1-03BB-2344-84B4-5D702B9744D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8FE2478-F8C1-3442-B154-321FD6FC6EF4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735CA775-CEB6-BE4A-9D40-8B27EC16ECC9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1556C6F-3968-8E4A-88AE-DC8C6A802FF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FDA9623-79FD-684A-A688-1DA216CEEBEE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D556E1B-AC37-2844-BDD7-E8434D57678A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BB0D2719-CA67-0640-8A4D-E57CFAD901F6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58D3A910-EE68-CB4D-9D5F-6418F1AD2496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0F7493B-8FD8-DF47-95D3-7AFB08851CEB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22063798-E66F-5143-AFAA-1D40894075A9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8390B70-3541-084A-9BD0-ADD4F610CC12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B2137F3-AB42-8045-8277-F27C2371838E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A06E145-F6DA-6141-A76D-E5C85343A809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E396467-4D2A-4646-8DEB-B940A4396B7D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4EC9EAC-BA6D-F24A-ACFC-FB9FC5C26A18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F1ECCC1-1FD5-0043-9E25-43EC1BA7F1B7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363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83AF525A-5E60-D647-9E0D-560CA993C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57" t="41936" r="4903" b="1747"/>
          <a:stretch/>
        </p:blipFill>
        <p:spPr>
          <a:xfrm flipH="1">
            <a:off x="0" y="0"/>
            <a:ext cx="12249555" cy="665163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2E75B6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FAF9EA5-0FAA-2A4E-9D91-D9DE6ACA88B8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6967214" y="895709"/>
            <a:ext cx="4360552" cy="3507455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179BD6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7227492" y="1167536"/>
            <a:ext cx="3891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D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EV3 AND COVIDIEN: $30.9 MILLION COMBINED FOR FDCA AND FCA  ALLEGATIONS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443345" y="2837373"/>
            <a:ext cx="12994424" cy="1195790"/>
          </a:xfrm>
          <a:prstGeom prst="bentConnector3">
            <a:avLst>
              <a:gd name="adj1" fmla="val 37099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4AC1A80-8F2E-B947-A918-4F21A2570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690" y="5820590"/>
            <a:ext cx="925666" cy="33972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EF8DCB4-4D63-1149-93D6-AAB09E27F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318" y="5860784"/>
            <a:ext cx="1228033" cy="26223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154E0AC-F85C-574C-BFC0-4FC25606F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377" y="6362629"/>
            <a:ext cx="734833" cy="15647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73DCC7-DE86-AF41-A080-7FE00A571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183" y="6062463"/>
            <a:ext cx="1210238" cy="32918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14EAC79-4459-6A43-AECE-EA15CCC880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B8CF17E-B5D8-FD42-9D8D-4F624B58DB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59562B2-33CD-DC44-AD8A-AF7F2A72E6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CE008E7-EB84-F24E-B138-7B06B0547A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C7DB30E-5A1E-6042-80AE-500DEC985E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8186EBC-DC45-3B4C-90E0-2D866E2BBD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89F1677E-C0DB-2D4E-A2A1-311A27B04F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60CE859-30E0-1442-B336-BD4711B1D44A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6E135-0D65-E645-9E1E-B567EFA706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56816" y="6398506"/>
            <a:ext cx="913959" cy="17136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D5F63DB-CF90-854D-9B92-A21C99943F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9673A-FCEA-7947-B0B7-5FFD2A040E6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106" t="6848" r="2880" b="4883"/>
          <a:stretch/>
        </p:blipFill>
        <p:spPr>
          <a:xfrm>
            <a:off x="11118540" y="5827500"/>
            <a:ext cx="925709" cy="82414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6E2D2E7D-9AF2-E04B-B2A7-D3C8B33B4BE1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56303D2-C132-4DDB-B00C-72EFCC7B2196}"/>
              </a:ext>
            </a:extLst>
          </p:cNvPr>
          <p:cNvGrpSpPr/>
          <p:nvPr/>
        </p:nvGrpSpPr>
        <p:grpSpPr>
          <a:xfrm>
            <a:off x="9956436" y="5202429"/>
            <a:ext cx="1145814" cy="307777"/>
            <a:chOff x="288099" y="5173249"/>
            <a:chExt cx="1145814" cy="30777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56A3AA7-A3DF-4701-88C5-2F1E720AF465}"/>
                </a:ext>
              </a:extLst>
            </p:cNvPr>
            <p:cNvSpPr txBox="1"/>
            <p:nvPr/>
          </p:nvSpPr>
          <p:spPr>
            <a:xfrm>
              <a:off x="288099" y="5173249"/>
              <a:ext cx="1145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December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7B4D9CC-C838-4F36-8A35-C23B6A425AD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5004BFC-AF33-441D-8B5F-1851B6D29124}"/>
              </a:ext>
            </a:extLst>
          </p:cNvPr>
          <p:cNvGrpSpPr/>
          <p:nvPr/>
        </p:nvGrpSpPr>
        <p:grpSpPr>
          <a:xfrm>
            <a:off x="8626941" y="5202429"/>
            <a:ext cx="958919" cy="307777"/>
            <a:chOff x="288099" y="5173249"/>
            <a:chExt cx="958919" cy="30777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84B5D74-A697-44D6-B789-77AD2FF0AF76}"/>
                </a:ext>
              </a:extLst>
            </p:cNvPr>
            <p:cNvSpPr txBox="1"/>
            <p:nvPr/>
          </p:nvSpPr>
          <p:spPr>
            <a:xfrm>
              <a:off x="288099" y="5173249"/>
              <a:ext cx="958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October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45C8475-0B46-4F28-8660-5B028A09673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B3B7B7B-2488-42A2-BDA9-6A600FE6D64A}"/>
              </a:ext>
            </a:extLst>
          </p:cNvPr>
          <p:cNvGrpSpPr/>
          <p:nvPr/>
        </p:nvGrpSpPr>
        <p:grpSpPr>
          <a:xfrm>
            <a:off x="7224313" y="5202429"/>
            <a:ext cx="1202672" cy="307777"/>
            <a:chOff x="288099" y="5173249"/>
            <a:chExt cx="1202672" cy="30777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E852916-50B0-4E4C-85FD-EAD8E0D105A2}"/>
                </a:ext>
              </a:extLst>
            </p:cNvPr>
            <p:cNvSpPr txBox="1"/>
            <p:nvPr/>
          </p:nvSpPr>
          <p:spPr>
            <a:xfrm>
              <a:off x="288099" y="5173249"/>
              <a:ext cx="1202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32495D5-6F55-4402-838E-A51B60D25102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B7F6B6E-BE92-4572-833D-DBB3BF001CAF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219227A-B063-4614-B2CF-D359CE2A9131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7523A7D-A481-4139-ADCF-DE0D90616B2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E6D366E-722D-4041-9CF5-5853ADF4A9FC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13D895E-88FF-41AD-848B-780D0171F8C5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44DB69A-4FB4-4C8F-9D36-E31E9B9489A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B736700-33D8-4151-8341-9DEB927D8E07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D762597-5D8A-4445-ACAA-253D4D6E7F0B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DA0C010-8372-4AD9-98EB-58EEDA41DFF8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2B2CCAA-1055-43B2-A0ED-ABD90642D38D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50AB490-488D-4BC1-9C51-1A8A5EE25E9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0A127D1-9DC6-48F8-B7CC-178C43E20F07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07BEFB9-8299-4FE6-8BE3-EF768F9FE155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4C37369-AD25-4214-A0EF-BA5101E8FC15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EE02D3A-9F19-4B44-99DD-9BBC1A86DCF0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E328040-3BB5-43D9-A022-F1A10F39B160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D42CDBC-5C08-422E-BBFE-DBFE51210F23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01AA076-3815-43CB-B4A4-AB65DB166C96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00EBDE2-63FC-4003-A98C-7027071F9AAB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4F348C36-F087-4C89-80B8-EC8DF36E0909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80DA12D-3876-4881-99A8-2CFCA6C38EB8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8193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750">
        <p159:morph option="byObject"/>
      </p:transition>
    </mc:Choice>
    <mc:Fallback xmlns="">
      <p:transition spd="slow" advClick="0" advTm="275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9338DC2-C4ED-AE42-86D3-AC2AC522C9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15" r="27754" b="6199"/>
          <a:stretch/>
        </p:blipFill>
        <p:spPr>
          <a:xfrm>
            <a:off x="0" y="0"/>
            <a:ext cx="4215161" cy="63318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F94CE5-F100-9440-A23E-3E19C879FA91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87DE59-95F5-9045-A921-0FB51F21D1B5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4284BB-39ED-0C40-8709-C3AEFA56B919}"/>
              </a:ext>
            </a:extLst>
          </p:cNvPr>
          <p:cNvSpPr/>
          <p:nvPr/>
        </p:nvSpPr>
        <p:spPr>
          <a:xfrm>
            <a:off x="4971733" y="2237619"/>
            <a:ext cx="5974898" cy="545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Data privacy takes center stage </a:t>
            </a:r>
          </a:p>
        </p:txBody>
      </p:sp>
      <p:pic>
        <p:nvPicPr>
          <p:cNvPr id="10" name="1114817_SoartoSuccess_fullversion">
            <a:hlinkClick r:id="" action="ppaction://media"/>
            <a:extLst>
              <a:ext uri="{FF2B5EF4-FFF2-40B4-BE49-F238E27FC236}">
                <a16:creationId xmlns:a16="http://schemas.microsoft.com/office/drawing/2014/main" id="{A35B895E-94CA-8C42-A66B-4B23A2E4DB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4" end="3302.0113"/>
                  <p14:fade in="1000" out="1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672" y="6172272"/>
            <a:ext cx="929940" cy="5736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30B9703-D759-534A-BF41-45EFA1AC641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A9BB80-B092-5241-9BF6-A65FCA068FD4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6FFB29-813F-0348-A5DF-AFCAE6224708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53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500">
        <p:fade/>
      </p:transition>
    </mc:Choice>
    <mc:Fallback xmlns="">
      <p:transition spd="med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2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5C45D8-612F-A447-9C7B-CD014164DCA8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Title 6">
            <a:extLst>
              <a:ext uri="{FF2B5EF4-FFF2-40B4-BE49-F238E27FC236}">
                <a16:creationId xmlns:a16="http://schemas.microsoft.com/office/drawing/2014/main" id="{863EF2C5-E280-E247-AA6A-164BE41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NEW </a:t>
            </a:r>
            <a:b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STATE LAWS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DCA20E-C6FA-0C44-AA0C-C43029E0A8BD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D491AC-060B-D946-A93B-708124A2541B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99DBEE-5185-9F41-9649-3241F0249A37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026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218765D7-5FE0-F941-8D5C-D6CF552B6AFA}"/>
              </a:ext>
            </a:extLst>
          </p:cNvPr>
          <p:cNvSpPr/>
          <p:nvPr/>
        </p:nvSpPr>
        <p:spPr>
          <a:xfrm>
            <a:off x="603070" y="0"/>
            <a:ext cx="8192022" cy="6013377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2022" h="6013377">
                <a:moveTo>
                  <a:pt x="0" y="0"/>
                </a:moveTo>
                <a:lnTo>
                  <a:pt x="8192022" y="62630"/>
                </a:lnTo>
                <a:lnTo>
                  <a:pt x="4146115" y="5925695"/>
                </a:lnTo>
                <a:lnTo>
                  <a:pt x="0" y="60133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2498CE9-7E8E-4CB9-8837-07AD937BD4B2}"/>
              </a:ext>
            </a:extLst>
          </p:cNvPr>
          <p:cNvGrpSpPr/>
          <p:nvPr/>
        </p:nvGrpSpPr>
        <p:grpSpPr>
          <a:xfrm>
            <a:off x="6306728" y="1977132"/>
            <a:ext cx="5649729" cy="3465487"/>
            <a:chOff x="6384472" y="1808857"/>
            <a:chExt cx="5715504" cy="3469038"/>
          </a:xfrm>
          <a:solidFill>
            <a:srgbClr val="BFBFBF"/>
          </a:solidFill>
        </p:grpSpPr>
        <p:grpSp>
          <p:nvGrpSpPr>
            <p:cNvPr id="124" name="Group 137">
              <a:extLst>
                <a:ext uri="{FF2B5EF4-FFF2-40B4-BE49-F238E27FC236}">
                  <a16:creationId xmlns:a16="http://schemas.microsoft.com/office/drawing/2014/main" id="{00B38670-8148-4267-A589-CE1C285C5C46}"/>
                </a:ext>
              </a:extLst>
            </p:cNvPr>
            <p:cNvGrpSpPr/>
            <p:nvPr/>
          </p:nvGrpSpPr>
          <p:grpSpPr>
            <a:xfrm>
              <a:off x="6384472" y="1813840"/>
              <a:ext cx="5713160" cy="3464055"/>
              <a:chOff x="2797320" y="2590800"/>
              <a:chExt cx="5889480" cy="3745524"/>
            </a:xfrm>
            <a:grpFill/>
          </p:grpSpPr>
          <p:sp>
            <p:nvSpPr>
              <p:cNvPr id="281" name="Freeform 5">
                <a:extLst>
                  <a:ext uri="{FF2B5EF4-FFF2-40B4-BE49-F238E27FC236}">
                    <a16:creationId xmlns:a16="http://schemas.microsoft.com/office/drawing/2014/main" id="{980A30CA-0D6D-4362-BFF6-E85B122D1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2" name="Freeform 6">
                <a:extLst>
                  <a:ext uri="{FF2B5EF4-FFF2-40B4-BE49-F238E27FC236}">
                    <a16:creationId xmlns:a16="http://schemas.microsoft.com/office/drawing/2014/main" id="{705700E6-DD49-4252-88B0-9FEF8642D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3" name="Freeform 7">
                <a:extLst>
                  <a:ext uri="{FF2B5EF4-FFF2-40B4-BE49-F238E27FC236}">
                    <a16:creationId xmlns:a16="http://schemas.microsoft.com/office/drawing/2014/main" id="{6733A201-11B0-43A9-8774-BA33C3772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4" name="Freeform 8">
                <a:extLst>
                  <a:ext uri="{FF2B5EF4-FFF2-40B4-BE49-F238E27FC236}">
                    <a16:creationId xmlns:a16="http://schemas.microsoft.com/office/drawing/2014/main" id="{0C83A19C-3A0B-4835-AADC-E0AFE97F6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5" name="Freeform 9">
                <a:extLst>
                  <a:ext uri="{FF2B5EF4-FFF2-40B4-BE49-F238E27FC236}">
                    <a16:creationId xmlns:a16="http://schemas.microsoft.com/office/drawing/2014/main" id="{5880B9B6-0AAB-4A94-96E2-6886C5AAF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6" name="Freeform 10">
                <a:extLst>
                  <a:ext uri="{FF2B5EF4-FFF2-40B4-BE49-F238E27FC236}">
                    <a16:creationId xmlns:a16="http://schemas.microsoft.com/office/drawing/2014/main" id="{DBD5F22A-464F-4C1C-87DF-07241FAD7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7" name="Freeform 11">
                <a:extLst>
                  <a:ext uri="{FF2B5EF4-FFF2-40B4-BE49-F238E27FC236}">
                    <a16:creationId xmlns:a16="http://schemas.microsoft.com/office/drawing/2014/main" id="{99D778C1-9005-4D78-838A-59D5B9D4F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8" name="Freeform 12">
                <a:extLst>
                  <a:ext uri="{FF2B5EF4-FFF2-40B4-BE49-F238E27FC236}">
                    <a16:creationId xmlns:a16="http://schemas.microsoft.com/office/drawing/2014/main" id="{25D63EED-4E16-4C86-988D-7D43670A8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9" name="Freeform 13">
                <a:extLst>
                  <a:ext uri="{FF2B5EF4-FFF2-40B4-BE49-F238E27FC236}">
                    <a16:creationId xmlns:a16="http://schemas.microsoft.com/office/drawing/2014/main" id="{6C008517-99A8-4025-AAB2-47AEE375F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0" name="Freeform 14">
                <a:extLst>
                  <a:ext uri="{FF2B5EF4-FFF2-40B4-BE49-F238E27FC236}">
                    <a16:creationId xmlns:a16="http://schemas.microsoft.com/office/drawing/2014/main" id="{B4FA26D8-4CB3-4DD0-ABF9-572E51AF2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1" name="Freeform 70">
                <a:extLst>
                  <a:ext uri="{FF2B5EF4-FFF2-40B4-BE49-F238E27FC236}">
                    <a16:creationId xmlns:a16="http://schemas.microsoft.com/office/drawing/2014/main" id="{4F5EA691-2A08-4F09-916F-18C559B80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616" y="3402985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2" name="Freeform 71">
                <a:extLst>
                  <a:ext uri="{FF2B5EF4-FFF2-40B4-BE49-F238E27FC236}">
                    <a16:creationId xmlns:a16="http://schemas.microsoft.com/office/drawing/2014/main" id="{D40190A7-28EB-4D99-B145-57770654F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3" name="Freeform 72">
                <a:extLst>
                  <a:ext uri="{FF2B5EF4-FFF2-40B4-BE49-F238E27FC236}">
                    <a16:creationId xmlns:a16="http://schemas.microsoft.com/office/drawing/2014/main" id="{51CA6CA0-656A-43F8-AED4-85E955F95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4" name="Freeform 73">
                <a:extLst>
                  <a:ext uri="{FF2B5EF4-FFF2-40B4-BE49-F238E27FC236}">
                    <a16:creationId xmlns:a16="http://schemas.microsoft.com/office/drawing/2014/main" id="{615C5C96-A49A-4D30-BBBC-88AA9169D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5" name="Freeform 74">
                <a:extLst>
                  <a:ext uri="{FF2B5EF4-FFF2-40B4-BE49-F238E27FC236}">
                    <a16:creationId xmlns:a16="http://schemas.microsoft.com/office/drawing/2014/main" id="{0FE489E4-5433-472C-B3A7-80524F892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6" name="Freeform 75">
                <a:extLst>
                  <a:ext uri="{FF2B5EF4-FFF2-40B4-BE49-F238E27FC236}">
                    <a16:creationId xmlns:a16="http://schemas.microsoft.com/office/drawing/2014/main" id="{453E9E49-872C-4FE2-925A-0D7A357F7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7" name="Freeform 76">
                <a:extLst>
                  <a:ext uri="{FF2B5EF4-FFF2-40B4-BE49-F238E27FC236}">
                    <a16:creationId xmlns:a16="http://schemas.microsoft.com/office/drawing/2014/main" id="{71858475-3A53-44A5-9435-BC1C99FC5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8" name="Freeform 77">
                <a:extLst>
                  <a:ext uri="{FF2B5EF4-FFF2-40B4-BE49-F238E27FC236}">
                    <a16:creationId xmlns:a16="http://schemas.microsoft.com/office/drawing/2014/main" id="{45B74DC9-43EF-442E-BC37-DE0ADFA7F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9" name="Freeform 78">
                <a:extLst>
                  <a:ext uri="{FF2B5EF4-FFF2-40B4-BE49-F238E27FC236}">
                    <a16:creationId xmlns:a16="http://schemas.microsoft.com/office/drawing/2014/main" id="{69A1AE88-5B10-4ED0-B367-66455AB7D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0" name="Freeform 79">
                <a:extLst>
                  <a:ext uri="{FF2B5EF4-FFF2-40B4-BE49-F238E27FC236}">
                    <a16:creationId xmlns:a16="http://schemas.microsoft.com/office/drawing/2014/main" id="{5AAD0F68-0D73-40C7-BB08-7DE73A008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1" name="Freeform 80">
                <a:extLst>
                  <a:ext uri="{FF2B5EF4-FFF2-40B4-BE49-F238E27FC236}">
                    <a16:creationId xmlns:a16="http://schemas.microsoft.com/office/drawing/2014/main" id="{026DD885-A81C-4C4C-9B6A-6B1126AFC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2" name="Freeform 81">
                <a:extLst>
                  <a:ext uri="{FF2B5EF4-FFF2-40B4-BE49-F238E27FC236}">
                    <a16:creationId xmlns:a16="http://schemas.microsoft.com/office/drawing/2014/main" id="{2F789C66-E3BF-4E15-BF6D-8CD5F7C53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3" name="Freeform 82">
                <a:extLst>
                  <a:ext uri="{FF2B5EF4-FFF2-40B4-BE49-F238E27FC236}">
                    <a16:creationId xmlns:a16="http://schemas.microsoft.com/office/drawing/2014/main" id="{6EE24C24-75AE-4E00-B31B-C2916CE4E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4" name="Freeform 83">
                <a:extLst>
                  <a:ext uri="{FF2B5EF4-FFF2-40B4-BE49-F238E27FC236}">
                    <a16:creationId xmlns:a16="http://schemas.microsoft.com/office/drawing/2014/main" id="{66D70BA1-47FB-4C1C-B509-9CE16712B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5" name="Freeform 84">
                <a:extLst>
                  <a:ext uri="{FF2B5EF4-FFF2-40B4-BE49-F238E27FC236}">
                    <a16:creationId xmlns:a16="http://schemas.microsoft.com/office/drawing/2014/main" id="{0135DB8B-677A-4361-9784-49CE0BC75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6" name="Freeform 85">
                <a:extLst>
                  <a:ext uri="{FF2B5EF4-FFF2-40B4-BE49-F238E27FC236}">
                    <a16:creationId xmlns:a16="http://schemas.microsoft.com/office/drawing/2014/main" id="{89309326-D38B-4E45-BBD9-EAA4B466A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7" name="Freeform 86">
                <a:extLst>
                  <a:ext uri="{FF2B5EF4-FFF2-40B4-BE49-F238E27FC236}">
                    <a16:creationId xmlns:a16="http://schemas.microsoft.com/office/drawing/2014/main" id="{559C5AE1-DDDB-4713-AFA3-DE260BB25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8" name="Freeform 87">
                <a:extLst>
                  <a:ext uri="{FF2B5EF4-FFF2-40B4-BE49-F238E27FC236}">
                    <a16:creationId xmlns:a16="http://schemas.microsoft.com/office/drawing/2014/main" id="{437F1FC1-831E-4BBB-A936-FDA9C8908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9" name="Freeform 88">
                <a:extLst>
                  <a:ext uri="{FF2B5EF4-FFF2-40B4-BE49-F238E27FC236}">
                    <a16:creationId xmlns:a16="http://schemas.microsoft.com/office/drawing/2014/main" id="{F1FE8066-9188-4516-90A3-E942BCA7E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0" name="Freeform 89">
                <a:extLst>
                  <a:ext uri="{FF2B5EF4-FFF2-40B4-BE49-F238E27FC236}">
                    <a16:creationId xmlns:a16="http://schemas.microsoft.com/office/drawing/2014/main" id="{695557C3-65D0-4220-A604-F09319505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1" name="Freeform 90">
                <a:extLst>
                  <a:ext uri="{FF2B5EF4-FFF2-40B4-BE49-F238E27FC236}">
                    <a16:creationId xmlns:a16="http://schemas.microsoft.com/office/drawing/2014/main" id="{35EFAA02-F926-4FC1-9FAC-4B7FDFDDD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2" name="Freeform 91">
                <a:extLst>
                  <a:ext uri="{FF2B5EF4-FFF2-40B4-BE49-F238E27FC236}">
                    <a16:creationId xmlns:a16="http://schemas.microsoft.com/office/drawing/2014/main" id="{184D01AB-E551-446C-BFD7-A9F7673A3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3" name="Freeform 92">
                <a:extLst>
                  <a:ext uri="{FF2B5EF4-FFF2-40B4-BE49-F238E27FC236}">
                    <a16:creationId xmlns:a16="http://schemas.microsoft.com/office/drawing/2014/main" id="{97C633BE-F31A-4A1D-872A-94B371EAB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4" name="Freeform 93">
                <a:extLst>
                  <a:ext uri="{FF2B5EF4-FFF2-40B4-BE49-F238E27FC236}">
                    <a16:creationId xmlns:a16="http://schemas.microsoft.com/office/drawing/2014/main" id="{1C22948A-44C5-4E65-8056-C2E4E9DD2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5" name="Freeform 94">
                <a:extLst>
                  <a:ext uri="{FF2B5EF4-FFF2-40B4-BE49-F238E27FC236}">
                    <a16:creationId xmlns:a16="http://schemas.microsoft.com/office/drawing/2014/main" id="{94CB8410-DF93-43A3-96BC-EEF37C917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6" name="Freeform 95">
                <a:extLst>
                  <a:ext uri="{FF2B5EF4-FFF2-40B4-BE49-F238E27FC236}">
                    <a16:creationId xmlns:a16="http://schemas.microsoft.com/office/drawing/2014/main" id="{95F340E9-BBF6-4C99-9E7C-CF77E3B27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574" y="4684271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7" name="Freeform 96">
                <a:extLst>
                  <a:ext uri="{FF2B5EF4-FFF2-40B4-BE49-F238E27FC236}">
                    <a16:creationId xmlns:a16="http://schemas.microsoft.com/office/drawing/2014/main" id="{B49FAE46-6C66-4C0C-A1C5-7ED1DAD5C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8" name="Freeform 97">
                <a:extLst>
                  <a:ext uri="{FF2B5EF4-FFF2-40B4-BE49-F238E27FC236}">
                    <a16:creationId xmlns:a16="http://schemas.microsoft.com/office/drawing/2014/main" id="{3EF76850-14C0-4204-8598-B01F960A2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9" name="Freeform 98">
                <a:extLst>
                  <a:ext uri="{FF2B5EF4-FFF2-40B4-BE49-F238E27FC236}">
                    <a16:creationId xmlns:a16="http://schemas.microsoft.com/office/drawing/2014/main" id="{805E5518-AA6D-4843-A819-BCE43E322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405" y="4016148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0" name="Freeform 99">
                <a:extLst>
                  <a:ext uri="{FF2B5EF4-FFF2-40B4-BE49-F238E27FC236}">
                    <a16:creationId xmlns:a16="http://schemas.microsoft.com/office/drawing/2014/main" id="{E570D3B2-924D-4C3A-8DCD-5A68EC96B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1" name="Freeform 100">
                <a:extLst>
                  <a:ext uri="{FF2B5EF4-FFF2-40B4-BE49-F238E27FC236}">
                    <a16:creationId xmlns:a16="http://schemas.microsoft.com/office/drawing/2014/main" id="{AA4FD597-C5FE-40A7-9D40-08FD6B50B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2" name="Freeform 101">
                <a:extLst>
                  <a:ext uri="{FF2B5EF4-FFF2-40B4-BE49-F238E27FC236}">
                    <a16:creationId xmlns:a16="http://schemas.microsoft.com/office/drawing/2014/main" id="{B1C82172-AC85-4033-B445-A0875752A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3" name="Freeform 102">
                <a:extLst>
                  <a:ext uri="{FF2B5EF4-FFF2-40B4-BE49-F238E27FC236}">
                    <a16:creationId xmlns:a16="http://schemas.microsoft.com/office/drawing/2014/main" id="{93CADD2F-CC82-4915-BF9C-F6FC5DF7C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4" name="Freeform 103">
                <a:extLst>
                  <a:ext uri="{FF2B5EF4-FFF2-40B4-BE49-F238E27FC236}">
                    <a16:creationId xmlns:a16="http://schemas.microsoft.com/office/drawing/2014/main" id="{76FE283C-B53B-4B41-89A7-758116BFE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5" name="Freeform 104">
                <a:extLst>
                  <a:ext uri="{FF2B5EF4-FFF2-40B4-BE49-F238E27FC236}">
                    <a16:creationId xmlns:a16="http://schemas.microsoft.com/office/drawing/2014/main" id="{CE2F0F78-5FA1-4524-A178-D8A8A6AF0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6" name="Freeform 105">
                <a:extLst>
                  <a:ext uri="{FF2B5EF4-FFF2-40B4-BE49-F238E27FC236}">
                    <a16:creationId xmlns:a16="http://schemas.microsoft.com/office/drawing/2014/main" id="{8874ED31-1F89-40FF-B945-12E035F25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7" name="Freeform 106">
                <a:extLst>
                  <a:ext uri="{FF2B5EF4-FFF2-40B4-BE49-F238E27FC236}">
                    <a16:creationId xmlns:a16="http://schemas.microsoft.com/office/drawing/2014/main" id="{8C2B1E31-9D16-4103-9DA3-196BA7CFF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8" name="Freeform 107">
                <a:extLst>
                  <a:ext uri="{FF2B5EF4-FFF2-40B4-BE49-F238E27FC236}">
                    <a16:creationId xmlns:a16="http://schemas.microsoft.com/office/drawing/2014/main" id="{3A6EB73B-B6D4-4374-8396-0BA0D57C2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9" name="Freeform 108">
                <a:extLst>
                  <a:ext uri="{FF2B5EF4-FFF2-40B4-BE49-F238E27FC236}">
                    <a16:creationId xmlns:a16="http://schemas.microsoft.com/office/drawing/2014/main" id="{7D392732-D077-4189-8F59-BE7F9B826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30" name="Freeform 109">
                <a:extLst>
                  <a:ext uri="{FF2B5EF4-FFF2-40B4-BE49-F238E27FC236}">
                    <a16:creationId xmlns:a16="http://schemas.microsoft.com/office/drawing/2014/main" id="{F7D3C9F2-549D-4923-A49E-D58334C9D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331" name="Group 69">
                <a:extLst>
                  <a:ext uri="{FF2B5EF4-FFF2-40B4-BE49-F238E27FC236}">
                    <a16:creationId xmlns:a16="http://schemas.microsoft.com/office/drawing/2014/main" id="{A4120245-B434-4816-ACDA-E2E14951C69A}"/>
                  </a:ext>
                </a:extLst>
              </p:cNvPr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334" name="Freeform 105">
                  <a:extLst>
                    <a:ext uri="{FF2B5EF4-FFF2-40B4-BE49-F238E27FC236}">
                      <a16:creationId xmlns:a16="http://schemas.microsoft.com/office/drawing/2014/main" id="{72D36F26-B9FC-4F74-9D3A-481E1D287E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35" name="Freeform 106">
                  <a:extLst>
                    <a:ext uri="{FF2B5EF4-FFF2-40B4-BE49-F238E27FC236}">
                      <a16:creationId xmlns:a16="http://schemas.microsoft.com/office/drawing/2014/main" id="{0B167527-F2E0-438B-895A-102B827FFA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36" name="Freeform 107">
                  <a:extLst>
                    <a:ext uri="{FF2B5EF4-FFF2-40B4-BE49-F238E27FC236}">
                      <a16:creationId xmlns:a16="http://schemas.microsoft.com/office/drawing/2014/main" id="{F6377B52-257F-4057-8E72-059CE4E0F7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37" name="Freeform 108">
                  <a:extLst>
                    <a:ext uri="{FF2B5EF4-FFF2-40B4-BE49-F238E27FC236}">
                      <a16:creationId xmlns:a16="http://schemas.microsoft.com/office/drawing/2014/main" id="{AA52DA65-ADDF-46F8-B4EB-D5DA3FB5D2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38" name="Freeform 109">
                  <a:extLst>
                    <a:ext uri="{FF2B5EF4-FFF2-40B4-BE49-F238E27FC236}">
                      <a16:creationId xmlns:a16="http://schemas.microsoft.com/office/drawing/2014/main" id="{812633EA-F1C1-48FF-87B3-9154C49A58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39" name="Freeform 110">
                  <a:extLst>
                    <a:ext uri="{FF2B5EF4-FFF2-40B4-BE49-F238E27FC236}">
                      <a16:creationId xmlns:a16="http://schemas.microsoft.com/office/drawing/2014/main" id="{35766790-8CAC-4AB2-8CB1-169F511679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40" name="Freeform 111">
                  <a:extLst>
                    <a:ext uri="{FF2B5EF4-FFF2-40B4-BE49-F238E27FC236}">
                      <a16:creationId xmlns:a16="http://schemas.microsoft.com/office/drawing/2014/main" id="{F98DCF93-1D5B-41CA-937E-C9C5D6ECA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41" name="Freeform 112">
                  <a:extLst>
                    <a:ext uri="{FF2B5EF4-FFF2-40B4-BE49-F238E27FC236}">
                      <a16:creationId xmlns:a16="http://schemas.microsoft.com/office/drawing/2014/main" id="{9FCE4A11-F297-4047-ABB8-D24F91AD4E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332" name="Freeform 113">
                <a:extLst>
                  <a:ext uri="{FF2B5EF4-FFF2-40B4-BE49-F238E27FC236}">
                    <a16:creationId xmlns:a16="http://schemas.microsoft.com/office/drawing/2014/main" id="{D9959354-BEF5-4404-8019-BB8319D2B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33" name="Freeform 15">
                <a:extLst>
                  <a:ext uri="{FF2B5EF4-FFF2-40B4-BE49-F238E27FC236}">
                    <a16:creationId xmlns:a16="http://schemas.microsoft.com/office/drawing/2014/main" id="{DE8F295B-E457-432B-AFC1-A99340A37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83D01C8-116E-496F-AFF8-DB9AB802134D}"/>
                </a:ext>
              </a:extLst>
            </p:cNvPr>
            <p:cNvGrpSpPr/>
            <p:nvPr/>
          </p:nvGrpSpPr>
          <p:grpSpPr>
            <a:xfrm>
              <a:off x="6826591" y="1808857"/>
              <a:ext cx="5273385" cy="3362976"/>
              <a:chOff x="6976647" y="1966239"/>
              <a:chExt cx="5273385" cy="3362976"/>
            </a:xfrm>
            <a:grpFill/>
          </p:grpSpPr>
          <p:sp>
            <p:nvSpPr>
              <p:cNvPr id="127" name="Freeform 6">
                <a:extLst>
                  <a:ext uri="{FF2B5EF4-FFF2-40B4-BE49-F238E27FC236}">
                    <a16:creationId xmlns:a16="http://schemas.microsoft.com/office/drawing/2014/main" id="{09646201-9350-46E5-B058-046F56D2B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198" y="3930958"/>
                <a:ext cx="1430164" cy="1398257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0" name="Freeform 7">
                <a:extLst>
                  <a:ext uri="{FF2B5EF4-FFF2-40B4-BE49-F238E27FC236}">
                    <a16:creationId xmlns:a16="http://schemas.microsoft.com/office/drawing/2014/main" id="{751AC574-4473-4040-ACD8-57076C06D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0188" y="1966239"/>
                <a:ext cx="389844" cy="626478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6" name="Freeform 8">
                <a:extLst>
                  <a:ext uri="{FF2B5EF4-FFF2-40B4-BE49-F238E27FC236}">
                    <a16:creationId xmlns:a16="http://schemas.microsoft.com/office/drawing/2014/main" id="{A39CB902-2BD6-41DD-9F20-FC92AA6F7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3705" y="3202349"/>
                <a:ext cx="500281" cy="216898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9" name="Freeform 9">
                <a:extLst>
                  <a:ext uri="{FF2B5EF4-FFF2-40B4-BE49-F238E27FC236}">
                    <a16:creationId xmlns:a16="http://schemas.microsoft.com/office/drawing/2014/main" id="{CB487275-A5CA-40EA-85A6-F7824EC7D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8625" y="2012567"/>
                <a:ext cx="658207" cy="510659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2" name="Freeform 10">
                <a:extLst>
                  <a:ext uri="{FF2B5EF4-FFF2-40B4-BE49-F238E27FC236}">
                    <a16:creationId xmlns:a16="http://schemas.microsoft.com/office/drawing/2014/main" id="{326C81A7-18A2-4EA7-B811-5D4191CCD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2909" y="2382137"/>
                <a:ext cx="822758" cy="660170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3" name="Freeform 11">
                <a:extLst>
                  <a:ext uri="{FF2B5EF4-FFF2-40B4-BE49-F238E27FC236}">
                    <a16:creationId xmlns:a16="http://schemas.microsoft.com/office/drawing/2014/main" id="{941181E2-6B66-4C9B-BBF8-2D6A8D98F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6647" y="2891742"/>
                <a:ext cx="865829" cy="1412997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4" name="Freeform 12">
                <a:extLst>
                  <a:ext uri="{FF2B5EF4-FFF2-40B4-BE49-F238E27FC236}">
                    <a16:creationId xmlns:a16="http://schemas.microsoft.com/office/drawing/2014/main" id="{B33E6A80-B064-4C8C-AFCD-721636B7D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342" y="2980187"/>
                <a:ext cx="655999" cy="10434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5" name="Freeform 24">
                <a:extLst>
                  <a:ext uri="{FF2B5EF4-FFF2-40B4-BE49-F238E27FC236}">
                    <a16:creationId xmlns:a16="http://schemas.microsoft.com/office/drawing/2014/main" id="{C6697D0D-10EE-4F01-8A58-DBC8585F7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4723" y="3295004"/>
                <a:ext cx="733305" cy="575939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6" name="Freeform 25">
                <a:extLst>
                  <a:ext uri="{FF2B5EF4-FFF2-40B4-BE49-F238E27FC236}">
                    <a16:creationId xmlns:a16="http://schemas.microsoft.com/office/drawing/2014/main" id="{01ED99CB-AF8B-42E1-AD82-425564AE3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516" y="3777234"/>
                <a:ext cx="663729" cy="779149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7" name="Freeform 26">
                <a:extLst>
                  <a:ext uri="{FF2B5EF4-FFF2-40B4-BE49-F238E27FC236}">
                    <a16:creationId xmlns:a16="http://schemas.microsoft.com/office/drawing/2014/main" id="{A5FD0304-6FCE-4CDA-8115-82A6A7E92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954" y="2242100"/>
                <a:ext cx="689129" cy="422215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8" name="Freeform 27">
                <a:extLst>
                  <a:ext uri="{FF2B5EF4-FFF2-40B4-BE49-F238E27FC236}">
                    <a16:creationId xmlns:a16="http://schemas.microsoft.com/office/drawing/2014/main" id="{8CC331BC-940A-4ED6-947F-08194AE7A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8075" y="2650627"/>
                <a:ext cx="724469" cy="496971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9" name="Freeform 28">
                <a:extLst>
                  <a:ext uri="{FF2B5EF4-FFF2-40B4-BE49-F238E27FC236}">
                    <a16:creationId xmlns:a16="http://schemas.microsoft.com/office/drawing/2014/main" id="{DBEB28DB-214C-414A-830C-521D16144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8136" y="3064418"/>
                <a:ext cx="863621" cy="40957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0" name="Freeform 29">
                <a:extLst>
                  <a:ext uri="{FF2B5EF4-FFF2-40B4-BE49-F238E27FC236}">
                    <a16:creationId xmlns:a16="http://schemas.microsoft.com/office/drawing/2014/main" id="{B4AEAEF7-F26F-4023-B9EF-DE78441609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0358" y="3462416"/>
                <a:ext cx="762019" cy="40957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1" name="Freeform 30">
                <a:extLst>
                  <a:ext uri="{FF2B5EF4-FFF2-40B4-BE49-F238E27FC236}">
                    <a16:creationId xmlns:a16="http://schemas.microsoft.com/office/drawing/2014/main" id="{CBBAD96E-0CAE-4CB6-A981-0A315451C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8755" y="3861467"/>
                <a:ext cx="885708" cy="448537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2" name="Freeform 31">
                <a:extLst>
                  <a:ext uri="{FF2B5EF4-FFF2-40B4-BE49-F238E27FC236}">
                    <a16:creationId xmlns:a16="http://schemas.microsoft.com/office/drawing/2014/main" id="{3C2373A0-5C20-43DE-969A-47C944364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002" y="3884631"/>
                <a:ext cx="495865" cy="488547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3" name="Freeform 32">
                <a:extLst>
                  <a:ext uri="{FF2B5EF4-FFF2-40B4-BE49-F238E27FC236}">
                    <a16:creationId xmlns:a16="http://schemas.microsoft.com/office/drawing/2014/main" id="{F2BA8F8D-569F-4EA8-8579-3E4CAE712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8577" y="4354226"/>
                <a:ext cx="608510" cy="514871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4" name="Freeform 33">
                <a:extLst>
                  <a:ext uri="{FF2B5EF4-FFF2-40B4-BE49-F238E27FC236}">
                    <a16:creationId xmlns:a16="http://schemas.microsoft.com/office/drawing/2014/main" id="{2C6EA9AF-6CD3-4A07-B221-72788E079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3333" y="2190508"/>
                <a:ext cx="676981" cy="802313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5" name="Freeform 34">
                <a:extLst>
                  <a:ext uri="{FF2B5EF4-FFF2-40B4-BE49-F238E27FC236}">
                    <a16:creationId xmlns:a16="http://schemas.microsoft.com/office/drawing/2014/main" id="{F52153FE-965B-4BAD-8845-F11298A30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2873" y="2468474"/>
                <a:ext cx="513533" cy="632795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6" name="Freeform 35">
                <a:extLst>
                  <a:ext uri="{FF2B5EF4-FFF2-40B4-BE49-F238E27FC236}">
                    <a16:creationId xmlns:a16="http://schemas.microsoft.com/office/drawing/2014/main" id="{EEE62707-F2DB-4D7C-A2C8-F00EE25AD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7083" y="2967551"/>
                <a:ext cx="597467" cy="411685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7" name="Freeform 36">
                <a:extLst>
                  <a:ext uri="{FF2B5EF4-FFF2-40B4-BE49-F238E27FC236}">
                    <a16:creationId xmlns:a16="http://schemas.microsoft.com/office/drawing/2014/main" id="{EAA7B276-8E4F-443B-9311-4FC523001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4974" y="2376871"/>
                <a:ext cx="552187" cy="252697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8" name="Freeform 37">
                <a:extLst>
                  <a:ext uri="{FF2B5EF4-FFF2-40B4-BE49-F238E27FC236}">
                    <a16:creationId xmlns:a16="http://schemas.microsoft.com/office/drawing/2014/main" id="{91B70F3D-8050-44CD-934A-C97B82F09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7087" y="2554813"/>
                <a:ext cx="396471" cy="565409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9" name="Freeform 38">
                <a:extLst>
                  <a:ext uri="{FF2B5EF4-FFF2-40B4-BE49-F238E27FC236}">
                    <a16:creationId xmlns:a16="http://schemas.microsoft.com/office/drawing/2014/main" id="{95831CF4-5C42-4D76-9E12-0B0E06E5A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5277" y="3055996"/>
                <a:ext cx="428497" cy="747562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0" name="Freeform 39">
                <a:extLst>
                  <a:ext uri="{FF2B5EF4-FFF2-40B4-BE49-F238E27FC236}">
                    <a16:creationId xmlns:a16="http://schemas.microsoft.com/office/drawing/2014/main" id="{24D92B04-79BB-471D-8F7C-2D3323E5E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0824" y="3107588"/>
                <a:ext cx="332417" cy="578044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1" name="Freeform 40">
                <a:extLst>
                  <a:ext uri="{FF2B5EF4-FFF2-40B4-BE49-F238E27FC236}">
                    <a16:creationId xmlns:a16="http://schemas.microsoft.com/office/drawing/2014/main" id="{3774B74B-C40E-4BD3-8E07-CF7468384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0353" y="2991768"/>
                <a:ext cx="427393" cy="520135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2" name="Freeform 41">
                <a:extLst>
                  <a:ext uri="{FF2B5EF4-FFF2-40B4-BE49-F238E27FC236}">
                    <a16:creationId xmlns:a16="http://schemas.microsoft.com/office/drawing/2014/main" id="{CB26260F-1744-450D-B541-6737515A0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7135" y="3462416"/>
                <a:ext cx="755392" cy="441166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3" name="Freeform 42">
                <a:extLst>
                  <a:ext uri="{FF2B5EF4-FFF2-40B4-BE49-F238E27FC236}">
                    <a16:creationId xmlns:a16="http://schemas.microsoft.com/office/drawing/2014/main" id="{8992A3DB-7004-40CB-921D-ECF6D2F88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8542" y="3747753"/>
                <a:ext cx="869142" cy="33377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4" name="Freeform 43">
                <a:extLst>
                  <a:ext uri="{FF2B5EF4-FFF2-40B4-BE49-F238E27FC236}">
                    <a16:creationId xmlns:a16="http://schemas.microsoft.com/office/drawing/2014/main" id="{04A9D479-09C9-415F-95D7-D454F5AD8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610" y="4054149"/>
                <a:ext cx="354504" cy="653854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5" name="Freeform 44">
                <a:extLst>
                  <a:ext uri="{FF2B5EF4-FFF2-40B4-BE49-F238E27FC236}">
                    <a16:creationId xmlns:a16="http://schemas.microsoft.com/office/drawing/2014/main" id="{1B733728-930C-4ADA-9220-F96FDB1E7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7027" y="4023614"/>
                <a:ext cx="399784" cy="659118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6" name="Freeform 45">
                <a:extLst>
                  <a:ext uri="{FF2B5EF4-FFF2-40B4-BE49-F238E27FC236}">
                    <a16:creationId xmlns:a16="http://schemas.microsoft.com/office/drawing/2014/main" id="{E164951D-C5D3-4A89-AD2A-B5DE1C139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9868" y="3989921"/>
                <a:ext cx="552187" cy="607526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7" name="Freeform 46">
                <a:extLst>
                  <a:ext uri="{FF2B5EF4-FFF2-40B4-BE49-F238E27FC236}">
                    <a16:creationId xmlns:a16="http://schemas.microsoft.com/office/drawing/2014/main" id="{B329E683-D628-453B-A685-53B26EAFC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656" y="4513215"/>
                <a:ext cx="948657" cy="678070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8" name="Freeform 47">
                <a:extLst>
                  <a:ext uri="{FF2B5EF4-FFF2-40B4-BE49-F238E27FC236}">
                    <a16:creationId xmlns:a16="http://schemas.microsoft.com/office/drawing/2014/main" id="{396FC0A1-74E1-4A1C-817D-B00D2F931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1288" y="3624704"/>
                <a:ext cx="874664" cy="403262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9" name="Freeform 48">
                <a:extLst>
                  <a:ext uri="{FF2B5EF4-FFF2-40B4-BE49-F238E27FC236}">
                    <a16:creationId xmlns:a16="http://schemas.microsoft.com/office/drawing/2014/main" id="{793CA512-6DF0-478A-8A42-8FDB7A473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0743" y="3184449"/>
                <a:ext cx="434018" cy="478019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0" name="Freeform 49">
                <a:extLst>
                  <a:ext uri="{FF2B5EF4-FFF2-40B4-BE49-F238E27FC236}">
                    <a16:creationId xmlns:a16="http://schemas.microsoft.com/office/drawing/2014/main" id="{129299F4-AE55-4ADF-89AF-03F853F8D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5879" y="3191819"/>
                <a:ext cx="124795" cy="160041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1" name="Freeform 50">
                <a:extLst>
                  <a:ext uri="{FF2B5EF4-FFF2-40B4-BE49-F238E27FC236}">
                    <a16:creationId xmlns:a16="http://schemas.microsoft.com/office/drawing/2014/main" id="{B362077E-AD2E-4B92-AA3C-55FA36E8C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5719" y="2878054"/>
                <a:ext cx="586422" cy="406421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2" name="Freeform 51">
                <a:extLst>
                  <a:ext uri="{FF2B5EF4-FFF2-40B4-BE49-F238E27FC236}">
                    <a16:creationId xmlns:a16="http://schemas.microsoft.com/office/drawing/2014/main" id="{F0261287-E377-416E-BEC7-80660CB68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8027" y="2924382"/>
                <a:ext cx="155716" cy="32640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3" name="Freeform 52">
                <a:extLst>
                  <a:ext uri="{FF2B5EF4-FFF2-40B4-BE49-F238E27FC236}">
                    <a16:creationId xmlns:a16="http://schemas.microsoft.com/office/drawing/2014/main" id="{E1EF4BFF-3DAE-463C-8E1D-F52893A43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415" y="2420041"/>
                <a:ext cx="650477" cy="5569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4" name="Freeform 53">
                <a:extLst>
                  <a:ext uri="{FF2B5EF4-FFF2-40B4-BE49-F238E27FC236}">
                    <a16:creationId xmlns:a16="http://schemas.microsoft.com/office/drawing/2014/main" id="{AD86F657-2446-428A-9A23-DBF6743E3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323" y="2389507"/>
                <a:ext cx="171178" cy="335877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5" name="Freeform 54">
                <a:extLst>
                  <a:ext uri="{FF2B5EF4-FFF2-40B4-BE49-F238E27FC236}">
                    <a16:creationId xmlns:a16="http://schemas.microsoft.com/office/drawing/2014/main" id="{B34EFBC6-4997-4E15-8DC4-1E8ED2FC9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4047" y="2650627"/>
                <a:ext cx="367756" cy="174782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6" name="Freeform 55">
                <a:extLst>
                  <a:ext uri="{FF2B5EF4-FFF2-40B4-BE49-F238E27FC236}">
                    <a16:creationId xmlns:a16="http://schemas.microsoft.com/office/drawing/2014/main" id="{6BCA635F-0438-40C7-9B43-E74A869D5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7300" y="2782240"/>
                <a:ext cx="193265" cy="156883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7" name="Freeform 56">
                <a:extLst>
                  <a:ext uri="{FF2B5EF4-FFF2-40B4-BE49-F238E27FC236}">
                    <a16:creationId xmlns:a16="http://schemas.microsoft.com/office/drawing/2014/main" id="{AA83E5F8-9D91-4D61-B32F-4B3E678F0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8223" y="2888583"/>
                <a:ext cx="189953" cy="118978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8" name="Freeform 57">
                <a:extLst>
                  <a:ext uri="{FF2B5EF4-FFF2-40B4-BE49-F238E27FC236}">
                    <a16:creationId xmlns:a16="http://schemas.microsoft.com/office/drawing/2014/main" id="{0997BAE7-E509-4D4A-803C-FB7A2697E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7118" y="2325279"/>
                <a:ext cx="200996" cy="375887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9" name="Freeform 58">
                <a:extLst>
                  <a:ext uri="{FF2B5EF4-FFF2-40B4-BE49-F238E27FC236}">
                    <a16:creationId xmlns:a16="http://schemas.microsoft.com/office/drawing/2014/main" id="{ED5EF41F-FC29-4C61-AA50-86A0E1FB7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4181" y="2768552"/>
                <a:ext cx="96081" cy="84233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0" name="Freeform 15">
                <a:extLst>
                  <a:ext uri="{FF2B5EF4-FFF2-40B4-BE49-F238E27FC236}">
                    <a16:creationId xmlns:a16="http://schemas.microsoft.com/office/drawing/2014/main" id="{5DAA5088-D5FD-4358-8A67-6E378E3B2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886" y="2144803"/>
                <a:ext cx="1029276" cy="674912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BA9CD0D8-6A47-AC4F-A517-A50A583390D6}"/>
              </a:ext>
            </a:extLst>
          </p:cNvPr>
          <p:cNvCxnSpPr>
            <a:cxnSpLocks/>
          </p:cNvCxnSpPr>
          <p:nvPr/>
        </p:nvCxnSpPr>
        <p:spPr>
          <a:xfrm flipH="1">
            <a:off x="4774615" y="256847"/>
            <a:ext cx="2494473" cy="55559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67A1D79A-238F-BB47-BF3D-61E3415E3BCB}"/>
              </a:ext>
            </a:extLst>
          </p:cNvPr>
          <p:cNvSpPr txBox="1">
            <a:spLocks/>
          </p:cNvSpPr>
          <p:nvPr/>
        </p:nvSpPr>
        <p:spPr>
          <a:xfrm>
            <a:off x="485312" y="565788"/>
            <a:ext cx="5235857" cy="5181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states address drug price transparency: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Connecticut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</a:p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price transparency bills 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 &amp; Colorado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 and propose bills on drug price transparency 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Vermont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strengthens current price transparency law</a:t>
            </a:r>
          </a:p>
        </p:txBody>
      </p:sp>
      <p:sp>
        <p:nvSpPr>
          <p:cNvPr id="235" name="Freeform 10">
            <a:extLst>
              <a:ext uri="{FF2B5EF4-FFF2-40B4-BE49-F238E27FC236}">
                <a16:creationId xmlns:a16="http://schemas.microsoft.com/office/drawing/2014/main" id="{EA30010F-3941-F04C-9DDC-28974D4BA9C3}"/>
              </a:ext>
            </a:extLst>
          </p:cNvPr>
          <p:cNvSpPr>
            <a:spLocks/>
          </p:cNvSpPr>
          <p:nvPr/>
        </p:nvSpPr>
        <p:spPr bwMode="auto">
          <a:xfrm>
            <a:off x="6815078" y="2389864"/>
            <a:ext cx="807395" cy="647843"/>
          </a:xfrm>
          <a:custGeom>
            <a:avLst/>
            <a:gdLst>
              <a:gd name="T0" fmla="*/ 2147483647 w 717"/>
              <a:gd name="T1" fmla="*/ 0 h 547"/>
              <a:gd name="T2" fmla="*/ 2147483647 w 717"/>
              <a:gd name="T3" fmla="*/ 2147483647 h 547"/>
              <a:gd name="T4" fmla="*/ 2147483647 w 717"/>
              <a:gd name="T5" fmla="*/ 2147483647 h 547"/>
              <a:gd name="T6" fmla="*/ 2147483647 w 717"/>
              <a:gd name="T7" fmla="*/ 2147483647 h 547"/>
              <a:gd name="T8" fmla="*/ 2147483647 w 717"/>
              <a:gd name="T9" fmla="*/ 2147483647 h 547"/>
              <a:gd name="T10" fmla="*/ 2147483647 w 717"/>
              <a:gd name="T11" fmla="*/ 2147483647 h 547"/>
              <a:gd name="T12" fmla="*/ 2147483647 w 717"/>
              <a:gd name="T13" fmla="*/ 2147483647 h 547"/>
              <a:gd name="T14" fmla="*/ 2147483647 w 717"/>
              <a:gd name="T15" fmla="*/ 2147483647 h 547"/>
              <a:gd name="T16" fmla="*/ 2147483647 w 717"/>
              <a:gd name="T17" fmla="*/ 2147483647 h 547"/>
              <a:gd name="T18" fmla="*/ 0 w 717"/>
              <a:gd name="T19" fmla="*/ 2147483647 h 547"/>
              <a:gd name="T20" fmla="*/ 0 w 717"/>
              <a:gd name="T21" fmla="*/ 2147483647 h 547"/>
              <a:gd name="T22" fmla="*/ 2147483647 w 717"/>
              <a:gd name="T23" fmla="*/ 2147483647 h 547"/>
              <a:gd name="T24" fmla="*/ 2147483647 w 717"/>
              <a:gd name="T25" fmla="*/ 2147483647 h 547"/>
              <a:gd name="T26" fmla="*/ 2147483647 w 717"/>
              <a:gd name="T27" fmla="*/ 2147483647 h 547"/>
              <a:gd name="T28" fmla="*/ 2147483647 w 717"/>
              <a:gd name="T29" fmla="*/ 2147483647 h 547"/>
              <a:gd name="T30" fmla="*/ 2147483647 w 717"/>
              <a:gd name="T31" fmla="*/ 2147483647 h 547"/>
              <a:gd name="T32" fmla="*/ 2147483647 w 717"/>
              <a:gd name="T33" fmla="*/ 2147483647 h 547"/>
              <a:gd name="T34" fmla="*/ 2147483647 w 717"/>
              <a:gd name="T35" fmla="*/ 2147483647 h 547"/>
              <a:gd name="T36" fmla="*/ 2147483647 w 717"/>
              <a:gd name="T37" fmla="*/ 2147483647 h 547"/>
              <a:gd name="T38" fmla="*/ 2147483647 w 717"/>
              <a:gd name="T39" fmla="*/ 2147483647 h 547"/>
              <a:gd name="T40" fmla="*/ 2147483647 w 717"/>
              <a:gd name="T41" fmla="*/ 2147483647 h 547"/>
              <a:gd name="T42" fmla="*/ 2147483647 w 717"/>
              <a:gd name="T43" fmla="*/ 2147483647 h 547"/>
              <a:gd name="T44" fmla="*/ 2147483647 w 717"/>
              <a:gd name="T45" fmla="*/ 2147483647 h 547"/>
              <a:gd name="T46" fmla="*/ 2147483647 w 717"/>
              <a:gd name="T47" fmla="*/ 2147483647 h 547"/>
              <a:gd name="T48" fmla="*/ 2147483647 w 717"/>
              <a:gd name="T49" fmla="*/ 2147483647 h 547"/>
              <a:gd name="T50" fmla="*/ 2147483647 w 717"/>
              <a:gd name="T51" fmla="*/ 2147483647 h 547"/>
              <a:gd name="T52" fmla="*/ 2147483647 w 717"/>
              <a:gd name="T53" fmla="*/ 0 h 54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17"/>
              <a:gd name="T82" fmla="*/ 0 h 547"/>
              <a:gd name="T83" fmla="*/ 717 w 717"/>
              <a:gd name="T84" fmla="*/ 547 h 54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17" h="547">
                <a:moveTo>
                  <a:pt x="157" y="0"/>
                </a:moveTo>
                <a:lnTo>
                  <a:pt x="136" y="11"/>
                </a:lnTo>
                <a:lnTo>
                  <a:pt x="123" y="59"/>
                </a:lnTo>
                <a:lnTo>
                  <a:pt x="110" y="100"/>
                </a:lnTo>
                <a:lnTo>
                  <a:pt x="100" y="132"/>
                </a:lnTo>
                <a:lnTo>
                  <a:pt x="87" y="167"/>
                </a:lnTo>
                <a:lnTo>
                  <a:pt x="73" y="203"/>
                </a:lnTo>
                <a:lnTo>
                  <a:pt x="53" y="242"/>
                </a:lnTo>
                <a:lnTo>
                  <a:pt x="27" y="287"/>
                </a:lnTo>
                <a:lnTo>
                  <a:pt x="0" y="330"/>
                </a:lnTo>
                <a:lnTo>
                  <a:pt x="0" y="426"/>
                </a:lnTo>
                <a:lnTo>
                  <a:pt x="402" y="508"/>
                </a:lnTo>
                <a:lnTo>
                  <a:pt x="588" y="547"/>
                </a:lnTo>
                <a:lnTo>
                  <a:pt x="626" y="356"/>
                </a:lnTo>
                <a:lnTo>
                  <a:pt x="651" y="340"/>
                </a:lnTo>
                <a:lnTo>
                  <a:pt x="628" y="298"/>
                </a:lnTo>
                <a:lnTo>
                  <a:pt x="639" y="255"/>
                </a:lnTo>
                <a:lnTo>
                  <a:pt x="717" y="182"/>
                </a:lnTo>
                <a:lnTo>
                  <a:pt x="663" y="116"/>
                </a:lnTo>
                <a:lnTo>
                  <a:pt x="441" y="69"/>
                </a:lnTo>
                <a:lnTo>
                  <a:pt x="410" y="88"/>
                </a:lnTo>
                <a:lnTo>
                  <a:pt x="370" y="56"/>
                </a:lnTo>
                <a:lnTo>
                  <a:pt x="334" y="90"/>
                </a:lnTo>
                <a:lnTo>
                  <a:pt x="300" y="56"/>
                </a:lnTo>
                <a:lnTo>
                  <a:pt x="211" y="58"/>
                </a:lnTo>
                <a:lnTo>
                  <a:pt x="223" y="4"/>
                </a:lnTo>
                <a:lnTo>
                  <a:pt x="157" y="0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37" name="Freeform 7">
            <a:extLst>
              <a:ext uri="{FF2B5EF4-FFF2-40B4-BE49-F238E27FC236}">
                <a16:creationId xmlns:a16="http://schemas.microsoft.com/office/drawing/2014/main" id="{3789F318-BDA7-FC4C-9E74-077FB0CF42D9}"/>
              </a:ext>
            </a:extLst>
          </p:cNvPr>
          <p:cNvSpPr>
            <a:spLocks/>
          </p:cNvSpPr>
          <p:nvPr/>
        </p:nvSpPr>
        <p:spPr bwMode="auto">
          <a:xfrm>
            <a:off x="11564606" y="1979070"/>
            <a:ext cx="382565" cy="614780"/>
          </a:xfrm>
          <a:custGeom>
            <a:avLst/>
            <a:gdLst>
              <a:gd name="T0" fmla="*/ 2147483647 w 339"/>
              <a:gd name="T1" fmla="*/ 2147483647 h 518"/>
              <a:gd name="T2" fmla="*/ 2147483647 w 339"/>
              <a:gd name="T3" fmla="*/ 2147483647 h 518"/>
              <a:gd name="T4" fmla="*/ 2147483647 w 339"/>
              <a:gd name="T5" fmla="*/ 2147483647 h 518"/>
              <a:gd name="T6" fmla="*/ 2147483647 w 339"/>
              <a:gd name="T7" fmla="*/ 2147483647 h 518"/>
              <a:gd name="T8" fmla="*/ 2147483647 w 339"/>
              <a:gd name="T9" fmla="*/ 2147483647 h 518"/>
              <a:gd name="T10" fmla="*/ 2147483647 w 339"/>
              <a:gd name="T11" fmla="*/ 2147483647 h 518"/>
              <a:gd name="T12" fmla="*/ 2147483647 w 339"/>
              <a:gd name="T13" fmla="*/ 2147483647 h 518"/>
              <a:gd name="T14" fmla="*/ 0 w 339"/>
              <a:gd name="T15" fmla="*/ 2147483647 h 518"/>
              <a:gd name="T16" fmla="*/ 2147483647 w 339"/>
              <a:gd name="T17" fmla="*/ 2147483647 h 518"/>
              <a:gd name="T18" fmla="*/ 2147483647 w 339"/>
              <a:gd name="T19" fmla="*/ 2147483647 h 518"/>
              <a:gd name="T20" fmla="*/ 2147483647 w 339"/>
              <a:gd name="T21" fmla="*/ 2147483647 h 518"/>
              <a:gd name="T22" fmla="*/ 2147483647 w 339"/>
              <a:gd name="T23" fmla="*/ 2147483647 h 518"/>
              <a:gd name="T24" fmla="*/ 2147483647 w 339"/>
              <a:gd name="T25" fmla="*/ 2147483647 h 518"/>
              <a:gd name="T26" fmla="*/ 2147483647 w 339"/>
              <a:gd name="T27" fmla="*/ 2147483647 h 518"/>
              <a:gd name="T28" fmla="*/ 2147483647 w 339"/>
              <a:gd name="T29" fmla="*/ 2147483647 h 518"/>
              <a:gd name="T30" fmla="*/ 2147483647 w 339"/>
              <a:gd name="T31" fmla="*/ 2147483647 h 518"/>
              <a:gd name="T32" fmla="*/ 2147483647 w 339"/>
              <a:gd name="T33" fmla="*/ 2147483647 h 518"/>
              <a:gd name="T34" fmla="*/ 2147483647 w 339"/>
              <a:gd name="T35" fmla="*/ 2147483647 h 518"/>
              <a:gd name="T36" fmla="*/ 2147483647 w 339"/>
              <a:gd name="T37" fmla="*/ 2147483647 h 518"/>
              <a:gd name="T38" fmla="*/ 2147483647 w 339"/>
              <a:gd name="T39" fmla="*/ 2147483647 h 518"/>
              <a:gd name="T40" fmla="*/ 2147483647 w 339"/>
              <a:gd name="T41" fmla="*/ 2147483647 h 518"/>
              <a:gd name="T42" fmla="*/ 2147483647 w 339"/>
              <a:gd name="T43" fmla="*/ 2147483647 h 518"/>
              <a:gd name="T44" fmla="*/ 2147483647 w 339"/>
              <a:gd name="T45" fmla="*/ 2147483647 h 518"/>
              <a:gd name="T46" fmla="*/ 2147483647 w 339"/>
              <a:gd name="T47" fmla="*/ 2147483647 h 518"/>
              <a:gd name="T48" fmla="*/ 2147483647 w 339"/>
              <a:gd name="T49" fmla="*/ 0 h 518"/>
              <a:gd name="T50" fmla="*/ 2147483647 w 339"/>
              <a:gd name="T51" fmla="*/ 2147483647 h 518"/>
              <a:gd name="T52" fmla="*/ 2147483647 w 339"/>
              <a:gd name="T53" fmla="*/ 2147483647 h 518"/>
              <a:gd name="T54" fmla="*/ 2147483647 w 339"/>
              <a:gd name="T55" fmla="*/ 2147483647 h 51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39"/>
              <a:gd name="T85" fmla="*/ 0 h 518"/>
              <a:gd name="T86" fmla="*/ 339 w 339"/>
              <a:gd name="T87" fmla="*/ 518 h 51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39" h="518">
                <a:moveTo>
                  <a:pt x="79" y="16"/>
                </a:moveTo>
                <a:lnTo>
                  <a:pt x="29" y="111"/>
                </a:lnTo>
                <a:lnTo>
                  <a:pt x="53" y="147"/>
                </a:lnTo>
                <a:lnTo>
                  <a:pt x="29" y="190"/>
                </a:lnTo>
                <a:lnTo>
                  <a:pt x="43" y="205"/>
                </a:lnTo>
                <a:lnTo>
                  <a:pt x="34" y="234"/>
                </a:lnTo>
                <a:lnTo>
                  <a:pt x="34" y="282"/>
                </a:lnTo>
                <a:lnTo>
                  <a:pt x="0" y="300"/>
                </a:lnTo>
                <a:lnTo>
                  <a:pt x="13" y="314"/>
                </a:lnTo>
                <a:lnTo>
                  <a:pt x="84" y="495"/>
                </a:lnTo>
                <a:lnTo>
                  <a:pt x="140" y="518"/>
                </a:lnTo>
                <a:lnTo>
                  <a:pt x="137" y="481"/>
                </a:lnTo>
                <a:lnTo>
                  <a:pt x="164" y="452"/>
                </a:lnTo>
                <a:lnTo>
                  <a:pt x="155" y="421"/>
                </a:lnTo>
                <a:lnTo>
                  <a:pt x="224" y="384"/>
                </a:lnTo>
                <a:lnTo>
                  <a:pt x="227" y="334"/>
                </a:lnTo>
                <a:lnTo>
                  <a:pt x="268" y="331"/>
                </a:lnTo>
                <a:lnTo>
                  <a:pt x="300" y="292"/>
                </a:lnTo>
                <a:lnTo>
                  <a:pt x="339" y="266"/>
                </a:lnTo>
                <a:lnTo>
                  <a:pt x="339" y="234"/>
                </a:lnTo>
                <a:lnTo>
                  <a:pt x="285" y="224"/>
                </a:lnTo>
                <a:lnTo>
                  <a:pt x="276" y="189"/>
                </a:lnTo>
                <a:lnTo>
                  <a:pt x="222" y="184"/>
                </a:lnTo>
                <a:lnTo>
                  <a:pt x="179" y="30"/>
                </a:lnTo>
                <a:lnTo>
                  <a:pt x="159" y="0"/>
                </a:lnTo>
                <a:lnTo>
                  <a:pt x="106" y="13"/>
                </a:lnTo>
                <a:lnTo>
                  <a:pt x="96" y="27"/>
                </a:lnTo>
                <a:lnTo>
                  <a:pt x="79" y="16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38" name="Freeform 237">
            <a:extLst>
              <a:ext uri="{FF2B5EF4-FFF2-40B4-BE49-F238E27FC236}">
                <a16:creationId xmlns:a16="http://schemas.microsoft.com/office/drawing/2014/main" id="{353B86B9-4882-D74E-B6D2-339159E21452}"/>
              </a:ext>
            </a:extLst>
          </p:cNvPr>
          <p:cNvSpPr>
            <a:spLocks/>
          </p:cNvSpPr>
          <p:nvPr/>
        </p:nvSpPr>
        <p:spPr bwMode="auto">
          <a:xfrm>
            <a:off x="8132468" y="3309688"/>
            <a:ext cx="719612" cy="565185"/>
          </a:xfrm>
          <a:custGeom>
            <a:avLst/>
            <a:gdLst>
              <a:gd name="T0" fmla="*/ 2147483647 w 640"/>
              <a:gd name="T1" fmla="*/ 0 h 476"/>
              <a:gd name="T2" fmla="*/ 2147483647 w 640"/>
              <a:gd name="T3" fmla="*/ 2147483647 h 476"/>
              <a:gd name="T4" fmla="*/ 0 w 640"/>
              <a:gd name="T5" fmla="*/ 2147483647 h 476"/>
              <a:gd name="T6" fmla="*/ 2147483647 w 640"/>
              <a:gd name="T7" fmla="*/ 2147483647 h 476"/>
              <a:gd name="T8" fmla="*/ 2147483647 w 640"/>
              <a:gd name="T9" fmla="*/ 2147483647 h 476"/>
              <a:gd name="T10" fmla="*/ 2147483647 w 640"/>
              <a:gd name="T11" fmla="*/ 2147483647 h 476"/>
              <a:gd name="T12" fmla="*/ 2147483647 w 640"/>
              <a:gd name="T13" fmla="*/ 2147483647 h 476"/>
              <a:gd name="T14" fmla="*/ 2147483647 w 640"/>
              <a:gd name="T15" fmla="*/ 2147483647 h 476"/>
              <a:gd name="T16" fmla="*/ 2147483647 w 640"/>
              <a:gd name="T17" fmla="*/ 0 h 4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0"/>
              <a:gd name="T28" fmla="*/ 0 h 476"/>
              <a:gd name="T29" fmla="*/ 640 w 640"/>
              <a:gd name="T30" fmla="*/ 476 h 4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0" h="476">
                <a:moveTo>
                  <a:pt x="54" y="0"/>
                </a:moveTo>
                <a:lnTo>
                  <a:pt x="21" y="286"/>
                </a:lnTo>
                <a:lnTo>
                  <a:pt x="0" y="450"/>
                </a:lnTo>
                <a:lnTo>
                  <a:pt x="320" y="467"/>
                </a:lnTo>
                <a:lnTo>
                  <a:pt x="625" y="476"/>
                </a:lnTo>
                <a:lnTo>
                  <a:pt x="635" y="253"/>
                </a:lnTo>
                <a:lnTo>
                  <a:pt x="640" y="36"/>
                </a:lnTo>
                <a:lnTo>
                  <a:pt x="465" y="32"/>
                </a:lnTo>
                <a:lnTo>
                  <a:pt x="54" y="0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40" name="Freeform 239">
            <a:extLst>
              <a:ext uri="{FF2B5EF4-FFF2-40B4-BE49-F238E27FC236}">
                <a16:creationId xmlns:a16="http://schemas.microsoft.com/office/drawing/2014/main" id="{AFECB10C-13BD-1E42-8558-D04EA85C92EE}"/>
              </a:ext>
            </a:extLst>
          </p:cNvPr>
          <p:cNvSpPr>
            <a:spLocks/>
          </p:cNvSpPr>
          <p:nvPr/>
        </p:nvSpPr>
        <p:spPr bwMode="auto">
          <a:xfrm>
            <a:off x="11407242" y="2406793"/>
            <a:ext cx="167982" cy="329605"/>
          </a:xfrm>
          <a:custGeom>
            <a:avLst/>
            <a:gdLst>
              <a:gd name="T0" fmla="*/ 0 w 150"/>
              <a:gd name="T1" fmla="*/ 2147483647 h 278"/>
              <a:gd name="T2" fmla="*/ 2147483647 w 150"/>
              <a:gd name="T3" fmla="*/ 0 h 278"/>
              <a:gd name="T4" fmla="*/ 2147483647 w 150"/>
              <a:gd name="T5" fmla="*/ 2147483647 h 278"/>
              <a:gd name="T6" fmla="*/ 2147483647 w 150"/>
              <a:gd name="T7" fmla="*/ 2147483647 h 278"/>
              <a:gd name="T8" fmla="*/ 2147483647 w 150"/>
              <a:gd name="T9" fmla="*/ 2147483647 h 278"/>
              <a:gd name="T10" fmla="*/ 2147483647 w 150"/>
              <a:gd name="T11" fmla="*/ 2147483647 h 278"/>
              <a:gd name="T12" fmla="*/ 2147483647 w 150"/>
              <a:gd name="T13" fmla="*/ 2147483647 h 278"/>
              <a:gd name="T14" fmla="*/ 2147483647 w 150"/>
              <a:gd name="T15" fmla="*/ 2147483647 h 278"/>
              <a:gd name="T16" fmla="*/ 2147483647 w 150"/>
              <a:gd name="T17" fmla="*/ 2147483647 h 278"/>
              <a:gd name="T18" fmla="*/ 0 w 150"/>
              <a:gd name="T19" fmla="*/ 2147483647 h 2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0"/>
              <a:gd name="T31" fmla="*/ 0 h 278"/>
              <a:gd name="T32" fmla="*/ 150 w 150"/>
              <a:gd name="T33" fmla="*/ 278 h 2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0" h="278">
                <a:moveTo>
                  <a:pt x="0" y="29"/>
                </a:moveTo>
                <a:lnTo>
                  <a:pt x="109" y="0"/>
                </a:lnTo>
                <a:lnTo>
                  <a:pt x="150" y="76"/>
                </a:lnTo>
                <a:lnTo>
                  <a:pt x="129" y="95"/>
                </a:lnTo>
                <a:lnTo>
                  <a:pt x="137" y="263"/>
                </a:lnTo>
                <a:lnTo>
                  <a:pt x="74" y="278"/>
                </a:lnTo>
                <a:lnTo>
                  <a:pt x="43" y="208"/>
                </a:lnTo>
                <a:lnTo>
                  <a:pt x="42" y="126"/>
                </a:lnTo>
                <a:lnTo>
                  <a:pt x="14" y="102"/>
                </a:lnTo>
                <a:lnTo>
                  <a:pt x="0" y="29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41" name="Freeform 240">
            <a:extLst>
              <a:ext uri="{FF2B5EF4-FFF2-40B4-BE49-F238E27FC236}">
                <a16:creationId xmlns:a16="http://schemas.microsoft.com/office/drawing/2014/main" id="{AEA10DFF-8034-1E42-8F97-4AF384A1768A}"/>
              </a:ext>
            </a:extLst>
          </p:cNvPr>
          <p:cNvSpPr>
            <a:spLocks/>
          </p:cNvSpPr>
          <p:nvPr/>
        </p:nvSpPr>
        <p:spPr bwMode="auto">
          <a:xfrm>
            <a:off x="11499870" y="2791221"/>
            <a:ext cx="189656" cy="153954"/>
          </a:xfrm>
          <a:custGeom>
            <a:avLst/>
            <a:gdLst>
              <a:gd name="T0" fmla="*/ 0 w 166"/>
              <a:gd name="T1" fmla="*/ 2147483647 h 128"/>
              <a:gd name="T2" fmla="*/ 2147483647 w 166"/>
              <a:gd name="T3" fmla="*/ 0 h 128"/>
              <a:gd name="T4" fmla="*/ 2147483647 w 166"/>
              <a:gd name="T5" fmla="*/ 2147483647 h 128"/>
              <a:gd name="T6" fmla="*/ 2147483647 w 166"/>
              <a:gd name="T7" fmla="*/ 2147483647 h 128"/>
              <a:gd name="T8" fmla="*/ 2147483647 w 166"/>
              <a:gd name="T9" fmla="*/ 2147483647 h 128"/>
              <a:gd name="T10" fmla="*/ 2147483647 w 166"/>
              <a:gd name="T11" fmla="*/ 2147483647 h 128"/>
              <a:gd name="T12" fmla="*/ 2147483647 w 166"/>
              <a:gd name="T13" fmla="*/ 2147483647 h 128"/>
              <a:gd name="T14" fmla="*/ 0 w 166"/>
              <a:gd name="T15" fmla="*/ 2147483647 h 1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6"/>
              <a:gd name="T25" fmla="*/ 0 h 128"/>
              <a:gd name="T26" fmla="*/ 166 w 166"/>
              <a:gd name="T27" fmla="*/ 128 h 1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6" h="128">
                <a:moveTo>
                  <a:pt x="0" y="32"/>
                </a:moveTo>
                <a:lnTo>
                  <a:pt x="127" y="0"/>
                </a:lnTo>
                <a:lnTo>
                  <a:pt x="166" y="58"/>
                </a:lnTo>
                <a:lnTo>
                  <a:pt x="143" y="84"/>
                </a:lnTo>
                <a:lnTo>
                  <a:pt x="103" y="74"/>
                </a:lnTo>
                <a:lnTo>
                  <a:pt x="40" y="128"/>
                </a:lnTo>
                <a:lnTo>
                  <a:pt x="6" y="100"/>
                </a:lnTo>
                <a:lnTo>
                  <a:pt x="0" y="32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75BA3B3-0718-BC49-B80A-7A9460453EE8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975566D-F73B-6349-AFC5-072136DA0F68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C50F49AC-7149-884A-AA05-94A669EDFE32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60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1250">
        <p:pull/>
      </p:transition>
    </mc:Choice>
    <mc:Fallback xmlns="">
      <p:transition spd="slow" advClick="0" advTm="1125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uiExpand="1" animBg="1"/>
      <p:bldP spid="235" grpId="1" uiExpand="1" animBg="1"/>
      <p:bldP spid="237" grpId="0" animBg="1"/>
      <p:bldP spid="237" grpId="1" animBg="1"/>
      <p:bldP spid="238" grpId="0" animBg="1"/>
      <p:bldP spid="238" grpId="1" uiExpand="1" animBg="1"/>
      <p:bldP spid="240" grpId="0" animBg="1"/>
      <p:bldP spid="241" grpId="0" animBg="1"/>
      <p:bldP spid="2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6" name="Rectangle 232">
            <a:extLst>
              <a:ext uri="{FF2B5EF4-FFF2-40B4-BE49-F238E27FC236}">
                <a16:creationId xmlns:a16="http://schemas.microsoft.com/office/drawing/2014/main" id="{E59F2A09-1666-D748-86A5-435EFD0991ED}"/>
              </a:ext>
            </a:extLst>
          </p:cNvPr>
          <p:cNvSpPr/>
          <p:nvPr/>
        </p:nvSpPr>
        <p:spPr>
          <a:xfrm>
            <a:off x="603070" y="0"/>
            <a:ext cx="8192022" cy="6013377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2022" h="6013377">
                <a:moveTo>
                  <a:pt x="0" y="0"/>
                </a:moveTo>
                <a:lnTo>
                  <a:pt x="8192022" y="62630"/>
                </a:lnTo>
                <a:lnTo>
                  <a:pt x="4146115" y="5925695"/>
                </a:lnTo>
                <a:lnTo>
                  <a:pt x="0" y="60133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8" name="Content Placeholder 2">
            <a:extLst>
              <a:ext uri="{FF2B5EF4-FFF2-40B4-BE49-F238E27FC236}">
                <a16:creationId xmlns:a16="http://schemas.microsoft.com/office/drawing/2014/main" id="{9708C3D6-6263-9E43-9291-9562351A9562}"/>
              </a:ext>
            </a:extLst>
          </p:cNvPr>
          <p:cNvSpPr txBox="1">
            <a:spLocks/>
          </p:cNvSpPr>
          <p:nvPr/>
        </p:nvSpPr>
        <p:spPr>
          <a:xfrm>
            <a:off x="485312" y="565788"/>
            <a:ext cx="5235857" cy="5181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25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new state laws: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Tennessee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becomes second state to allow off-label promotion 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passes data privacy law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Massachusetts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anti-opioid law bans manufacturer co-pay assistance</a:t>
            </a:r>
          </a:p>
          <a:p>
            <a:pPr>
              <a:spcBef>
                <a:spcPts val="1200"/>
              </a:spcBef>
            </a:pP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899DE1E-87CB-49DC-8D5F-8A73C6DB82A3}"/>
              </a:ext>
            </a:extLst>
          </p:cNvPr>
          <p:cNvGrpSpPr/>
          <p:nvPr/>
        </p:nvGrpSpPr>
        <p:grpSpPr>
          <a:xfrm>
            <a:off x="6299220" y="1972157"/>
            <a:ext cx="5649729" cy="3465487"/>
            <a:chOff x="6384472" y="1808857"/>
            <a:chExt cx="5715504" cy="3469038"/>
          </a:xfrm>
          <a:solidFill>
            <a:srgbClr val="BFBFBF"/>
          </a:solidFill>
        </p:grpSpPr>
        <p:grpSp>
          <p:nvGrpSpPr>
            <p:cNvPr id="125" name="Group 137">
              <a:extLst>
                <a:ext uri="{FF2B5EF4-FFF2-40B4-BE49-F238E27FC236}">
                  <a16:creationId xmlns:a16="http://schemas.microsoft.com/office/drawing/2014/main" id="{BC986E64-5A40-4917-B63A-E394FB0C52CA}"/>
                </a:ext>
              </a:extLst>
            </p:cNvPr>
            <p:cNvGrpSpPr/>
            <p:nvPr/>
          </p:nvGrpSpPr>
          <p:grpSpPr>
            <a:xfrm>
              <a:off x="6384472" y="1813840"/>
              <a:ext cx="5713160" cy="3464055"/>
              <a:chOff x="2797320" y="2590800"/>
              <a:chExt cx="5889480" cy="3745524"/>
            </a:xfrm>
            <a:grpFill/>
          </p:grpSpPr>
          <p:sp>
            <p:nvSpPr>
              <p:cNvPr id="172" name="Freeform 5">
                <a:extLst>
                  <a:ext uri="{FF2B5EF4-FFF2-40B4-BE49-F238E27FC236}">
                    <a16:creationId xmlns:a16="http://schemas.microsoft.com/office/drawing/2014/main" id="{70943D14-ED63-4AEB-82E6-0F7B1D9C2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3" name="Freeform 6">
                <a:extLst>
                  <a:ext uri="{FF2B5EF4-FFF2-40B4-BE49-F238E27FC236}">
                    <a16:creationId xmlns:a16="http://schemas.microsoft.com/office/drawing/2014/main" id="{D904D253-A104-4673-9275-B8AD7DA83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4" name="Freeform 7">
                <a:extLst>
                  <a:ext uri="{FF2B5EF4-FFF2-40B4-BE49-F238E27FC236}">
                    <a16:creationId xmlns:a16="http://schemas.microsoft.com/office/drawing/2014/main" id="{65F1AE40-66F9-47BB-8708-FD88B5D31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5" name="Freeform 8">
                <a:extLst>
                  <a:ext uri="{FF2B5EF4-FFF2-40B4-BE49-F238E27FC236}">
                    <a16:creationId xmlns:a16="http://schemas.microsoft.com/office/drawing/2014/main" id="{FD6E8B25-5DD7-4615-807D-B8AC908D4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6" name="Freeform 9">
                <a:extLst>
                  <a:ext uri="{FF2B5EF4-FFF2-40B4-BE49-F238E27FC236}">
                    <a16:creationId xmlns:a16="http://schemas.microsoft.com/office/drawing/2014/main" id="{B5F7978C-F8B4-4049-B76A-7DFD5CA66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7" name="Freeform 10">
                <a:extLst>
                  <a:ext uri="{FF2B5EF4-FFF2-40B4-BE49-F238E27FC236}">
                    <a16:creationId xmlns:a16="http://schemas.microsoft.com/office/drawing/2014/main" id="{BA1A41DF-7668-4C07-9E6B-C52A01044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8" name="Freeform 11">
                <a:extLst>
                  <a:ext uri="{FF2B5EF4-FFF2-40B4-BE49-F238E27FC236}">
                    <a16:creationId xmlns:a16="http://schemas.microsoft.com/office/drawing/2014/main" id="{2A2CFC0C-A082-433A-9FAA-6C62CB8F7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9" name="Freeform 12">
                <a:extLst>
                  <a:ext uri="{FF2B5EF4-FFF2-40B4-BE49-F238E27FC236}">
                    <a16:creationId xmlns:a16="http://schemas.microsoft.com/office/drawing/2014/main" id="{2135A14A-5E41-458D-9A69-A4706324A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0" name="Freeform 13">
                <a:extLst>
                  <a:ext uri="{FF2B5EF4-FFF2-40B4-BE49-F238E27FC236}">
                    <a16:creationId xmlns:a16="http://schemas.microsoft.com/office/drawing/2014/main" id="{1D0EDB20-CBE9-4E5B-B850-1BEEAD482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1" name="Freeform 14">
                <a:extLst>
                  <a:ext uri="{FF2B5EF4-FFF2-40B4-BE49-F238E27FC236}">
                    <a16:creationId xmlns:a16="http://schemas.microsoft.com/office/drawing/2014/main" id="{49E99934-BF45-42F0-997A-306133084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2" name="Freeform 70">
                <a:extLst>
                  <a:ext uri="{FF2B5EF4-FFF2-40B4-BE49-F238E27FC236}">
                    <a16:creationId xmlns:a16="http://schemas.microsoft.com/office/drawing/2014/main" id="{A61A45A2-20D4-40E9-850E-59A4018BA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616" y="3409628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3" name="Freeform 71">
                <a:extLst>
                  <a:ext uri="{FF2B5EF4-FFF2-40B4-BE49-F238E27FC236}">
                    <a16:creationId xmlns:a16="http://schemas.microsoft.com/office/drawing/2014/main" id="{0C14A1A0-D8EA-43B0-AE41-A515E1938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4" name="Freeform 72">
                <a:extLst>
                  <a:ext uri="{FF2B5EF4-FFF2-40B4-BE49-F238E27FC236}">
                    <a16:creationId xmlns:a16="http://schemas.microsoft.com/office/drawing/2014/main" id="{0EA06C41-7B7C-44E8-82DB-E2414BAE0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5" name="Freeform 73">
                <a:extLst>
                  <a:ext uri="{FF2B5EF4-FFF2-40B4-BE49-F238E27FC236}">
                    <a16:creationId xmlns:a16="http://schemas.microsoft.com/office/drawing/2014/main" id="{039B8CCD-99E3-45F2-8B32-963BD1CE7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6" name="Freeform 74">
                <a:extLst>
                  <a:ext uri="{FF2B5EF4-FFF2-40B4-BE49-F238E27FC236}">
                    <a16:creationId xmlns:a16="http://schemas.microsoft.com/office/drawing/2014/main" id="{D2B787FE-B1C8-4CD5-8DF9-48890CEB7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7" name="Freeform 75">
                <a:extLst>
                  <a:ext uri="{FF2B5EF4-FFF2-40B4-BE49-F238E27FC236}">
                    <a16:creationId xmlns:a16="http://schemas.microsoft.com/office/drawing/2014/main" id="{B2A1134E-31C3-4712-BF2D-220DF71CF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8" name="Freeform 76">
                <a:extLst>
                  <a:ext uri="{FF2B5EF4-FFF2-40B4-BE49-F238E27FC236}">
                    <a16:creationId xmlns:a16="http://schemas.microsoft.com/office/drawing/2014/main" id="{9A0D78A6-0A04-4F37-90EB-A42A3CEC5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9" name="Freeform 77">
                <a:extLst>
                  <a:ext uri="{FF2B5EF4-FFF2-40B4-BE49-F238E27FC236}">
                    <a16:creationId xmlns:a16="http://schemas.microsoft.com/office/drawing/2014/main" id="{A9B6D40E-0680-44AB-8092-F8624B98A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0" name="Freeform 78">
                <a:extLst>
                  <a:ext uri="{FF2B5EF4-FFF2-40B4-BE49-F238E27FC236}">
                    <a16:creationId xmlns:a16="http://schemas.microsoft.com/office/drawing/2014/main" id="{25485F9B-100A-4B05-BD87-B1B5AAE00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1" name="Freeform 79">
                <a:extLst>
                  <a:ext uri="{FF2B5EF4-FFF2-40B4-BE49-F238E27FC236}">
                    <a16:creationId xmlns:a16="http://schemas.microsoft.com/office/drawing/2014/main" id="{2AB7A3CE-66EE-4F1D-9B2E-E5623ADE2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2" name="Freeform 80">
                <a:extLst>
                  <a:ext uri="{FF2B5EF4-FFF2-40B4-BE49-F238E27FC236}">
                    <a16:creationId xmlns:a16="http://schemas.microsoft.com/office/drawing/2014/main" id="{E4C9D835-A15F-4D0F-97D1-ABBCF620B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3" name="Freeform 81">
                <a:extLst>
                  <a:ext uri="{FF2B5EF4-FFF2-40B4-BE49-F238E27FC236}">
                    <a16:creationId xmlns:a16="http://schemas.microsoft.com/office/drawing/2014/main" id="{FAFF63E2-3588-4DB8-83D2-E36189100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4" name="Freeform 82">
                <a:extLst>
                  <a:ext uri="{FF2B5EF4-FFF2-40B4-BE49-F238E27FC236}">
                    <a16:creationId xmlns:a16="http://schemas.microsoft.com/office/drawing/2014/main" id="{F96C0D49-E3A6-4AEB-B662-237CE84AE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5" name="Freeform 83">
                <a:extLst>
                  <a:ext uri="{FF2B5EF4-FFF2-40B4-BE49-F238E27FC236}">
                    <a16:creationId xmlns:a16="http://schemas.microsoft.com/office/drawing/2014/main" id="{F4B3D344-BB4B-4065-A20A-5501A5BEC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6" name="Freeform 84">
                <a:extLst>
                  <a:ext uri="{FF2B5EF4-FFF2-40B4-BE49-F238E27FC236}">
                    <a16:creationId xmlns:a16="http://schemas.microsoft.com/office/drawing/2014/main" id="{9FA9D578-F40E-439C-ACEA-748AF0505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7" name="Freeform 85">
                <a:extLst>
                  <a:ext uri="{FF2B5EF4-FFF2-40B4-BE49-F238E27FC236}">
                    <a16:creationId xmlns:a16="http://schemas.microsoft.com/office/drawing/2014/main" id="{1F3C263A-D7A3-4249-A294-6D991DFEB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8" name="Freeform 86">
                <a:extLst>
                  <a:ext uri="{FF2B5EF4-FFF2-40B4-BE49-F238E27FC236}">
                    <a16:creationId xmlns:a16="http://schemas.microsoft.com/office/drawing/2014/main" id="{F76B8280-E128-40DB-A6A7-A0F949B2E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9" name="Freeform 87">
                <a:extLst>
                  <a:ext uri="{FF2B5EF4-FFF2-40B4-BE49-F238E27FC236}">
                    <a16:creationId xmlns:a16="http://schemas.microsoft.com/office/drawing/2014/main" id="{3A3EB669-2CEC-43C9-9D21-ED4422413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0" name="Freeform 88">
                <a:extLst>
                  <a:ext uri="{FF2B5EF4-FFF2-40B4-BE49-F238E27FC236}">
                    <a16:creationId xmlns:a16="http://schemas.microsoft.com/office/drawing/2014/main" id="{F226DB7D-8D20-406E-874B-1F5C2472A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1" name="Freeform 89">
                <a:extLst>
                  <a:ext uri="{FF2B5EF4-FFF2-40B4-BE49-F238E27FC236}">
                    <a16:creationId xmlns:a16="http://schemas.microsoft.com/office/drawing/2014/main" id="{9CD1FCFC-2C16-48A7-B6AC-CE71302C33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2" name="Freeform 90">
                <a:extLst>
                  <a:ext uri="{FF2B5EF4-FFF2-40B4-BE49-F238E27FC236}">
                    <a16:creationId xmlns:a16="http://schemas.microsoft.com/office/drawing/2014/main" id="{70CDFF74-B56F-4741-9BAA-726EFB7CE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3" name="Freeform 91">
                <a:extLst>
                  <a:ext uri="{FF2B5EF4-FFF2-40B4-BE49-F238E27FC236}">
                    <a16:creationId xmlns:a16="http://schemas.microsoft.com/office/drawing/2014/main" id="{A08751DA-6D7B-4E2C-9009-A0B2B2E01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4" name="Freeform 92">
                <a:extLst>
                  <a:ext uri="{FF2B5EF4-FFF2-40B4-BE49-F238E27FC236}">
                    <a16:creationId xmlns:a16="http://schemas.microsoft.com/office/drawing/2014/main" id="{95763CBE-D1CB-423A-9B88-1DC70FC9B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5" name="Freeform 93">
                <a:extLst>
                  <a:ext uri="{FF2B5EF4-FFF2-40B4-BE49-F238E27FC236}">
                    <a16:creationId xmlns:a16="http://schemas.microsoft.com/office/drawing/2014/main" id="{560046F9-2883-4E98-A5AC-A5D117485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6" name="Freeform 94">
                <a:extLst>
                  <a:ext uri="{FF2B5EF4-FFF2-40B4-BE49-F238E27FC236}">
                    <a16:creationId xmlns:a16="http://schemas.microsoft.com/office/drawing/2014/main" id="{AB07608F-6770-4453-B268-C234D5B36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7" name="Freeform 95">
                <a:extLst>
                  <a:ext uri="{FF2B5EF4-FFF2-40B4-BE49-F238E27FC236}">
                    <a16:creationId xmlns:a16="http://schemas.microsoft.com/office/drawing/2014/main" id="{45FFFD3F-DB2F-4ACD-BDC2-54522EFB3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574" y="4685839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8" name="Freeform 96">
                <a:extLst>
                  <a:ext uri="{FF2B5EF4-FFF2-40B4-BE49-F238E27FC236}">
                    <a16:creationId xmlns:a16="http://schemas.microsoft.com/office/drawing/2014/main" id="{1336A724-9B03-4634-B7B9-720D176B4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9" name="Freeform 97">
                <a:extLst>
                  <a:ext uri="{FF2B5EF4-FFF2-40B4-BE49-F238E27FC236}">
                    <a16:creationId xmlns:a16="http://schemas.microsoft.com/office/drawing/2014/main" id="{955D7EB3-0E33-4439-80BF-840B77995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0" name="Freeform 98">
                <a:extLst>
                  <a:ext uri="{FF2B5EF4-FFF2-40B4-BE49-F238E27FC236}">
                    <a16:creationId xmlns:a16="http://schemas.microsoft.com/office/drawing/2014/main" id="{BC8A9082-CF9D-49CE-AFA3-7A0592E42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405" y="4022790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1" name="Freeform 99">
                <a:extLst>
                  <a:ext uri="{FF2B5EF4-FFF2-40B4-BE49-F238E27FC236}">
                    <a16:creationId xmlns:a16="http://schemas.microsoft.com/office/drawing/2014/main" id="{6C14F4DB-43FF-48DB-AD51-9D06A81DC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2" name="Freeform 100">
                <a:extLst>
                  <a:ext uri="{FF2B5EF4-FFF2-40B4-BE49-F238E27FC236}">
                    <a16:creationId xmlns:a16="http://schemas.microsoft.com/office/drawing/2014/main" id="{E3C2839A-DF39-4B2A-B30D-73001E1F9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3" name="Freeform 101">
                <a:extLst>
                  <a:ext uri="{FF2B5EF4-FFF2-40B4-BE49-F238E27FC236}">
                    <a16:creationId xmlns:a16="http://schemas.microsoft.com/office/drawing/2014/main" id="{B1DE53B8-400D-4A0B-B7E0-3E601C12B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4" name="Freeform 102">
                <a:extLst>
                  <a:ext uri="{FF2B5EF4-FFF2-40B4-BE49-F238E27FC236}">
                    <a16:creationId xmlns:a16="http://schemas.microsoft.com/office/drawing/2014/main" id="{2DD74FD0-2A44-4472-86DD-9FAAB3C1B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5" name="Freeform 103">
                <a:extLst>
                  <a:ext uri="{FF2B5EF4-FFF2-40B4-BE49-F238E27FC236}">
                    <a16:creationId xmlns:a16="http://schemas.microsoft.com/office/drawing/2014/main" id="{BBFD43E0-23B6-4FC7-B8F6-4110DCF95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6" name="Freeform 104">
                <a:extLst>
                  <a:ext uri="{FF2B5EF4-FFF2-40B4-BE49-F238E27FC236}">
                    <a16:creationId xmlns:a16="http://schemas.microsoft.com/office/drawing/2014/main" id="{B6976AC7-3C89-4581-A898-D7DAA813B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7" name="Freeform 105">
                <a:extLst>
                  <a:ext uri="{FF2B5EF4-FFF2-40B4-BE49-F238E27FC236}">
                    <a16:creationId xmlns:a16="http://schemas.microsoft.com/office/drawing/2014/main" id="{DE07C0D4-F6DC-465C-B486-BDFC9DF8B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8" name="Freeform 106">
                <a:extLst>
                  <a:ext uri="{FF2B5EF4-FFF2-40B4-BE49-F238E27FC236}">
                    <a16:creationId xmlns:a16="http://schemas.microsoft.com/office/drawing/2014/main" id="{DA0F2E17-6B72-4259-9C9F-0764F131B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9" name="Freeform 107">
                <a:extLst>
                  <a:ext uri="{FF2B5EF4-FFF2-40B4-BE49-F238E27FC236}">
                    <a16:creationId xmlns:a16="http://schemas.microsoft.com/office/drawing/2014/main" id="{E9393FD1-E68B-43A3-A563-88058989A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0" name="Freeform 108">
                <a:extLst>
                  <a:ext uri="{FF2B5EF4-FFF2-40B4-BE49-F238E27FC236}">
                    <a16:creationId xmlns:a16="http://schemas.microsoft.com/office/drawing/2014/main" id="{8C232C01-ED0B-4824-A325-441C2739C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1" name="Freeform 109">
                <a:extLst>
                  <a:ext uri="{FF2B5EF4-FFF2-40B4-BE49-F238E27FC236}">
                    <a16:creationId xmlns:a16="http://schemas.microsoft.com/office/drawing/2014/main" id="{0E26949D-FB15-4A9C-A7DA-60F499D7E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222" name="Group 69">
                <a:extLst>
                  <a:ext uri="{FF2B5EF4-FFF2-40B4-BE49-F238E27FC236}">
                    <a16:creationId xmlns:a16="http://schemas.microsoft.com/office/drawing/2014/main" id="{E0BFB916-0924-446C-8A22-7755EAE54025}"/>
                  </a:ext>
                </a:extLst>
              </p:cNvPr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225" name="Freeform 105">
                  <a:extLst>
                    <a:ext uri="{FF2B5EF4-FFF2-40B4-BE49-F238E27FC236}">
                      <a16:creationId xmlns:a16="http://schemas.microsoft.com/office/drawing/2014/main" id="{F7F8BF0D-284F-4E11-8EDD-24908D2E6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26" name="Freeform 106">
                  <a:extLst>
                    <a:ext uri="{FF2B5EF4-FFF2-40B4-BE49-F238E27FC236}">
                      <a16:creationId xmlns:a16="http://schemas.microsoft.com/office/drawing/2014/main" id="{019801D7-D828-4E51-8E62-B6318D71A3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27" name="Freeform 107">
                  <a:extLst>
                    <a:ext uri="{FF2B5EF4-FFF2-40B4-BE49-F238E27FC236}">
                      <a16:creationId xmlns:a16="http://schemas.microsoft.com/office/drawing/2014/main" id="{14462CCE-3F9C-40BD-AC7B-6D9A34AABF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28" name="Freeform 108">
                  <a:extLst>
                    <a:ext uri="{FF2B5EF4-FFF2-40B4-BE49-F238E27FC236}">
                      <a16:creationId xmlns:a16="http://schemas.microsoft.com/office/drawing/2014/main" id="{8BACC107-A602-46C4-8E31-00397F0D4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29" name="Freeform 109">
                  <a:extLst>
                    <a:ext uri="{FF2B5EF4-FFF2-40B4-BE49-F238E27FC236}">
                      <a16:creationId xmlns:a16="http://schemas.microsoft.com/office/drawing/2014/main" id="{3C390C77-8E78-42B3-9458-A13189BE37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0" name="Freeform 110">
                  <a:extLst>
                    <a:ext uri="{FF2B5EF4-FFF2-40B4-BE49-F238E27FC236}">
                      <a16:creationId xmlns:a16="http://schemas.microsoft.com/office/drawing/2014/main" id="{FC40767B-3E0C-4C72-AD83-10E2DF0951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1" name="Freeform 111">
                  <a:extLst>
                    <a:ext uri="{FF2B5EF4-FFF2-40B4-BE49-F238E27FC236}">
                      <a16:creationId xmlns:a16="http://schemas.microsoft.com/office/drawing/2014/main" id="{A69370EA-5843-4E99-BEDB-7D9BA07FDC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2" name="Freeform 112">
                  <a:extLst>
                    <a:ext uri="{FF2B5EF4-FFF2-40B4-BE49-F238E27FC236}">
                      <a16:creationId xmlns:a16="http://schemas.microsoft.com/office/drawing/2014/main" id="{390814EC-08DF-4FD8-9766-A6810BD541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223" name="Freeform 113">
                <a:extLst>
                  <a:ext uri="{FF2B5EF4-FFF2-40B4-BE49-F238E27FC236}">
                    <a16:creationId xmlns:a16="http://schemas.microsoft.com/office/drawing/2014/main" id="{64DC05EE-4C57-4437-B8CE-E1CF84483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4" name="Freeform 15">
                <a:extLst>
                  <a:ext uri="{FF2B5EF4-FFF2-40B4-BE49-F238E27FC236}">
                    <a16:creationId xmlns:a16="http://schemas.microsoft.com/office/drawing/2014/main" id="{BF4C2A97-1205-4001-993D-A2D5D54DE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A309307-F933-4939-B437-C25D1399998B}"/>
                </a:ext>
              </a:extLst>
            </p:cNvPr>
            <p:cNvGrpSpPr/>
            <p:nvPr/>
          </p:nvGrpSpPr>
          <p:grpSpPr>
            <a:xfrm>
              <a:off x="6826591" y="1808857"/>
              <a:ext cx="5273385" cy="3362976"/>
              <a:chOff x="6976647" y="1966239"/>
              <a:chExt cx="5273385" cy="3362976"/>
            </a:xfrm>
            <a:grpFill/>
          </p:grpSpPr>
          <p:sp>
            <p:nvSpPr>
              <p:cNvPr id="128" name="Freeform 6">
                <a:extLst>
                  <a:ext uri="{FF2B5EF4-FFF2-40B4-BE49-F238E27FC236}">
                    <a16:creationId xmlns:a16="http://schemas.microsoft.com/office/drawing/2014/main" id="{578DF0E8-04EA-445A-B4D1-C89634A87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198" y="3930958"/>
                <a:ext cx="1430164" cy="1398257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9" name="Freeform 7">
                <a:extLst>
                  <a:ext uri="{FF2B5EF4-FFF2-40B4-BE49-F238E27FC236}">
                    <a16:creationId xmlns:a16="http://schemas.microsoft.com/office/drawing/2014/main" id="{715FC888-5D0B-4146-947B-308812EF0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0188" y="1966239"/>
                <a:ext cx="389844" cy="626478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1" name="Freeform 8">
                <a:extLst>
                  <a:ext uri="{FF2B5EF4-FFF2-40B4-BE49-F238E27FC236}">
                    <a16:creationId xmlns:a16="http://schemas.microsoft.com/office/drawing/2014/main" id="{F5B0E614-2882-4C57-A5AA-47723B6B9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3705" y="3202349"/>
                <a:ext cx="500281" cy="216898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2" name="Freeform 9">
                <a:extLst>
                  <a:ext uri="{FF2B5EF4-FFF2-40B4-BE49-F238E27FC236}">
                    <a16:creationId xmlns:a16="http://schemas.microsoft.com/office/drawing/2014/main" id="{33EBDD05-78D2-4E78-9238-DFB31192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8625" y="2012567"/>
                <a:ext cx="658207" cy="510659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3" name="Freeform 10">
                <a:extLst>
                  <a:ext uri="{FF2B5EF4-FFF2-40B4-BE49-F238E27FC236}">
                    <a16:creationId xmlns:a16="http://schemas.microsoft.com/office/drawing/2014/main" id="{9EAAF457-72A8-4A0D-B84D-E1AB8F6C4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2909" y="2382137"/>
                <a:ext cx="822758" cy="660170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5" name="Freeform 12">
                <a:extLst>
                  <a:ext uri="{FF2B5EF4-FFF2-40B4-BE49-F238E27FC236}">
                    <a16:creationId xmlns:a16="http://schemas.microsoft.com/office/drawing/2014/main" id="{8F9999C9-60A5-480D-9D0A-B9957D89A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342" y="2980187"/>
                <a:ext cx="655999" cy="10434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6" name="Freeform 24">
                <a:extLst>
                  <a:ext uri="{FF2B5EF4-FFF2-40B4-BE49-F238E27FC236}">
                    <a16:creationId xmlns:a16="http://schemas.microsoft.com/office/drawing/2014/main" id="{11F532FB-6CEE-4AD9-9209-61933F388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4723" y="3295004"/>
                <a:ext cx="733305" cy="575939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7" name="Freeform 25">
                <a:extLst>
                  <a:ext uri="{FF2B5EF4-FFF2-40B4-BE49-F238E27FC236}">
                    <a16:creationId xmlns:a16="http://schemas.microsoft.com/office/drawing/2014/main" id="{63DCA210-7B99-4131-A072-21AB9446F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516" y="3777234"/>
                <a:ext cx="663729" cy="779149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8" name="Freeform 26">
                <a:extLst>
                  <a:ext uri="{FF2B5EF4-FFF2-40B4-BE49-F238E27FC236}">
                    <a16:creationId xmlns:a16="http://schemas.microsoft.com/office/drawing/2014/main" id="{9482DDE5-E8C7-4087-AE5D-E3008B2C5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954" y="2242100"/>
                <a:ext cx="689129" cy="422215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9" name="Freeform 27">
                <a:extLst>
                  <a:ext uri="{FF2B5EF4-FFF2-40B4-BE49-F238E27FC236}">
                    <a16:creationId xmlns:a16="http://schemas.microsoft.com/office/drawing/2014/main" id="{3EE31103-89D0-4B88-B403-27AF21FA9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8075" y="2650627"/>
                <a:ext cx="724469" cy="496971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0" name="Freeform 28">
                <a:extLst>
                  <a:ext uri="{FF2B5EF4-FFF2-40B4-BE49-F238E27FC236}">
                    <a16:creationId xmlns:a16="http://schemas.microsoft.com/office/drawing/2014/main" id="{F9894796-6DD9-465D-928F-1D8E4BABA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8136" y="3064418"/>
                <a:ext cx="863621" cy="40957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1" name="Freeform 29">
                <a:extLst>
                  <a:ext uri="{FF2B5EF4-FFF2-40B4-BE49-F238E27FC236}">
                    <a16:creationId xmlns:a16="http://schemas.microsoft.com/office/drawing/2014/main" id="{7B9424D0-AC29-45E5-8D1A-DD46F3553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0358" y="3462416"/>
                <a:ext cx="762019" cy="40957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2" name="Freeform 30">
                <a:extLst>
                  <a:ext uri="{FF2B5EF4-FFF2-40B4-BE49-F238E27FC236}">
                    <a16:creationId xmlns:a16="http://schemas.microsoft.com/office/drawing/2014/main" id="{C1219936-A083-4623-A95B-548744953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8755" y="3861467"/>
                <a:ext cx="885708" cy="448537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3" name="Freeform 31">
                <a:extLst>
                  <a:ext uri="{FF2B5EF4-FFF2-40B4-BE49-F238E27FC236}">
                    <a16:creationId xmlns:a16="http://schemas.microsoft.com/office/drawing/2014/main" id="{937A389E-CABB-4A9F-B104-BD7D19C3F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002" y="3884631"/>
                <a:ext cx="495865" cy="488547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4" name="Freeform 32">
                <a:extLst>
                  <a:ext uri="{FF2B5EF4-FFF2-40B4-BE49-F238E27FC236}">
                    <a16:creationId xmlns:a16="http://schemas.microsoft.com/office/drawing/2014/main" id="{0DAAD0B5-33D9-4E3D-92E7-A4BFBCE32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8577" y="4354226"/>
                <a:ext cx="608510" cy="514871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5" name="Freeform 33">
                <a:extLst>
                  <a:ext uri="{FF2B5EF4-FFF2-40B4-BE49-F238E27FC236}">
                    <a16:creationId xmlns:a16="http://schemas.microsoft.com/office/drawing/2014/main" id="{8A529146-798E-484A-AD35-69FAE8A9B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3333" y="2190508"/>
                <a:ext cx="676981" cy="802313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6" name="Freeform 34">
                <a:extLst>
                  <a:ext uri="{FF2B5EF4-FFF2-40B4-BE49-F238E27FC236}">
                    <a16:creationId xmlns:a16="http://schemas.microsoft.com/office/drawing/2014/main" id="{295954A1-67E4-434F-98FF-DDC14436C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2873" y="2468474"/>
                <a:ext cx="513533" cy="632795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7" name="Freeform 35">
                <a:extLst>
                  <a:ext uri="{FF2B5EF4-FFF2-40B4-BE49-F238E27FC236}">
                    <a16:creationId xmlns:a16="http://schemas.microsoft.com/office/drawing/2014/main" id="{4241B728-576D-4984-922E-A0A9EB45E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7083" y="2967551"/>
                <a:ext cx="597467" cy="411685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8" name="Freeform 36">
                <a:extLst>
                  <a:ext uri="{FF2B5EF4-FFF2-40B4-BE49-F238E27FC236}">
                    <a16:creationId xmlns:a16="http://schemas.microsoft.com/office/drawing/2014/main" id="{110B6182-F9A9-49BE-A343-5CC76E149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4974" y="2376871"/>
                <a:ext cx="552187" cy="252697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9" name="Freeform 37">
                <a:extLst>
                  <a:ext uri="{FF2B5EF4-FFF2-40B4-BE49-F238E27FC236}">
                    <a16:creationId xmlns:a16="http://schemas.microsoft.com/office/drawing/2014/main" id="{139C4172-2D6E-4C66-A991-82AA644BC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7087" y="2554813"/>
                <a:ext cx="396471" cy="565409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0" name="Freeform 38">
                <a:extLst>
                  <a:ext uri="{FF2B5EF4-FFF2-40B4-BE49-F238E27FC236}">
                    <a16:creationId xmlns:a16="http://schemas.microsoft.com/office/drawing/2014/main" id="{A8409E3A-C666-4E60-B58F-44BD70D4D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5277" y="3055996"/>
                <a:ext cx="428497" cy="747562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1" name="Freeform 39">
                <a:extLst>
                  <a:ext uri="{FF2B5EF4-FFF2-40B4-BE49-F238E27FC236}">
                    <a16:creationId xmlns:a16="http://schemas.microsoft.com/office/drawing/2014/main" id="{40EDB9CC-71EF-479F-A6FF-E82934269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0824" y="3107588"/>
                <a:ext cx="332417" cy="578044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2" name="Freeform 40">
                <a:extLst>
                  <a:ext uri="{FF2B5EF4-FFF2-40B4-BE49-F238E27FC236}">
                    <a16:creationId xmlns:a16="http://schemas.microsoft.com/office/drawing/2014/main" id="{B0C0D812-F9A1-40C4-97F3-E96B50994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0353" y="2991768"/>
                <a:ext cx="427393" cy="520135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3" name="Freeform 41">
                <a:extLst>
                  <a:ext uri="{FF2B5EF4-FFF2-40B4-BE49-F238E27FC236}">
                    <a16:creationId xmlns:a16="http://schemas.microsoft.com/office/drawing/2014/main" id="{D0B21699-22E2-4B72-B089-5D6A3FAF9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7135" y="3462416"/>
                <a:ext cx="755392" cy="441166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4" name="Freeform 42">
                <a:extLst>
                  <a:ext uri="{FF2B5EF4-FFF2-40B4-BE49-F238E27FC236}">
                    <a16:creationId xmlns:a16="http://schemas.microsoft.com/office/drawing/2014/main" id="{A929C347-4814-4BB8-BF0D-E43340E57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8542" y="3747753"/>
                <a:ext cx="869142" cy="33377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5" name="Freeform 43">
                <a:extLst>
                  <a:ext uri="{FF2B5EF4-FFF2-40B4-BE49-F238E27FC236}">
                    <a16:creationId xmlns:a16="http://schemas.microsoft.com/office/drawing/2014/main" id="{CA9D2AA7-6018-4ADD-B62B-261DFE236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610" y="4054149"/>
                <a:ext cx="354504" cy="653854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6" name="Freeform 44">
                <a:extLst>
                  <a:ext uri="{FF2B5EF4-FFF2-40B4-BE49-F238E27FC236}">
                    <a16:creationId xmlns:a16="http://schemas.microsoft.com/office/drawing/2014/main" id="{16B579E3-B88C-490C-A8E6-3E6123FDA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7027" y="4023614"/>
                <a:ext cx="399784" cy="659118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7" name="Freeform 45">
                <a:extLst>
                  <a:ext uri="{FF2B5EF4-FFF2-40B4-BE49-F238E27FC236}">
                    <a16:creationId xmlns:a16="http://schemas.microsoft.com/office/drawing/2014/main" id="{B79B8563-2A69-4E4C-AF90-E520DF46E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9868" y="3989921"/>
                <a:ext cx="552187" cy="607526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8" name="Freeform 46">
                <a:extLst>
                  <a:ext uri="{FF2B5EF4-FFF2-40B4-BE49-F238E27FC236}">
                    <a16:creationId xmlns:a16="http://schemas.microsoft.com/office/drawing/2014/main" id="{C18718B2-F8BD-4277-B23F-9E5725116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656" y="4513215"/>
                <a:ext cx="948657" cy="678070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9" name="Freeform 47">
                <a:extLst>
                  <a:ext uri="{FF2B5EF4-FFF2-40B4-BE49-F238E27FC236}">
                    <a16:creationId xmlns:a16="http://schemas.microsoft.com/office/drawing/2014/main" id="{01A4D4CA-7717-4491-A51C-370B0CC8E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1288" y="3629398"/>
                <a:ext cx="874664" cy="403262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0" name="Freeform 48">
                <a:extLst>
                  <a:ext uri="{FF2B5EF4-FFF2-40B4-BE49-F238E27FC236}">
                    <a16:creationId xmlns:a16="http://schemas.microsoft.com/office/drawing/2014/main" id="{A6A5A50F-2730-4A94-B158-CDD568E49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0743" y="3184449"/>
                <a:ext cx="434018" cy="478019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1" name="Freeform 49">
                <a:extLst>
                  <a:ext uri="{FF2B5EF4-FFF2-40B4-BE49-F238E27FC236}">
                    <a16:creationId xmlns:a16="http://schemas.microsoft.com/office/drawing/2014/main" id="{8279276F-B7A7-4268-AF09-4084F4157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5879" y="3191819"/>
                <a:ext cx="124795" cy="160041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2" name="Freeform 50">
                <a:extLst>
                  <a:ext uri="{FF2B5EF4-FFF2-40B4-BE49-F238E27FC236}">
                    <a16:creationId xmlns:a16="http://schemas.microsoft.com/office/drawing/2014/main" id="{587FFDEB-8BCF-4B30-AA2F-AD020C3B3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5719" y="2878054"/>
                <a:ext cx="586422" cy="406421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3" name="Freeform 51">
                <a:extLst>
                  <a:ext uri="{FF2B5EF4-FFF2-40B4-BE49-F238E27FC236}">
                    <a16:creationId xmlns:a16="http://schemas.microsoft.com/office/drawing/2014/main" id="{C6026CD3-0629-40C4-AEB7-EC9C4CBCF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8027" y="2924382"/>
                <a:ext cx="155716" cy="32640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4" name="Freeform 52">
                <a:extLst>
                  <a:ext uri="{FF2B5EF4-FFF2-40B4-BE49-F238E27FC236}">
                    <a16:creationId xmlns:a16="http://schemas.microsoft.com/office/drawing/2014/main" id="{518868EA-8689-41F9-A8F1-A2FAD52D3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415" y="2420041"/>
                <a:ext cx="650477" cy="5569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1" name="Freeform 15">
                <a:extLst>
                  <a:ext uri="{FF2B5EF4-FFF2-40B4-BE49-F238E27FC236}">
                    <a16:creationId xmlns:a16="http://schemas.microsoft.com/office/drawing/2014/main" id="{977E8A49-A495-4100-B614-4DACEB2E4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886" y="2144803"/>
                <a:ext cx="1029276" cy="674912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5" name="Freeform 53">
                <a:extLst>
                  <a:ext uri="{FF2B5EF4-FFF2-40B4-BE49-F238E27FC236}">
                    <a16:creationId xmlns:a16="http://schemas.microsoft.com/office/drawing/2014/main" id="{69485206-F455-4415-B432-9CCBA20B3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323" y="2389507"/>
                <a:ext cx="171178" cy="335877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6" name="Freeform 54">
                <a:extLst>
                  <a:ext uri="{FF2B5EF4-FFF2-40B4-BE49-F238E27FC236}">
                    <a16:creationId xmlns:a16="http://schemas.microsoft.com/office/drawing/2014/main" id="{D9C501F7-85DF-4F82-A7BB-8EBD212CD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4047" y="2650627"/>
                <a:ext cx="367756" cy="174782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7" name="Freeform 55">
                <a:extLst>
                  <a:ext uri="{FF2B5EF4-FFF2-40B4-BE49-F238E27FC236}">
                    <a16:creationId xmlns:a16="http://schemas.microsoft.com/office/drawing/2014/main" id="{CEDD5DED-7E63-4D6C-A5A4-7CD9A365A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7300" y="2782240"/>
                <a:ext cx="193265" cy="156883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8" name="Freeform 56">
                <a:extLst>
                  <a:ext uri="{FF2B5EF4-FFF2-40B4-BE49-F238E27FC236}">
                    <a16:creationId xmlns:a16="http://schemas.microsoft.com/office/drawing/2014/main" id="{4D35D348-CD04-41BA-9CE4-A24F55911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8223" y="2888583"/>
                <a:ext cx="189953" cy="118978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9" name="Freeform 57">
                <a:extLst>
                  <a:ext uri="{FF2B5EF4-FFF2-40B4-BE49-F238E27FC236}">
                    <a16:creationId xmlns:a16="http://schemas.microsoft.com/office/drawing/2014/main" id="{D5821611-2595-4B1B-A898-E7079B4D0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7118" y="2325279"/>
                <a:ext cx="200996" cy="375887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0" name="Freeform 58">
                <a:extLst>
                  <a:ext uri="{FF2B5EF4-FFF2-40B4-BE49-F238E27FC236}">
                    <a16:creationId xmlns:a16="http://schemas.microsoft.com/office/drawing/2014/main" id="{D9A67647-81CA-4010-BDF4-10F941090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4181" y="2768552"/>
                <a:ext cx="96081" cy="84233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4" name="Freeform 11">
                <a:extLst>
                  <a:ext uri="{FF2B5EF4-FFF2-40B4-BE49-F238E27FC236}">
                    <a16:creationId xmlns:a16="http://schemas.microsoft.com/office/drawing/2014/main" id="{D8E6B859-AE0D-49C1-8E20-21A7F02C7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6647" y="2891742"/>
                <a:ext cx="865829" cy="1412997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sp>
        <p:nvSpPr>
          <p:cNvPr id="342" name="Freeform 11">
            <a:extLst>
              <a:ext uri="{FF2B5EF4-FFF2-40B4-BE49-F238E27FC236}">
                <a16:creationId xmlns:a16="http://schemas.microsoft.com/office/drawing/2014/main" id="{6872F0B4-3E7A-9A4A-AB33-7807BC0E52B7}"/>
              </a:ext>
            </a:extLst>
          </p:cNvPr>
          <p:cNvSpPr>
            <a:spLocks/>
          </p:cNvSpPr>
          <p:nvPr/>
        </p:nvSpPr>
        <p:spPr bwMode="auto">
          <a:xfrm>
            <a:off x="6742364" y="2902330"/>
            <a:ext cx="849662" cy="1386612"/>
          </a:xfrm>
          <a:custGeom>
            <a:avLst/>
            <a:gdLst>
              <a:gd name="T0" fmla="*/ 2147483647 w 755"/>
              <a:gd name="T1" fmla="*/ 0 h 1168"/>
              <a:gd name="T2" fmla="*/ 2147483647 w 755"/>
              <a:gd name="T3" fmla="*/ 2147483647 h 1168"/>
              <a:gd name="T4" fmla="*/ 2147483647 w 755"/>
              <a:gd name="T5" fmla="*/ 2147483647 h 1168"/>
              <a:gd name="T6" fmla="*/ 2147483647 w 755"/>
              <a:gd name="T7" fmla="*/ 2147483647 h 1168"/>
              <a:gd name="T8" fmla="*/ 2147483647 w 755"/>
              <a:gd name="T9" fmla="*/ 2147483647 h 1168"/>
              <a:gd name="T10" fmla="*/ 2147483647 w 755"/>
              <a:gd name="T11" fmla="*/ 2147483647 h 1168"/>
              <a:gd name="T12" fmla="*/ 2147483647 w 755"/>
              <a:gd name="T13" fmla="*/ 2147483647 h 1168"/>
              <a:gd name="T14" fmla="*/ 2147483647 w 755"/>
              <a:gd name="T15" fmla="*/ 2147483647 h 1168"/>
              <a:gd name="T16" fmla="*/ 2147483647 w 755"/>
              <a:gd name="T17" fmla="*/ 2147483647 h 1168"/>
              <a:gd name="T18" fmla="*/ 2147483647 w 755"/>
              <a:gd name="T19" fmla="*/ 2147483647 h 1168"/>
              <a:gd name="T20" fmla="*/ 2147483647 w 755"/>
              <a:gd name="T21" fmla="*/ 2147483647 h 1168"/>
              <a:gd name="T22" fmla="*/ 2147483647 w 755"/>
              <a:gd name="T23" fmla="*/ 2147483647 h 1168"/>
              <a:gd name="T24" fmla="*/ 2147483647 w 755"/>
              <a:gd name="T25" fmla="*/ 2147483647 h 1168"/>
              <a:gd name="T26" fmla="*/ 2147483647 w 755"/>
              <a:gd name="T27" fmla="*/ 2147483647 h 1168"/>
              <a:gd name="T28" fmla="*/ 2147483647 w 755"/>
              <a:gd name="T29" fmla="*/ 2147483647 h 1168"/>
              <a:gd name="T30" fmla="*/ 2147483647 w 755"/>
              <a:gd name="T31" fmla="*/ 2147483647 h 1168"/>
              <a:gd name="T32" fmla="*/ 2147483647 w 755"/>
              <a:gd name="T33" fmla="*/ 2147483647 h 1168"/>
              <a:gd name="T34" fmla="*/ 2147483647 w 755"/>
              <a:gd name="T35" fmla="*/ 2147483647 h 1168"/>
              <a:gd name="T36" fmla="*/ 2147483647 w 755"/>
              <a:gd name="T37" fmla="*/ 2147483647 h 1168"/>
              <a:gd name="T38" fmla="*/ 2147483647 w 755"/>
              <a:gd name="T39" fmla="*/ 2147483647 h 1168"/>
              <a:gd name="T40" fmla="*/ 2147483647 w 755"/>
              <a:gd name="T41" fmla="*/ 2147483647 h 1168"/>
              <a:gd name="T42" fmla="*/ 2147483647 w 755"/>
              <a:gd name="T43" fmla="*/ 2147483647 h 1168"/>
              <a:gd name="T44" fmla="*/ 2147483647 w 755"/>
              <a:gd name="T45" fmla="*/ 2147483647 h 1168"/>
              <a:gd name="T46" fmla="*/ 2147483647 w 755"/>
              <a:gd name="T47" fmla="*/ 2147483647 h 1168"/>
              <a:gd name="T48" fmla="*/ 2147483647 w 755"/>
              <a:gd name="T49" fmla="*/ 2147483647 h 1168"/>
              <a:gd name="T50" fmla="*/ 2147483647 w 755"/>
              <a:gd name="T51" fmla="*/ 2147483647 h 1168"/>
              <a:gd name="T52" fmla="*/ 2147483647 w 755"/>
              <a:gd name="T53" fmla="*/ 2147483647 h 1168"/>
              <a:gd name="T54" fmla="*/ 2147483647 w 755"/>
              <a:gd name="T55" fmla="*/ 2147483647 h 1168"/>
              <a:gd name="T56" fmla="*/ 2147483647 w 755"/>
              <a:gd name="T57" fmla="*/ 2147483647 h 1168"/>
              <a:gd name="T58" fmla="*/ 2147483647 w 755"/>
              <a:gd name="T59" fmla="*/ 2147483647 h 1168"/>
              <a:gd name="T60" fmla="*/ 2147483647 w 755"/>
              <a:gd name="T61" fmla="*/ 2147483647 h 1168"/>
              <a:gd name="T62" fmla="*/ 2147483647 w 755"/>
              <a:gd name="T63" fmla="*/ 2147483647 h 1168"/>
              <a:gd name="T64" fmla="*/ 2147483647 w 755"/>
              <a:gd name="T65" fmla="*/ 2147483647 h 1168"/>
              <a:gd name="T66" fmla="*/ 2147483647 w 755"/>
              <a:gd name="T67" fmla="*/ 2147483647 h 1168"/>
              <a:gd name="T68" fmla="*/ 2147483647 w 755"/>
              <a:gd name="T69" fmla="*/ 2147483647 h 1168"/>
              <a:gd name="T70" fmla="*/ 2147483647 w 755"/>
              <a:gd name="T71" fmla="*/ 2147483647 h 1168"/>
              <a:gd name="T72" fmla="*/ 2147483647 w 755"/>
              <a:gd name="T73" fmla="*/ 2147483647 h 1168"/>
              <a:gd name="T74" fmla="*/ 2147483647 w 755"/>
              <a:gd name="T75" fmla="*/ 2147483647 h 1168"/>
              <a:gd name="T76" fmla="*/ 2147483647 w 755"/>
              <a:gd name="T77" fmla="*/ 2147483647 h 1168"/>
              <a:gd name="T78" fmla="*/ 2147483647 w 755"/>
              <a:gd name="T79" fmla="*/ 2147483647 h 1168"/>
              <a:gd name="T80" fmla="*/ 2147483647 w 755"/>
              <a:gd name="T81" fmla="*/ 2147483647 h 1168"/>
              <a:gd name="T82" fmla="*/ 2147483647 w 755"/>
              <a:gd name="T83" fmla="*/ 2147483647 h 1168"/>
              <a:gd name="T84" fmla="*/ 2147483647 w 755"/>
              <a:gd name="T85" fmla="*/ 2147483647 h 1168"/>
              <a:gd name="T86" fmla="*/ 0 w 755"/>
              <a:gd name="T87" fmla="*/ 2147483647 h 1168"/>
              <a:gd name="T88" fmla="*/ 2147483647 w 755"/>
              <a:gd name="T89" fmla="*/ 2147483647 h 1168"/>
              <a:gd name="T90" fmla="*/ 2147483647 w 755"/>
              <a:gd name="T91" fmla="*/ 2147483647 h 1168"/>
              <a:gd name="T92" fmla="*/ 2147483647 w 755"/>
              <a:gd name="T93" fmla="*/ 2147483647 h 1168"/>
              <a:gd name="T94" fmla="*/ 2147483647 w 755"/>
              <a:gd name="T95" fmla="*/ 0 h 11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55"/>
              <a:gd name="T145" fmla="*/ 0 h 1168"/>
              <a:gd name="T146" fmla="*/ 755 w 755"/>
              <a:gd name="T147" fmla="*/ 1168 h 116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55" h="1168">
                <a:moveTo>
                  <a:pt x="58" y="0"/>
                </a:moveTo>
                <a:lnTo>
                  <a:pt x="405" y="70"/>
                </a:lnTo>
                <a:lnTo>
                  <a:pt x="329" y="414"/>
                </a:lnTo>
                <a:lnTo>
                  <a:pt x="720" y="937"/>
                </a:lnTo>
                <a:lnTo>
                  <a:pt x="755" y="1003"/>
                </a:lnTo>
                <a:lnTo>
                  <a:pt x="718" y="1035"/>
                </a:lnTo>
                <a:lnTo>
                  <a:pt x="694" y="1093"/>
                </a:lnTo>
                <a:lnTo>
                  <a:pt x="671" y="1127"/>
                </a:lnTo>
                <a:lnTo>
                  <a:pt x="696" y="1158"/>
                </a:lnTo>
                <a:lnTo>
                  <a:pt x="655" y="1168"/>
                </a:lnTo>
                <a:lnTo>
                  <a:pt x="426" y="1160"/>
                </a:lnTo>
                <a:lnTo>
                  <a:pt x="412" y="1092"/>
                </a:lnTo>
                <a:lnTo>
                  <a:pt x="371" y="1042"/>
                </a:lnTo>
                <a:lnTo>
                  <a:pt x="342" y="1024"/>
                </a:lnTo>
                <a:lnTo>
                  <a:pt x="334" y="988"/>
                </a:lnTo>
                <a:lnTo>
                  <a:pt x="310" y="969"/>
                </a:lnTo>
                <a:lnTo>
                  <a:pt x="286" y="945"/>
                </a:lnTo>
                <a:lnTo>
                  <a:pt x="278" y="917"/>
                </a:lnTo>
                <a:lnTo>
                  <a:pt x="255" y="900"/>
                </a:lnTo>
                <a:lnTo>
                  <a:pt x="219" y="909"/>
                </a:lnTo>
                <a:lnTo>
                  <a:pt x="179" y="895"/>
                </a:lnTo>
                <a:lnTo>
                  <a:pt x="179" y="880"/>
                </a:lnTo>
                <a:lnTo>
                  <a:pt x="177" y="848"/>
                </a:lnTo>
                <a:lnTo>
                  <a:pt x="161" y="812"/>
                </a:lnTo>
                <a:lnTo>
                  <a:pt x="160" y="783"/>
                </a:lnTo>
                <a:lnTo>
                  <a:pt x="142" y="758"/>
                </a:lnTo>
                <a:lnTo>
                  <a:pt x="147" y="733"/>
                </a:lnTo>
                <a:lnTo>
                  <a:pt x="97" y="674"/>
                </a:lnTo>
                <a:lnTo>
                  <a:pt x="97" y="640"/>
                </a:lnTo>
                <a:lnTo>
                  <a:pt x="123" y="627"/>
                </a:lnTo>
                <a:lnTo>
                  <a:pt x="123" y="606"/>
                </a:lnTo>
                <a:lnTo>
                  <a:pt x="97" y="599"/>
                </a:lnTo>
                <a:lnTo>
                  <a:pt x="85" y="567"/>
                </a:lnTo>
                <a:lnTo>
                  <a:pt x="72" y="511"/>
                </a:lnTo>
                <a:lnTo>
                  <a:pt x="110" y="541"/>
                </a:lnTo>
                <a:lnTo>
                  <a:pt x="95" y="501"/>
                </a:lnTo>
                <a:lnTo>
                  <a:pt x="123" y="501"/>
                </a:lnTo>
                <a:lnTo>
                  <a:pt x="123" y="472"/>
                </a:lnTo>
                <a:lnTo>
                  <a:pt x="95" y="452"/>
                </a:lnTo>
                <a:lnTo>
                  <a:pt x="82" y="480"/>
                </a:lnTo>
                <a:lnTo>
                  <a:pt x="58" y="470"/>
                </a:lnTo>
                <a:lnTo>
                  <a:pt x="10" y="339"/>
                </a:lnTo>
                <a:lnTo>
                  <a:pt x="22" y="246"/>
                </a:lnTo>
                <a:lnTo>
                  <a:pt x="0" y="193"/>
                </a:lnTo>
                <a:lnTo>
                  <a:pt x="11" y="152"/>
                </a:lnTo>
                <a:lnTo>
                  <a:pt x="35" y="144"/>
                </a:lnTo>
                <a:lnTo>
                  <a:pt x="58" y="80"/>
                </a:lnTo>
                <a:lnTo>
                  <a:pt x="58" y="0"/>
                </a:lnTo>
                <a:close/>
              </a:path>
            </a:pathLst>
          </a:custGeom>
          <a:solidFill>
            <a:srgbClr val="009C9E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41" name="Freeform 340">
            <a:extLst>
              <a:ext uri="{FF2B5EF4-FFF2-40B4-BE49-F238E27FC236}">
                <a16:creationId xmlns:a16="http://schemas.microsoft.com/office/drawing/2014/main" id="{C6595BD3-FEBD-2A45-A7F3-9E82857A2A6C}"/>
              </a:ext>
            </a:extLst>
          </p:cNvPr>
          <p:cNvSpPr>
            <a:spLocks/>
          </p:cNvSpPr>
          <p:nvPr/>
        </p:nvSpPr>
        <p:spPr bwMode="auto">
          <a:xfrm>
            <a:off x="10031860" y="3751017"/>
            <a:ext cx="852913" cy="327539"/>
          </a:xfrm>
          <a:custGeom>
            <a:avLst/>
            <a:gdLst>
              <a:gd name="T0" fmla="*/ 2147483647 w 757"/>
              <a:gd name="T1" fmla="*/ 2147483647 h 276"/>
              <a:gd name="T2" fmla="*/ 2147483647 w 757"/>
              <a:gd name="T3" fmla="*/ 2147483647 h 276"/>
              <a:gd name="T4" fmla="*/ 2147483647 w 757"/>
              <a:gd name="T5" fmla="*/ 2147483647 h 276"/>
              <a:gd name="T6" fmla="*/ 2147483647 w 757"/>
              <a:gd name="T7" fmla="*/ 2147483647 h 276"/>
              <a:gd name="T8" fmla="*/ 0 w 757"/>
              <a:gd name="T9" fmla="*/ 2147483647 h 276"/>
              <a:gd name="T10" fmla="*/ 2147483647 w 757"/>
              <a:gd name="T11" fmla="*/ 2147483647 h 276"/>
              <a:gd name="T12" fmla="*/ 2147483647 w 757"/>
              <a:gd name="T13" fmla="*/ 2147483647 h 276"/>
              <a:gd name="T14" fmla="*/ 2147483647 w 757"/>
              <a:gd name="T15" fmla="*/ 2147483647 h 276"/>
              <a:gd name="T16" fmla="*/ 2147483647 w 757"/>
              <a:gd name="T17" fmla="*/ 2147483647 h 276"/>
              <a:gd name="T18" fmla="*/ 2147483647 w 757"/>
              <a:gd name="T19" fmla="*/ 2147483647 h 276"/>
              <a:gd name="T20" fmla="*/ 2147483647 w 757"/>
              <a:gd name="T21" fmla="*/ 2147483647 h 276"/>
              <a:gd name="T22" fmla="*/ 2147483647 w 757"/>
              <a:gd name="T23" fmla="*/ 0 h 276"/>
              <a:gd name="T24" fmla="*/ 2147483647 w 757"/>
              <a:gd name="T25" fmla="*/ 2147483647 h 276"/>
              <a:gd name="T26" fmla="*/ 2147483647 w 757"/>
              <a:gd name="T27" fmla="*/ 2147483647 h 276"/>
              <a:gd name="T28" fmla="*/ 2147483647 w 757"/>
              <a:gd name="T29" fmla="*/ 2147483647 h 276"/>
              <a:gd name="T30" fmla="*/ 2147483647 w 757"/>
              <a:gd name="T31" fmla="*/ 2147483647 h 27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7"/>
              <a:gd name="T49" fmla="*/ 0 h 276"/>
              <a:gd name="T50" fmla="*/ 757 w 757"/>
              <a:gd name="T51" fmla="*/ 276 h 27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7" h="276">
                <a:moveTo>
                  <a:pt x="45" y="125"/>
                </a:moveTo>
                <a:lnTo>
                  <a:pt x="45" y="130"/>
                </a:lnTo>
                <a:lnTo>
                  <a:pt x="32" y="156"/>
                </a:lnTo>
                <a:lnTo>
                  <a:pt x="47" y="192"/>
                </a:lnTo>
                <a:lnTo>
                  <a:pt x="0" y="222"/>
                </a:lnTo>
                <a:lnTo>
                  <a:pt x="9" y="276"/>
                </a:lnTo>
                <a:lnTo>
                  <a:pt x="208" y="259"/>
                </a:lnTo>
                <a:lnTo>
                  <a:pt x="444" y="232"/>
                </a:lnTo>
                <a:lnTo>
                  <a:pt x="562" y="211"/>
                </a:lnTo>
                <a:lnTo>
                  <a:pt x="586" y="140"/>
                </a:lnTo>
                <a:lnTo>
                  <a:pt x="628" y="137"/>
                </a:lnTo>
                <a:lnTo>
                  <a:pt x="757" y="0"/>
                </a:lnTo>
                <a:lnTo>
                  <a:pt x="589" y="33"/>
                </a:lnTo>
                <a:lnTo>
                  <a:pt x="198" y="90"/>
                </a:lnTo>
                <a:lnTo>
                  <a:pt x="202" y="106"/>
                </a:lnTo>
                <a:lnTo>
                  <a:pt x="45" y="125"/>
                </a:lnTo>
                <a:close/>
              </a:path>
            </a:pathLst>
          </a:custGeom>
          <a:solidFill>
            <a:srgbClr val="009C9E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2" name="Freeform 121">
            <a:extLst>
              <a:ext uri="{FF2B5EF4-FFF2-40B4-BE49-F238E27FC236}">
                <a16:creationId xmlns:a16="http://schemas.microsoft.com/office/drawing/2014/main" id="{6E505495-4EFF-FB40-BBED-956104992774}"/>
              </a:ext>
            </a:extLst>
          </p:cNvPr>
          <p:cNvSpPr>
            <a:spLocks/>
          </p:cNvSpPr>
          <p:nvPr/>
        </p:nvSpPr>
        <p:spPr bwMode="auto">
          <a:xfrm>
            <a:off x="11471189" y="2657236"/>
            <a:ext cx="360889" cy="171518"/>
          </a:xfrm>
          <a:custGeom>
            <a:avLst/>
            <a:gdLst>
              <a:gd name="T0" fmla="*/ 0 w 320"/>
              <a:gd name="T1" fmla="*/ 2147483647 h 146"/>
              <a:gd name="T2" fmla="*/ 2147483647 w 320"/>
              <a:gd name="T3" fmla="*/ 2147483647 h 146"/>
              <a:gd name="T4" fmla="*/ 2147483647 w 320"/>
              <a:gd name="T5" fmla="*/ 2147483647 h 146"/>
              <a:gd name="T6" fmla="*/ 2147483647 w 320"/>
              <a:gd name="T7" fmla="*/ 0 h 146"/>
              <a:gd name="T8" fmla="*/ 2147483647 w 320"/>
              <a:gd name="T9" fmla="*/ 2147483647 h 146"/>
              <a:gd name="T10" fmla="*/ 2147483647 w 320"/>
              <a:gd name="T11" fmla="*/ 2147483647 h 146"/>
              <a:gd name="T12" fmla="*/ 2147483647 w 320"/>
              <a:gd name="T13" fmla="*/ 2147483647 h 146"/>
              <a:gd name="T14" fmla="*/ 2147483647 w 320"/>
              <a:gd name="T15" fmla="*/ 2147483647 h 146"/>
              <a:gd name="T16" fmla="*/ 2147483647 w 320"/>
              <a:gd name="T17" fmla="*/ 2147483647 h 146"/>
              <a:gd name="T18" fmla="*/ 2147483647 w 320"/>
              <a:gd name="T19" fmla="*/ 2147483647 h 146"/>
              <a:gd name="T20" fmla="*/ 2147483647 w 320"/>
              <a:gd name="T21" fmla="*/ 2147483647 h 146"/>
              <a:gd name="T22" fmla="*/ 2147483647 w 320"/>
              <a:gd name="T23" fmla="*/ 2147483647 h 146"/>
              <a:gd name="T24" fmla="*/ 2147483647 w 320"/>
              <a:gd name="T25" fmla="*/ 2147483647 h 146"/>
              <a:gd name="T26" fmla="*/ 2147483647 w 320"/>
              <a:gd name="T27" fmla="*/ 2147483647 h 146"/>
              <a:gd name="T28" fmla="*/ 2147483647 w 320"/>
              <a:gd name="T29" fmla="*/ 2147483647 h 146"/>
              <a:gd name="T30" fmla="*/ 2147483647 w 320"/>
              <a:gd name="T31" fmla="*/ 2147483647 h 146"/>
              <a:gd name="T32" fmla="*/ 2147483647 w 320"/>
              <a:gd name="T33" fmla="*/ 2147483647 h 146"/>
              <a:gd name="T34" fmla="*/ 2147483647 w 320"/>
              <a:gd name="T35" fmla="*/ 2147483647 h 146"/>
              <a:gd name="T36" fmla="*/ 2147483647 w 320"/>
              <a:gd name="T37" fmla="*/ 2147483647 h 146"/>
              <a:gd name="T38" fmla="*/ 0 w 320"/>
              <a:gd name="T39" fmla="*/ 2147483647 h 14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20"/>
              <a:gd name="T61" fmla="*/ 0 h 146"/>
              <a:gd name="T62" fmla="*/ 320 w 320"/>
              <a:gd name="T63" fmla="*/ 146 h 14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20" h="146">
                <a:moveTo>
                  <a:pt x="0" y="58"/>
                </a:moveTo>
                <a:lnTo>
                  <a:pt x="163" y="18"/>
                </a:lnTo>
                <a:lnTo>
                  <a:pt x="183" y="20"/>
                </a:lnTo>
                <a:lnTo>
                  <a:pt x="202" y="0"/>
                </a:lnTo>
                <a:lnTo>
                  <a:pt x="218" y="10"/>
                </a:lnTo>
                <a:lnTo>
                  <a:pt x="199" y="52"/>
                </a:lnTo>
                <a:lnTo>
                  <a:pt x="233" y="49"/>
                </a:lnTo>
                <a:lnTo>
                  <a:pt x="252" y="81"/>
                </a:lnTo>
                <a:lnTo>
                  <a:pt x="275" y="84"/>
                </a:lnTo>
                <a:lnTo>
                  <a:pt x="291" y="79"/>
                </a:lnTo>
                <a:lnTo>
                  <a:pt x="291" y="62"/>
                </a:lnTo>
                <a:lnTo>
                  <a:pt x="263" y="39"/>
                </a:lnTo>
                <a:lnTo>
                  <a:pt x="284" y="37"/>
                </a:lnTo>
                <a:lnTo>
                  <a:pt x="320" y="86"/>
                </a:lnTo>
                <a:lnTo>
                  <a:pt x="286" y="115"/>
                </a:lnTo>
                <a:lnTo>
                  <a:pt x="247" y="100"/>
                </a:lnTo>
                <a:lnTo>
                  <a:pt x="223" y="136"/>
                </a:lnTo>
                <a:lnTo>
                  <a:pt x="175" y="100"/>
                </a:lnTo>
                <a:lnTo>
                  <a:pt x="13" y="146"/>
                </a:lnTo>
                <a:lnTo>
                  <a:pt x="0" y="58"/>
                </a:lnTo>
                <a:close/>
              </a:path>
            </a:pathLst>
          </a:custGeom>
          <a:solidFill>
            <a:srgbClr val="009C9E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3B5BABC-D3C1-C64B-A856-F481DB86E15C}"/>
              </a:ext>
            </a:extLst>
          </p:cNvPr>
          <p:cNvCxnSpPr>
            <a:cxnSpLocks/>
          </p:cNvCxnSpPr>
          <p:nvPr/>
        </p:nvCxnSpPr>
        <p:spPr>
          <a:xfrm flipH="1">
            <a:off x="4774615" y="256847"/>
            <a:ext cx="2494473" cy="55559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E2FF0B9-5106-5B4B-87F5-0E21C527B4E4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92E28FC-32CF-7A4F-956C-D9795C4B021D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DDFD6E3-819B-9E46-9FCC-501182DB6888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14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250">
        <p:pull/>
      </p:transition>
    </mc:Choice>
    <mc:Fallback xmlns="">
      <p:transition spd="slow" advClick="0" advTm="1025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4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 uiExpand="1" animBg="1"/>
      <p:bldP spid="342" grpId="1" animBg="1"/>
      <p:bldP spid="341" grpId="0" animBg="1"/>
      <p:bldP spid="341" grpId="1" animBg="1"/>
      <p:bldP spid="1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CIVIL LITIGATION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6C9629-11BD-5346-BB09-A9CC5FAD6564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E96344-D08C-604D-BEFC-A76A1FA8ACA7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53E251-1597-F24A-A197-3EF800AE7734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121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6D91BD5-F575-BB4D-8BA5-864940D18624}"/>
              </a:ext>
            </a:extLst>
          </p:cNvPr>
          <p:cNvSpPr/>
          <p:nvPr/>
        </p:nvSpPr>
        <p:spPr>
          <a:xfrm>
            <a:off x="0" y="0"/>
            <a:ext cx="4148079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0AA3A5-39A3-4540-BA89-EB657776A557}"/>
              </a:ext>
            </a:extLst>
          </p:cNvPr>
          <p:cNvSpPr txBox="1"/>
          <p:nvPr/>
        </p:nvSpPr>
        <p:spPr>
          <a:xfrm>
            <a:off x="492500" y="1121024"/>
            <a:ext cx="380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since 2017…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7C1DB2-CA84-7F4D-846D-3636054118EF}"/>
              </a:ext>
            </a:extLst>
          </p:cNvPr>
          <p:cNvCxnSpPr>
            <a:cxnSpLocks/>
          </p:cNvCxnSpPr>
          <p:nvPr/>
        </p:nvCxnSpPr>
        <p:spPr>
          <a:xfrm>
            <a:off x="4148080" y="0"/>
            <a:ext cx="0" cy="6013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0988296-130F-404E-9FDC-0AF57CE45F3B}"/>
              </a:ext>
            </a:extLst>
          </p:cNvPr>
          <p:cNvSpPr txBox="1">
            <a:spLocks/>
          </p:cNvSpPr>
          <p:nvPr/>
        </p:nvSpPr>
        <p:spPr>
          <a:xfrm>
            <a:off x="4822482" y="1121024"/>
            <a:ext cx="6632917" cy="34248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sz="280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liability hands out big losses — many later reversed on appeal</a:t>
            </a:r>
          </a:p>
          <a:p>
            <a:pPr algn="l">
              <a:spcBef>
                <a:spcPts val="600"/>
              </a:spcBef>
            </a:pPr>
            <a:r>
              <a:rPr lang="en-US" sz="280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AbbVie’s AndroGel and Johnson       &amp; Johnson’s talc powder most prominent targets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50CDE4-605A-1B4D-B406-20B6D07E9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 l="-1284" r="74683"/>
          <a:stretch/>
        </p:blipFill>
        <p:spPr>
          <a:xfrm>
            <a:off x="1176192" y="3089470"/>
            <a:ext cx="4409107" cy="42704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34F52FA-33A5-024E-B511-36512755F63B}"/>
              </a:ext>
            </a:extLst>
          </p:cNvPr>
          <p:cNvSpPr txBox="1"/>
          <p:nvPr/>
        </p:nvSpPr>
        <p:spPr>
          <a:xfrm>
            <a:off x="505200" y="841318"/>
            <a:ext cx="176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1AFA3F-680E-A549-AE8A-AEF52A4E02E3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2C5CB6-B280-FA40-9BCB-E5B0FFE68BF3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AA99BF-CF7B-2D4C-93DD-515806E5D9CE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D9CBCDB-4A50-4D17-9F1E-FEBA4BB26A61}"/>
              </a:ext>
            </a:extLst>
          </p:cNvPr>
          <p:cNvGrpSpPr/>
          <p:nvPr/>
        </p:nvGrpSpPr>
        <p:grpSpPr>
          <a:xfrm>
            <a:off x="67626" y="1508987"/>
            <a:ext cx="3954008" cy="2092065"/>
            <a:chOff x="147429" y="2025166"/>
            <a:chExt cx="3954008" cy="2092065"/>
          </a:xfrm>
        </p:grpSpPr>
        <p:pic>
          <p:nvPicPr>
            <p:cNvPr id="1028" name="Picture 4" descr="Image result for johnson and johnson logo">
              <a:extLst>
                <a:ext uri="{FF2B5EF4-FFF2-40B4-BE49-F238E27FC236}">
                  <a16:creationId xmlns:a16="http://schemas.microsoft.com/office/drawing/2014/main" id="{762B4A46-A55C-49B0-A9B2-DD6262B84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29" y="3286889"/>
              <a:ext cx="3954008" cy="830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Image result for abbvie logo">
              <a:extLst>
                <a:ext uri="{FF2B5EF4-FFF2-40B4-BE49-F238E27FC236}">
                  <a16:creationId xmlns:a16="http://schemas.microsoft.com/office/drawing/2014/main" id="{4C2CF850-D81A-4261-B60B-26C7913A6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957" y="2025166"/>
              <a:ext cx="2652951" cy="2050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8890862"/>
      </p:ext>
    </p:extLst>
  </p:cSld>
  <p:clrMapOvr>
    <a:masterClrMapping/>
  </p:clrMapOvr>
  <p:transition spd="med" advClick="0" advTm="825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9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5CE4FC9-E004-7747-8951-5EC8145A916C}"/>
              </a:ext>
            </a:extLst>
          </p:cNvPr>
          <p:cNvSpPr/>
          <p:nvPr/>
        </p:nvSpPr>
        <p:spPr>
          <a:xfrm>
            <a:off x="4156087" y="0"/>
            <a:ext cx="804672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9E5525-3704-E440-A2F6-FCDF5542DF06}"/>
              </a:ext>
            </a:extLst>
          </p:cNvPr>
          <p:cNvSpPr/>
          <p:nvPr/>
        </p:nvSpPr>
        <p:spPr>
          <a:xfrm>
            <a:off x="0" y="0"/>
            <a:ext cx="414807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C1D9AE-D088-1C47-8115-FE4F7AC9D9EF}"/>
              </a:ext>
            </a:extLst>
          </p:cNvPr>
          <p:cNvCxnSpPr>
            <a:cxnSpLocks/>
          </p:cNvCxnSpPr>
          <p:nvPr/>
        </p:nvCxnSpPr>
        <p:spPr>
          <a:xfrm>
            <a:off x="4148080" y="0"/>
            <a:ext cx="0" cy="6013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0AA3A5-39A3-4540-BA89-EB657776A557}"/>
              </a:ext>
            </a:extLst>
          </p:cNvPr>
          <p:cNvSpPr txBox="1"/>
          <p:nvPr/>
        </p:nvSpPr>
        <p:spPr>
          <a:xfrm>
            <a:off x="492500" y="1121024"/>
            <a:ext cx="3503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Other lawsuits in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life sciences: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0988296-130F-404E-9FDC-0AF57CE45F3B}"/>
              </a:ext>
            </a:extLst>
          </p:cNvPr>
          <p:cNvSpPr txBox="1">
            <a:spLocks/>
          </p:cNvSpPr>
          <p:nvPr/>
        </p:nvSpPr>
        <p:spPr>
          <a:xfrm>
            <a:off x="4822483" y="1130809"/>
            <a:ext cx="6309061" cy="34248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sz="280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Pay-for-delay and antitrust allegations continue</a:t>
            </a:r>
          </a:p>
          <a:p>
            <a:pPr algn="l">
              <a:spcBef>
                <a:spcPts val="2400"/>
              </a:spcBef>
            </a:pPr>
            <a:r>
              <a:rPr lang="en-US" sz="280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Teva hit with $6.3M verdict in age, anti-American discrimination suit</a:t>
            </a:r>
          </a:p>
          <a:p>
            <a:pPr algn="l">
              <a:lnSpc>
                <a:spcPts val="2460"/>
              </a:lnSpc>
              <a:spcBef>
                <a:spcPts val="600"/>
              </a:spcBef>
            </a:pPr>
            <a:endParaRPr lang="en-US" sz="2800" b="1" dirty="0">
              <a:solidFill>
                <a:srgbClr val="D63D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C3C8B9-397B-F349-966A-B1900C5C1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224" y="2545235"/>
            <a:ext cx="1285147" cy="3688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950FA2-7266-9140-9A4A-1F2E696D531B}"/>
              </a:ext>
            </a:extLst>
          </p:cNvPr>
          <p:cNvSpPr txBox="1"/>
          <p:nvPr/>
        </p:nvSpPr>
        <p:spPr>
          <a:xfrm>
            <a:off x="505200" y="841318"/>
            <a:ext cx="176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tx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9BEC54-6AC5-4425-A78E-E6BD0B6B3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14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9949" y="2192001"/>
            <a:ext cx="2414437" cy="38242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6979CA2-0CE4-7D4C-AF09-C9D149948751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E6CBC0-B009-0547-B38D-F162A7E20139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C9D83B4-5E13-5B4F-A89A-1D53D4B847CB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0088497"/>
      </p:ext>
    </p:extLst>
  </p:cSld>
  <p:clrMapOvr>
    <a:masterClrMapping/>
  </p:clrMapOvr>
  <p:transition spd="med" advClick="0" advTm="775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EDDAD7B-3CC8-4740-9EA2-FA8B59856930}"/>
              </a:ext>
            </a:extLst>
          </p:cNvPr>
          <p:cNvSpPr/>
          <p:nvPr/>
        </p:nvSpPr>
        <p:spPr>
          <a:xfrm>
            <a:off x="0" y="0"/>
            <a:ext cx="4148079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0EF6900-D81D-AA41-BE22-B59BACFF7522}"/>
              </a:ext>
            </a:extLst>
          </p:cNvPr>
          <p:cNvCxnSpPr>
            <a:cxnSpLocks/>
          </p:cNvCxnSpPr>
          <p:nvPr/>
        </p:nvCxnSpPr>
        <p:spPr>
          <a:xfrm>
            <a:off x="4148080" y="0"/>
            <a:ext cx="0" cy="6013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FCD14A3-655D-1A4C-BC2C-D306D72CE247}"/>
              </a:ext>
            </a:extLst>
          </p:cNvPr>
          <p:cNvSpPr txBox="1"/>
          <p:nvPr/>
        </p:nvSpPr>
        <p:spPr>
          <a:xfrm>
            <a:off x="505200" y="841318"/>
            <a:ext cx="176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30078E-473E-F645-B647-05FDDA16E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911" y="3320555"/>
            <a:ext cx="3306610" cy="26866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50C7BA6-D416-E74A-87D3-C33E5326C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92911" y="3320746"/>
            <a:ext cx="3306610" cy="26866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61BE0-C121-E34D-A1B8-BCDBB0B869C2}"/>
              </a:ext>
            </a:extLst>
          </p:cNvPr>
          <p:cNvSpPr txBox="1"/>
          <p:nvPr/>
        </p:nvSpPr>
        <p:spPr>
          <a:xfrm>
            <a:off x="492501" y="1121024"/>
            <a:ext cx="30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 educators face scrutiny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820B36D-DBFC-BA4E-88DF-629A6BEC0482}"/>
              </a:ext>
            </a:extLst>
          </p:cNvPr>
          <p:cNvSpPr txBox="1">
            <a:spLocks/>
          </p:cNvSpPr>
          <p:nvPr/>
        </p:nvSpPr>
        <p:spPr>
          <a:xfrm>
            <a:off x="4822482" y="1836114"/>
            <a:ext cx="6965857" cy="269461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AbbVie sued by California Insurance Commissioner over alleged kickbacks…. </a:t>
            </a:r>
            <a:endParaRPr lang="en-US" sz="2200" b="1" dirty="0">
              <a:solidFill>
                <a:srgbClr val="009C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US" sz="240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…including nurse educator home visits viewed as “white coat marketing”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DDF2184-2E7D-F547-A934-D9164EFFCD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88" t="31397" r="12523" b="37595"/>
          <a:stretch/>
        </p:blipFill>
        <p:spPr>
          <a:xfrm>
            <a:off x="4640580" y="1321317"/>
            <a:ext cx="1982870" cy="4304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FD507D-8730-FC4B-AFD2-BC6F5634F29F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EB08C1-B68A-E74E-9469-9F206BA3B697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2B301D-A9EE-0641-8430-523EA10A6E20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9030683"/>
      </p:ext>
    </p:extLst>
  </p:cSld>
  <p:clrMapOvr>
    <a:masterClrMapping/>
  </p:clrMapOvr>
  <p:transition spd="med" advClick="0" advTm="675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GLOBAL TRANSPARENCY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6911A3-C220-C44D-AC8F-244A1EE27842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52234E-300F-AB44-B1F6-FA659FC11206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0A50E8-C1B7-9C4C-9F2A-033CAF20B5FD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9861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F592B31-AFCD-3645-9AC3-5A805FFD2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6000"/>
          </a:blip>
          <a:srcRect r="46097" b="33133"/>
          <a:stretch/>
        </p:blipFill>
        <p:spPr>
          <a:xfrm>
            <a:off x="5667232" y="1604040"/>
            <a:ext cx="6560163" cy="4726432"/>
          </a:xfrm>
          <a:prstGeom prst="rect">
            <a:avLst/>
          </a:prstGeom>
          <a:effectLst/>
        </p:spPr>
      </p:pic>
      <p:sp>
        <p:nvSpPr>
          <p:cNvPr id="20" name="Rectangle 232">
            <a:extLst>
              <a:ext uri="{FF2B5EF4-FFF2-40B4-BE49-F238E27FC236}">
                <a16:creationId xmlns:a16="http://schemas.microsoft.com/office/drawing/2014/main" id="{57C5140D-D8B9-F845-9132-CD054D8FF637}"/>
              </a:ext>
            </a:extLst>
          </p:cNvPr>
          <p:cNvSpPr/>
          <p:nvPr/>
        </p:nvSpPr>
        <p:spPr>
          <a:xfrm>
            <a:off x="-36577" y="1535"/>
            <a:ext cx="7002529" cy="6076007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  <a:gd name="connsiteX0" fmla="*/ 21 w 6750538"/>
              <a:gd name="connsiteY0" fmla="*/ 171 h 5924130"/>
              <a:gd name="connsiteX1" fmla="*/ 6750538 w 6750538"/>
              <a:gd name="connsiteY1" fmla="*/ 0 h 5924130"/>
              <a:gd name="connsiteX2" fmla="*/ 2692556 w 6750538"/>
              <a:gd name="connsiteY2" fmla="*/ 5924130 h 5924130"/>
              <a:gd name="connsiteX3" fmla="*/ 599359 w 6750538"/>
              <a:gd name="connsiteY3" fmla="*/ 5911604 h 5924130"/>
              <a:gd name="connsiteX4" fmla="*/ 21 w 6750538"/>
              <a:gd name="connsiteY4" fmla="*/ 171 h 5924130"/>
              <a:gd name="connsiteX0" fmla="*/ 577 w 6751094"/>
              <a:gd name="connsiteY0" fmla="*/ 171 h 5924130"/>
              <a:gd name="connsiteX1" fmla="*/ 6751094 w 6751094"/>
              <a:gd name="connsiteY1" fmla="*/ 0 h 5924130"/>
              <a:gd name="connsiteX2" fmla="*/ 2693112 w 6751094"/>
              <a:gd name="connsiteY2" fmla="*/ 5924130 h 5924130"/>
              <a:gd name="connsiteX3" fmla="*/ 12203 w 6751094"/>
              <a:gd name="connsiteY3" fmla="*/ 5923987 h 5924130"/>
              <a:gd name="connsiteX4" fmla="*/ 577 w 6751094"/>
              <a:gd name="connsiteY4" fmla="*/ 171 h 592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094" h="5924130">
                <a:moveTo>
                  <a:pt x="577" y="171"/>
                </a:moveTo>
                <a:lnTo>
                  <a:pt x="6751094" y="0"/>
                </a:lnTo>
                <a:lnTo>
                  <a:pt x="2693112" y="5924130"/>
                </a:lnTo>
                <a:lnTo>
                  <a:pt x="12203" y="5923987"/>
                </a:lnTo>
                <a:cubicBezTo>
                  <a:pt x="16378" y="3973807"/>
                  <a:pt x="-3598" y="1950351"/>
                  <a:pt x="577" y="171"/>
                </a:cubicBezTo>
                <a:close/>
              </a:path>
            </a:pathLst>
          </a:cu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FD9C45-B56C-4444-98E3-6F51404CB5A4}"/>
              </a:ext>
            </a:extLst>
          </p:cNvPr>
          <p:cNvCxnSpPr>
            <a:cxnSpLocks/>
          </p:cNvCxnSpPr>
          <p:nvPr/>
        </p:nvCxnSpPr>
        <p:spPr>
          <a:xfrm flipH="1">
            <a:off x="2788061" y="-12524"/>
            <a:ext cx="4188216" cy="602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F3E45D-5220-0148-8086-3E58F77CC3A5}"/>
              </a:ext>
            </a:extLst>
          </p:cNvPr>
          <p:cNvSpPr txBox="1"/>
          <p:nvPr/>
        </p:nvSpPr>
        <p:spPr>
          <a:xfrm>
            <a:off x="583349" y="779605"/>
            <a:ext cx="4875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Columbia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proposes transparency for HCP payments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CF3D2-9B11-5A45-A213-7AC2A8776F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030" y="1614629"/>
            <a:ext cx="3055455" cy="2834640"/>
          </a:xfrm>
          <a:prstGeom prst="rect">
            <a:avLst/>
          </a:prstGeom>
          <a:noFill/>
          <a:ln>
            <a:noFill/>
          </a:ln>
          <a:effectLst>
            <a:innerShdw blurRad="241300" dir="600000">
              <a:srgbClr val="D63D24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B884ED-A93B-4942-8F90-44B07247F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388" y="1920306"/>
            <a:ext cx="1268877" cy="1278346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31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78AE9C4-0D68-D446-97FB-CBEF5D6216BE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016C85-F82A-A249-B7A3-E61FC7A7CCDC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B412CA-BA79-DB4E-9B52-1B3A869A4037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615284"/>
      </p:ext>
    </p:extLst>
  </p:cSld>
  <p:clrMapOvr>
    <a:masterClrMapping/>
  </p:clrMapOvr>
  <p:transition spd="med" advClick="0" advTm="2500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39D3C08-11C7-064E-88C2-AFA367897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6000"/>
          </a:blip>
          <a:srcRect l="8699" t="46574" r="62949" b="25929"/>
          <a:stretch/>
        </p:blipFill>
        <p:spPr>
          <a:xfrm>
            <a:off x="-12190" y="-12524"/>
            <a:ext cx="12213331" cy="6879666"/>
          </a:xfrm>
          <a:prstGeom prst="rect">
            <a:avLst/>
          </a:prstGeom>
        </p:spPr>
      </p:pic>
      <p:sp>
        <p:nvSpPr>
          <p:cNvPr id="13" name="Rectangle 232">
            <a:extLst>
              <a:ext uri="{FF2B5EF4-FFF2-40B4-BE49-F238E27FC236}">
                <a16:creationId xmlns:a16="http://schemas.microsoft.com/office/drawing/2014/main" id="{E4E8F2F0-115A-764E-B113-D3F2CFEBDAEC}"/>
              </a:ext>
            </a:extLst>
          </p:cNvPr>
          <p:cNvSpPr/>
          <p:nvPr/>
        </p:nvSpPr>
        <p:spPr>
          <a:xfrm>
            <a:off x="-26253" y="1"/>
            <a:ext cx="7002529" cy="6076007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  <a:gd name="connsiteX0" fmla="*/ 21 w 6750538"/>
              <a:gd name="connsiteY0" fmla="*/ 171 h 5924130"/>
              <a:gd name="connsiteX1" fmla="*/ 6750538 w 6750538"/>
              <a:gd name="connsiteY1" fmla="*/ 0 h 5924130"/>
              <a:gd name="connsiteX2" fmla="*/ 2692556 w 6750538"/>
              <a:gd name="connsiteY2" fmla="*/ 5924130 h 5924130"/>
              <a:gd name="connsiteX3" fmla="*/ 599359 w 6750538"/>
              <a:gd name="connsiteY3" fmla="*/ 5911604 h 5924130"/>
              <a:gd name="connsiteX4" fmla="*/ 21 w 6750538"/>
              <a:gd name="connsiteY4" fmla="*/ 171 h 5924130"/>
              <a:gd name="connsiteX0" fmla="*/ 577 w 6751094"/>
              <a:gd name="connsiteY0" fmla="*/ 171 h 5924130"/>
              <a:gd name="connsiteX1" fmla="*/ 6751094 w 6751094"/>
              <a:gd name="connsiteY1" fmla="*/ 0 h 5924130"/>
              <a:gd name="connsiteX2" fmla="*/ 2693112 w 6751094"/>
              <a:gd name="connsiteY2" fmla="*/ 5924130 h 5924130"/>
              <a:gd name="connsiteX3" fmla="*/ 12203 w 6751094"/>
              <a:gd name="connsiteY3" fmla="*/ 5923987 h 5924130"/>
              <a:gd name="connsiteX4" fmla="*/ 577 w 6751094"/>
              <a:gd name="connsiteY4" fmla="*/ 171 h 592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094" h="5924130">
                <a:moveTo>
                  <a:pt x="577" y="171"/>
                </a:moveTo>
                <a:lnTo>
                  <a:pt x="6751094" y="0"/>
                </a:lnTo>
                <a:lnTo>
                  <a:pt x="2693112" y="5924130"/>
                </a:lnTo>
                <a:lnTo>
                  <a:pt x="12203" y="5923987"/>
                </a:lnTo>
                <a:cubicBezTo>
                  <a:pt x="16378" y="3973807"/>
                  <a:pt x="-3598" y="1950351"/>
                  <a:pt x="577" y="171"/>
                </a:cubicBezTo>
                <a:close/>
              </a:path>
            </a:pathLst>
          </a:custGeom>
          <a:solidFill>
            <a:srgbClr val="004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86DEC8-2987-8548-9178-7D4AD3CFBA12}"/>
              </a:ext>
            </a:extLst>
          </p:cNvPr>
          <p:cNvCxnSpPr>
            <a:cxnSpLocks/>
          </p:cNvCxnSpPr>
          <p:nvPr/>
        </p:nvCxnSpPr>
        <p:spPr>
          <a:xfrm flipH="1">
            <a:off x="2788061" y="-12524"/>
            <a:ext cx="4188216" cy="602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9F8101C-4464-854E-A514-0B9BD24FBCFF}"/>
              </a:ext>
            </a:extLst>
          </p:cNvPr>
          <p:cNvSpPr txBox="1"/>
          <p:nvPr/>
        </p:nvSpPr>
        <p:spPr>
          <a:xfrm>
            <a:off x="583349" y="779605"/>
            <a:ext cx="393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passes transparency law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0C7E3E-E536-5549-B271-7851C5FA3D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3303" y="2627989"/>
            <a:ext cx="1515126" cy="2176272"/>
          </a:xfrm>
          <a:prstGeom prst="rect">
            <a:avLst/>
          </a:prstGeom>
          <a:noFill/>
          <a:ln>
            <a:noFill/>
          </a:ln>
          <a:effectLst>
            <a:innerShdw blurRad="330200" dir="600000">
              <a:srgbClr val="004593"/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8AB6CE-D085-FD4E-A2AC-6CEC4A47E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229" y="1988851"/>
            <a:ext cx="1268877" cy="1278276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31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BDD5F8C-3C6A-8449-9870-CC16CF5FDB7A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7866DC-068B-1C48-BD5B-F7312418D685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4AE8649-72C8-1E44-B8CB-38E6E84FD29B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25206"/>
      </p:ext>
    </p:extLst>
  </p:cSld>
  <p:clrMapOvr>
    <a:masterClrMapping/>
  </p:clrMapOvr>
  <p:transition spd="med" advClick="0" advTm="25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D1541EC-9553-4C49-B217-763155350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2" t="1834" r="29430"/>
          <a:stretch/>
        </p:blipFill>
        <p:spPr>
          <a:xfrm>
            <a:off x="0" y="-1"/>
            <a:ext cx="4215162" cy="60133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A805369-F6DA-7E46-B543-49E462D41DC1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BDF55E-A8A9-684A-82A5-767E7CF76C00}"/>
              </a:ext>
            </a:extLst>
          </p:cNvPr>
          <p:cNvSpPr/>
          <p:nvPr/>
        </p:nvSpPr>
        <p:spPr>
          <a:xfrm>
            <a:off x="4971733" y="2237619"/>
            <a:ext cx="5368889" cy="1032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Reducing drug prices remains a regulatory priority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F94CE5-F100-9440-A23E-3E19C879FA91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87DE59-95F5-9045-A921-0FB51F21D1B5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570043-8F41-BD4A-9D93-BCC8D1E450BB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8909BE-0CE7-4C42-9923-9E3F205C1E90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05445BA-A26C-304A-BBB0-A436AACEF100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4921523"/>
      </p:ext>
    </p:extLst>
  </p:cSld>
  <p:clrMapOvr>
    <a:masterClrMapping/>
  </p:clrMapOvr>
  <p:transition spd="slow" advClick="0" advTm="3500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39D3C08-11C7-064E-88C2-AFA367897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6000"/>
          </a:blip>
          <a:srcRect l="44404" t="28847" r="37171" b="53028"/>
          <a:stretch/>
        </p:blipFill>
        <p:spPr>
          <a:xfrm>
            <a:off x="-12189" y="-12524"/>
            <a:ext cx="12041338" cy="68796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6A22A6-F955-794E-9599-F29E11AC99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334" y="2389100"/>
            <a:ext cx="547055" cy="4708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232">
            <a:extLst>
              <a:ext uri="{FF2B5EF4-FFF2-40B4-BE49-F238E27FC236}">
                <a16:creationId xmlns:a16="http://schemas.microsoft.com/office/drawing/2014/main" id="{CF451045-4043-CF4D-9782-6063723C5BC1}"/>
              </a:ext>
            </a:extLst>
          </p:cNvPr>
          <p:cNvSpPr/>
          <p:nvPr/>
        </p:nvSpPr>
        <p:spPr>
          <a:xfrm flipH="1" flipV="1">
            <a:off x="5242175" y="-30995"/>
            <a:ext cx="7002529" cy="6076007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  <a:gd name="connsiteX0" fmla="*/ 21 w 6750538"/>
              <a:gd name="connsiteY0" fmla="*/ 171 h 5924130"/>
              <a:gd name="connsiteX1" fmla="*/ 6750538 w 6750538"/>
              <a:gd name="connsiteY1" fmla="*/ 0 h 5924130"/>
              <a:gd name="connsiteX2" fmla="*/ 2692556 w 6750538"/>
              <a:gd name="connsiteY2" fmla="*/ 5924130 h 5924130"/>
              <a:gd name="connsiteX3" fmla="*/ 599359 w 6750538"/>
              <a:gd name="connsiteY3" fmla="*/ 5911604 h 5924130"/>
              <a:gd name="connsiteX4" fmla="*/ 21 w 6750538"/>
              <a:gd name="connsiteY4" fmla="*/ 171 h 5924130"/>
              <a:gd name="connsiteX0" fmla="*/ 577 w 6751094"/>
              <a:gd name="connsiteY0" fmla="*/ 171 h 5924130"/>
              <a:gd name="connsiteX1" fmla="*/ 6751094 w 6751094"/>
              <a:gd name="connsiteY1" fmla="*/ 0 h 5924130"/>
              <a:gd name="connsiteX2" fmla="*/ 2693112 w 6751094"/>
              <a:gd name="connsiteY2" fmla="*/ 5924130 h 5924130"/>
              <a:gd name="connsiteX3" fmla="*/ 12203 w 6751094"/>
              <a:gd name="connsiteY3" fmla="*/ 5923987 h 5924130"/>
              <a:gd name="connsiteX4" fmla="*/ 577 w 6751094"/>
              <a:gd name="connsiteY4" fmla="*/ 171 h 592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094" h="5924130">
                <a:moveTo>
                  <a:pt x="577" y="171"/>
                </a:moveTo>
                <a:lnTo>
                  <a:pt x="6751094" y="0"/>
                </a:lnTo>
                <a:lnTo>
                  <a:pt x="2693112" y="5924130"/>
                </a:lnTo>
                <a:lnTo>
                  <a:pt x="12203" y="5923987"/>
                </a:lnTo>
                <a:cubicBezTo>
                  <a:pt x="16378" y="3973807"/>
                  <a:pt x="-3598" y="1950351"/>
                  <a:pt x="577" y="17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DED8A3-D21F-9646-BB7C-F5810D577950}"/>
              </a:ext>
            </a:extLst>
          </p:cNvPr>
          <p:cNvCxnSpPr>
            <a:cxnSpLocks/>
          </p:cNvCxnSpPr>
          <p:nvPr/>
        </p:nvCxnSpPr>
        <p:spPr>
          <a:xfrm flipH="1">
            <a:off x="5254646" y="-12524"/>
            <a:ext cx="4188216" cy="602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3B60CBC-D937-CA4D-B15F-3B2F927BFD6B}"/>
              </a:ext>
            </a:extLst>
          </p:cNvPr>
          <p:cNvSpPr txBox="1"/>
          <p:nvPr/>
        </p:nvSpPr>
        <p:spPr>
          <a:xfrm>
            <a:off x="7758122" y="3427309"/>
            <a:ext cx="393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Belgium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publishes Sunshine data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09BD2A-8DD9-8044-A97E-B627445AC41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334" y="2389100"/>
            <a:ext cx="547055" cy="470882"/>
          </a:xfrm>
          <a:prstGeom prst="rect">
            <a:avLst/>
          </a:prstGeom>
          <a:noFill/>
          <a:ln>
            <a:noFill/>
          </a:ln>
          <a:effectLst>
            <a:innerShdw blurRad="203200" dir="600000">
              <a:srgbClr val="FFC819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3EC25F-0A19-EF46-BD57-E3B586265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3110" y="3228306"/>
            <a:ext cx="1259615" cy="1278276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31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015780-FDBE-6945-B7E2-1C37E957931B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8D8239-FCC0-F445-A40E-AD0AC5337553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2C196B9-F73D-2F47-91F5-C70F91239D83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564234"/>
      </p:ext>
    </p:extLst>
  </p:cSld>
  <p:clrMapOvr>
    <a:masterClrMapping/>
  </p:clrMapOvr>
  <p:transition spd="med" advClick="0" advTm="2000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3F56C4-2A19-0346-B1CD-89A75AD9D9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4169366" y="1453699"/>
            <a:ext cx="7656417" cy="4446740"/>
          </a:xfrm>
          <a:prstGeom prst="rect">
            <a:avLst/>
          </a:prstGeom>
          <a:effectLst/>
        </p:spPr>
      </p:pic>
      <p:sp>
        <p:nvSpPr>
          <p:cNvPr id="24" name="Rectangle 232">
            <a:extLst>
              <a:ext uri="{FF2B5EF4-FFF2-40B4-BE49-F238E27FC236}">
                <a16:creationId xmlns:a16="http://schemas.microsoft.com/office/drawing/2014/main" id="{08E8D4FF-F919-6948-AD23-0D91235C654D}"/>
              </a:ext>
            </a:extLst>
          </p:cNvPr>
          <p:cNvSpPr/>
          <p:nvPr/>
        </p:nvSpPr>
        <p:spPr>
          <a:xfrm>
            <a:off x="-12657" y="-12524"/>
            <a:ext cx="6392928" cy="6088532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3382" h="5936342">
                <a:moveTo>
                  <a:pt x="577" y="0"/>
                </a:moveTo>
                <a:lnTo>
                  <a:pt x="6163382" y="12212"/>
                </a:lnTo>
                <a:lnTo>
                  <a:pt x="2105400" y="5936342"/>
                </a:lnTo>
                <a:lnTo>
                  <a:pt x="12203" y="5923816"/>
                </a:lnTo>
                <a:cubicBezTo>
                  <a:pt x="16378" y="3973636"/>
                  <a:pt x="-3598" y="1950180"/>
                  <a:pt x="5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899B17-66DE-AB45-BDDA-34D2481DFD1B}"/>
              </a:ext>
            </a:extLst>
          </p:cNvPr>
          <p:cNvSpPr txBox="1"/>
          <p:nvPr/>
        </p:nvSpPr>
        <p:spPr>
          <a:xfrm>
            <a:off x="583349" y="1282132"/>
            <a:ext cx="393317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disclose payments to doctors in all countries where they conduct business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FA11DB-2DFE-8342-A87A-D9E20B1718A9}"/>
              </a:ext>
            </a:extLst>
          </p:cNvPr>
          <p:cNvSpPr txBox="1"/>
          <p:nvPr/>
        </p:nvSpPr>
        <p:spPr>
          <a:xfrm>
            <a:off x="5123145" y="3198167"/>
            <a:ext cx="6200383" cy="5847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&gt;100 COUNTRIES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A44EA9-0C34-EA4F-BC6A-ACEA15B6B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52" y="525141"/>
            <a:ext cx="2382444" cy="72069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AFFC98-780F-F244-84F2-2BCEAAD74E36}"/>
              </a:ext>
            </a:extLst>
          </p:cNvPr>
          <p:cNvCxnSpPr>
            <a:cxnSpLocks/>
          </p:cNvCxnSpPr>
          <p:nvPr/>
        </p:nvCxnSpPr>
        <p:spPr>
          <a:xfrm flipH="1">
            <a:off x="2355283" y="365921"/>
            <a:ext cx="3757442" cy="5446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C22869-42AF-E742-88F3-113B8EC09D49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406656-A7DD-1744-AB6D-D502DF31207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E7CF1E-1DB9-BD4E-B680-4D9E743A0304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915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3250">
        <p159:morph option="byObject"/>
      </p:transition>
    </mc:Choice>
    <mc:Fallback xmlns="">
      <p:transition spd="slow" advClick="0" advTm="325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45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DATA PRIVACY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5147F2-D587-8D43-8970-8A6B68034FC2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B15979-4F86-354B-A4FB-CA4FA7555306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B7A72C-194A-B74F-9D33-D6AF86F24D6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04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35">
            <a:extLst>
              <a:ext uri="{FF2B5EF4-FFF2-40B4-BE49-F238E27FC236}">
                <a16:creationId xmlns:a16="http://schemas.microsoft.com/office/drawing/2014/main" id="{7262932B-6B6D-6F49-9E05-AC897204F95C}"/>
              </a:ext>
            </a:extLst>
          </p:cNvPr>
          <p:cNvSpPr/>
          <p:nvPr/>
        </p:nvSpPr>
        <p:spPr>
          <a:xfrm flipH="1">
            <a:off x="1622660" y="1939621"/>
            <a:ext cx="8946681" cy="2173880"/>
          </a:xfrm>
          <a:prstGeom prst="roundRect">
            <a:avLst>
              <a:gd name="adj" fmla="val 11148"/>
            </a:avLst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45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GDPR has arrived in the EU and several other nations have followed suit…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A4DDAD2-F616-4661-914C-C71DF01FC6F4}"/>
              </a:ext>
            </a:extLst>
          </p:cNvPr>
          <p:cNvGrpSpPr/>
          <p:nvPr/>
        </p:nvGrpSpPr>
        <p:grpSpPr>
          <a:xfrm flipH="1">
            <a:off x="7174663" y="2224470"/>
            <a:ext cx="4177598" cy="1398319"/>
            <a:chOff x="921692" y="862932"/>
            <a:chExt cx="4284485" cy="1447097"/>
          </a:xfrm>
        </p:grpSpPr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33692259-5122-448B-A4B7-5E33D6DC87B2}"/>
                </a:ext>
              </a:extLst>
            </p:cNvPr>
            <p:cNvSpPr/>
            <p:nvPr/>
          </p:nvSpPr>
          <p:spPr>
            <a:xfrm>
              <a:off x="3336979" y="1051438"/>
              <a:ext cx="1869198" cy="1251277"/>
            </a:xfrm>
            <a:custGeom>
              <a:avLst/>
              <a:gdLst>
                <a:gd name="connsiteX0" fmla="*/ 3035300 w 3835400"/>
                <a:gd name="connsiteY0" fmla="*/ 50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2971800 w 3835400"/>
                <a:gd name="connsiteY0" fmla="*/ 558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1193800 w 2057400"/>
                <a:gd name="connsiteY0" fmla="*/ 5588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2057400"/>
                <a:gd name="connsiteY0" fmla="*/ 3556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1981200"/>
                <a:gd name="connsiteY0" fmla="*/ 3556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1193800 w 1981200"/>
                <a:gd name="connsiteY0" fmla="*/ 254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3111500 w 3898900"/>
                <a:gd name="connsiteY0" fmla="*/ 25400 h 1727200"/>
                <a:gd name="connsiteX1" fmla="*/ 3898900 w 3898900"/>
                <a:gd name="connsiteY1" fmla="*/ 1727200 h 1727200"/>
                <a:gd name="connsiteX2" fmla="*/ 0 w 3898900"/>
                <a:gd name="connsiteY2" fmla="*/ 1219200 h 1727200"/>
                <a:gd name="connsiteX3" fmla="*/ 3086100 w 3898900"/>
                <a:gd name="connsiteY3" fmla="*/ 0 h 1727200"/>
                <a:gd name="connsiteX4" fmla="*/ 3086100 w 3898900"/>
                <a:gd name="connsiteY4" fmla="*/ 0 h 1727200"/>
                <a:gd name="connsiteX0" fmla="*/ 3111500 w 4064000"/>
                <a:gd name="connsiteY0" fmla="*/ 25400 h 1397000"/>
                <a:gd name="connsiteX1" fmla="*/ 4064000 w 4064000"/>
                <a:gd name="connsiteY1" fmla="*/ 1397000 h 1397000"/>
                <a:gd name="connsiteX2" fmla="*/ 0 w 4064000"/>
                <a:gd name="connsiteY2" fmla="*/ 1219200 h 1397000"/>
                <a:gd name="connsiteX3" fmla="*/ 3086100 w 4064000"/>
                <a:gd name="connsiteY3" fmla="*/ 0 h 1397000"/>
                <a:gd name="connsiteX4" fmla="*/ 3086100 w 4064000"/>
                <a:gd name="connsiteY4" fmla="*/ 0 h 1397000"/>
                <a:gd name="connsiteX0" fmla="*/ 3111500 w 4203700"/>
                <a:gd name="connsiteY0" fmla="*/ 25400 h 1460500"/>
                <a:gd name="connsiteX1" fmla="*/ 4203700 w 4203700"/>
                <a:gd name="connsiteY1" fmla="*/ 1460500 h 1460500"/>
                <a:gd name="connsiteX2" fmla="*/ 0 w 4203700"/>
                <a:gd name="connsiteY2" fmla="*/ 1219200 h 1460500"/>
                <a:gd name="connsiteX3" fmla="*/ 3086100 w 4203700"/>
                <a:gd name="connsiteY3" fmla="*/ 0 h 1460500"/>
                <a:gd name="connsiteX4" fmla="*/ 3086100 w 4203700"/>
                <a:gd name="connsiteY4" fmla="*/ 0 h 1460500"/>
                <a:gd name="connsiteX0" fmla="*/ 3111500 w 4124226"/>
                <a:gd name="connsiteY0" fmla="*/ 25400 h 1428422"/>
                <a:gd name="connsiteX1" fmla="*/ 4124226 w 4124226"/>
                <a:gd name="connsiteY1" fmla="*/ 1428422 h 1428422"/>
                <a:gd name="connsiteX2" fmla="*/ 0 w 4124226"/>
                <a:gd name="connsiteY2" fmla="*/ 1219200 h 1428422"/>
                <a:gd name="connsiteX3" fmla="*/ 3086100 w 4124226"/>
                <a:gd name="connsiteY3" fmla="*/ 0 h 1428422"/>
                <a:gd name="connsiteX4" fmla="*/ 3086100 w 4124226"/>
                <a:gd name="connsiteY4" fmla="*/ 0 h 1428422"/>
                <a:gd name="connsiteX0" fmla="*/ 3111500 w 4124226"/>
                <a:gd name="connsiteY0" fmla="*/ 25400 h 1428422"/>
                <a:gd name="connsiteX1" fmla="*/ 4124226 w 4124226"/>
                <a:gd name="connsiteY1" fmla="*/ 1428422 h 1428422"/>
                <a:gd name="connsiteX2" fmla="*/ 0 w 4124226"/>
                <a:gd name="connsiteY2" fmla="*/ 1219200 h 1428422"/>
                <a:gd name="connsiteX3" fmla="*/ 3086100 w 4124226"/>
                <a:gd name="connsiteY3" fmla="*/ 0 h 1428422"/>
                <a:gd name="connsiteX4" fmla="*/ 2927152 w 4124226"/>
                <a:gd name="connsiteY4" fmla="*/ 192468 h 1428422"/>
                <a:gd name="connsiteX0" fmla="*/ 3111500 w 4124226"/>
                <a:gd name="connsiteY0" fmla="*/ 0 h 1403022"/>
                <a:gd name="connsiteX1" fmla="*/ 4124226 w 4124226"/>
                <a:gd name="connsiteY1" fmla="*/ 1403022 h 1403022"/>
                <a:gd name="connsiteX2" fmla="*/ 0 w 4124226"/>
                <a:gd name="connsiteY2" fmla="*/ 1193800 h 1403022"/>
                <a:gd name="connsiteX3" fmla="*/ 2328446 w 4124226"/>
                <a:gd name="connsiteY3" fmla="*/ 380920 h 1403022"/>
                <a:gd name="connsiteX4" fmla="*/ 2927152 w 4124226"/>
                <a:gd name="connsiteY4" fmla="*/ 167068 h 1403022"/>
                <a:gd name="connsiteX0" fmla="*/ 3053219 w 4124226"/>
                <a:gd name="connsiteY0" fmla="*/ 14706 h 1235954"/>
                <a:gd name="connsiteX1" fmla="*/ 4124226 w 4124226"/>
                <a:gd name="connsiteY1" fmla="*/ 1235954 h 1235954"/>
                <a:gd name="connsiteX2" fmla="*/ 0 w 4124226"/>
                <a:gd name="connsiteY2" fmla="*/ 1026732 h 1235954"/>
                <a:gd name="connsiteX3" fmla="*/ 2328446 w 4124226"/>
                <a:gd name="connsiteY3" fmla="*/ 213852 h 1235954"/>
                <a:gd name="connsiteX4" fmla="*/ 2927152 w 4124226"/>
                <a:gd name="connsiteY4" fmla="*/ 0 h 1235954"/>
                <a:gd name="connsiteX0" fmla="*/ 1320680 w 2391687"/>
                <a:gd name="connsiteY0" fmla="*/ 14706 h 1235954"/>
                <a:gd name="connsiteX1" fmla="*/ 2391687 w 2391687"/>
                <a:gd name="connsiteY1" fmla="*/ 1235954 h 1235954"/>
                <a:gd name="connsiteX2" fmla="*/ 0 w 2391687"/>
                <a:gd name="connsiteY2" fmla="*/ 1213853 h 1235954"/>
                <a:gd name="connsiteX3" fmla="*/ 595907 w 2391687"/>
                <a:gd name="connsiteY3" fmla="*/ 213852 h 1235954"/>
                <a:gd name="connsiteX4" fmla="*/ 1194613 w 2391687"/>
                <a:gd name="connsiteY4" fmla="*/ 0 h 1235954"/>
                <a:gd name="connsiteX0" fmla="*/ 724773 w 1795780"/>
                <a:gd name="connsiteY0" fmla="*/ 14706 h 1251278"/>
                <a:gd name="connsiteX1" fmla="*/ 1795780 w 1795780"/>
                <a:gd name="connsiteY1" fmla="*/ 1235954 h 1251278"/>
                <a:gd name="connsiteX2" fmla="*/ 553820 w 1795780"/>
                <a:gd name="connsiteY2" fmla="*/ 1251278 h 1251278"/>
                <a:gd name="connsiteX3" fmla="*/ 0 w 1795780"/>
                <a:gd name="connsiteY3" fmla="*/ 213852 h 1251278"/>
                <a:gd name="connsiteX4" fmla="*/ 598706 w 1795780"/>
                <a:gd name="connsiteY4" fmla="*/ 0 h 1251278"/>
                <a:gd name="connsiteX0" fmla="*/ 724773 w 1779884"/>
                <a:gd name="connsiteY0" fmla="*/ 14706 h 1251278"/>
                <a:gd name="connsiteX1" fmla="*/ 1779884 w 1779884"/>
                <a:gd name="connsiteY1" fmla="*/ 1075565 h 1251278"/>
                <a:gd name="connsiteX2" fmla="*/ 553820 w 1779884"/>
                <a:gd name="connsiteY2" fmla="*/ 1251278 h 1251278"/>
                <a:gd name="connsiteX3" fmla="*/ 0 w 1779884"/>
                <a:gd name="connsiteY3" fmla="*/ 213852 h 1251278"/>
                <a:gd name="connsiteX4" fmla="*/ 598706 w 1779884"/>
                <a:gd name="connsiteY4" fmla="*/ 0 h 1251278"/>
                <a:gd name="connsiteX0" fmla="*/ 724773 w 1869198"/>
                <a:gd name="connsiteY0" fmla="*/ 14706 h 1251278"/>
                <a:gd name="connsiteX1" fmla="*/ 1869198 w 1869198"/>
                <a:gd name="connsiteY1" fmla="*/ 850255 h 1251278"/>
                <a:gd name="connsiteX2" fmla="*/ 553820 w 1869198"/>
                <a:gd name="connsiteY2" fmla="*/ 1251278 h 1251278"/>
                <a:gd name="connsiteX3" fmla="*/ 0 w 1869198"/>
                <a:gd name="connsiteY3" fmla="*/ 213852 h 1251278"/>
                <a:gd name="connsiteX4" fmla="*/ 598706 w 1869198"/>
                <a:gd name="connsiteY4" fmla="*/ 0 h 12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198" h="1251278">
                  <a:moveTo>
                    <a:pt x="724773" y="14706"/>
                  </a:moveTo>
                  <a:lnTo>
                    <a:pt x="1869198" y="850255"/>
                  </a:lnTo>
                  <a:lnTo>
                    <a:pt x="553820" y="1251278"/>
                  </a:lnTo>
                  <a:lnTo>
                    <a:pt x="0" y="213852"/>
                  </a:lnTo>
                  <a:lnTo>
                    <a:pt x="598706" y="0"/>
                  </a:lnTo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F9A88F2-3484-4191-8BA9-FF6796717C2E}"/>
                </a:ext>
              </a:extLst>
            </p:cNvPr>
            <p:cNvGrpSpPr/>
            <p:nvPr/>
          </p:nvGrpSpPr>
          <p:grpSpPr>
            <a:xfrm>
              <a:off x="921692" y="862932"/>
              <a:ext cx="3347732" cy="1447097"/>
              <a:chOff x="921692" y="862932"/>
              <a:chExt cx="3347732" cy="1447097"/>
            </a:xfrm>
          </p:grpSpPr>
          <p:sp>
            <p:nvSpPr>
              <p:cNvPr id="55" name="Rounded Rectangle 34">
                <a:extLst>
                  <a:ext uri="{FF2B5EF4-FFF2-40B4-BE49-F238E27FC236}">
                    <a16:creationId xmlns:a16="http://schemas.microsoft.com/office/drawing/2014/main" id="{F7EDCF16-6B87-445F-87F8-9507484343E1}"/>
                  </a:ext>
                </a:extLst>
              </p:cNvPr>
              <p:cNvSpPr/>
              <p:nvPr/>
            </p:nvSpPr>
            <p:spPr>
              <a:xfrm>
                <a:off x="1079500" y="862932"/>
                <a:ext cx="3189924" cy="1320771"/>
              </a:xfrm>
              <a:prstGeom prst="roundRect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ounded Rectangle 35">
                <a:extLst>
                  <a:ext uri="{FF2B5EF4-FFF2-40B4-BE49-F238E27FC236}">
                    <a16:creationId xmlns:a16="http://schemas.microsoft.com/office/drawing/2014/main" id="{7F67DF21-D972-4AE6-9B32-4C76A578DCA6}"/>
                  </a:ext>
                </a:extLst>
              </p:cNvPr>
              <p:cNvSpPr/>
              <p:nvPr/>
            </p:nvSpPr>
            <p:spPr>
              <a:xfrm>
                <a:off x="921692" y="989258"/>
                <a:ext cx="3189924" cy="1320771"/>
              </a:xfrm>
              <a:prstGeom prst="roundRect">
                <a:avLst/>
              </a:prstGeom>
              <a:solidFill>
                <a:srgbClr val="00459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EU-US privacy shield:</a:t>
                </a:r>
              </a:p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US must comply by September 1, 2019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A697C9C-BFA8-3847-BE8E-2F1C64A9BF50}"/>
              </a:ext>
            </a:extLst>
          </p:cNvPr>
          <p:cNvGrpSpPr/>
          <p:nvPr/>
        </p:nvGrpSpPr>
        <p:grpSpPr>
          <a:xfrm flipH="1">
            <a:off x="6812640" y="497122"/>
            <a:ext cx="4170416" cy="1728797"/>
            <a:chOff x="977900" y="780614"/>
            <a:chExt cx="4170416" cy="1728797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C81089D-4637-A74F-949F-B7FDA9DE32FC}"/>
                </a:ext>
              </a:extLst>
            </p:cNvPr>
            <p:cNvSpPr/>
            <p:nvPr/>
          </p:nvSpPr>
          <p:spPr>
            <a:xfrm>
              <a:off x="1053104" y="821656"/>
              <a:ext cx="4095212" cy="1687755"/>
            </a:xfrm>
            <a:custGeom>
              <a:avLst/>
              <a:gdLst>
                <a:gd name="connsiteX0" fmla="*/ 3035300 w 3835400"/>
                <a:gd name="connsiteY0" fmla="*/ 50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2971800 w 3835400"/>
                <a:gd name="connsiteY0" fmla="*/ 558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1193800 w 2057400"/>
                <a:gd name="connsiteY0" fmla="*/ 5588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2057400"/>
                <a:gd name="connsiteY0" fmla="*/ 3556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1981200"/>
                <a:gd name="connsiteY0" fmla="*/ 3556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1193800 w 1981200"/>
                <a:gd name="connsiteY0" fmla="*/ 254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3111500 w 3898900"/>
                <a:gd name="connsiteY0" fmla="*/ 25400 h 1727200"/>
                <a:gd name="connsiteX1" fmla="*/ 3898900 w 3898900"/>
                <a:gd name="connsiteY1" fmla="*/ 1727200 h 1727200"/>
                <a:gd name="connsiteX2" fmla="*/ 0 w 3898900"/>
                <a:gd name="connsiteY2" fmla="*/ 1219200 h 1727200"/>
                <a:gd name="connsiteX3" fmla="*/ 3086100 w 3898900"/>
                <a:gd name="connsiteY3" fmla="*/ 0 h 1727200"/>
                <a:gd name="connsiteX4" fmla="*/ 3086100 w 3898900"/>
                <a:gd name="connsiteY4" fmla="*/ 0 h 1727200"/>
                <a:gd name="connsiteX0" fmla="*/ 3111500 w 4064000"/>
                <a:gd name="connsiteY0" fmla="*/ 25400 h 1397000"/>
                <a:gd name="connsiteX1" fmla="*/ 4064000 w 4064000"/>
                <a:gd name="connsiteY1" fmla="*/ 1397000 h 1397000"/>
                <a:gd name="connsiteX2" fmla="*/ 0 w 4064000"/>
                <a:gd name="connsiteY2" fmla="*/ 1219200 h 1397000"/>
                <a:gd name="connsiteX3" fmla="*/ 3086100 w 4064000"/>
                <a:gd name="connsiteY3" fmla="*/ 0 h 1397000"/>
                <a:gd name="connsiteX4" fmla="*/ 3086100 w 4064000"/>
                <a:gd name="connsiteY4" fmla="*/ 0 h 1397000"/>
                <a:gd name="connsiteX0" fmla="*/ 3111500 w 4203700"/>
                <a:gd name="connsiteY0" fmla="*/ 25400 h 1460500"/>
                <a:gd name="connsiteX1" fmla="*/ 4203700 w 4203700"/>
                <a:gd name="connsiteY1" fmla="*/ 1460500 h 1460500"/>
                <a:gd name="connsiteX2" fmla="*/ 0 w 4203700"/>
                <a:gd name="connsiteY2" fmla="*/ 1219200 h 1460500"/>
                <a:gd name="connsiteX3" fmla="*/ 3086100 w 4203700"/>
                <a:gd name="connsiteY3" fmla="*/ 0 h 1460500"/>
                <a:gd name="connsiteX4" fmla="*/ 3086100 w 4203700"/>
                <a:gd name="connsiteY4" fmla="*/ 0 h 1460500"/>
                <a:gd name="connsiteX0" fmla="*/ 3111500 w 4095212"/>
                <a:gd name="connsiteY0" fmla="*/ 25400 h 1646480"/>
                <a:gd name="connsiteX1" fmla="*/ 4095212 w 4095212"/>
                <a:gd name="connsiteY1" fmla="*/ 1646480 h 1646480"/>
                <a:gd name="connsiteX2" fmla="*/ 0 w 4095212"/>
                <a:gd name="connsiteY2" fmla="*/ 1219200 h 1646480"/>
                <a:gd name="connsiteX3" fmla="*/ 3086100 w 4095212"/>
                <a:gd name="connsiteY3" fmla="*/ 0 h 1646480"/>
                <a:gd name="connsiteX4" fmla="*/ 3086100 w 4095212"/>
                <a:gd name="connsiteY4" fmla="*/ 0 h 1646480"/>
                <a:gd name="connsiteX0" fmla="*/ 3111500 w 4095212"/>
                <a:gd name="connsiteY0" fmla="*/ 66675 h 1687755"/>
                <a:gd name="connsiteX1" fmla="*/ 4095212 w 4095212"/>
                <a:gd name="connsiteY1" fmla="*/ 1687755 h 1687755"/>
                <a:gd name="connsiteX2" fmla="*/ 0 w 4095212"/>
                <a:gd name="connsiteY2" fmla="*/ 1260475 h 1687755"/>
                <a:gd name="connsiteX3" fmla="*/ 3086100 w 4095212"/>
                <a:gd name="connsiteY3" fmla="*/ 41275 h 1687755"/>
                <a:gd name="connsiteX4" fmla="*/ 2997200 w 4095212"/>
                <a:gd name="connsiteY4" fmla="*/ 0 h 1687755"/>
                <a:gd name="connsiteX0" fmla="*/ 3111500 w 4095212"/>
                <a:gd name="connsiteY0" fmla="*/ 66675 h 1687755"/>
                <a:gd name="connsiteX1" fmla="*/ 4095212 w 4095212"/>
                <a:gd name="connsiteY1" fmla="*/ 1687755 h 1687755"/>
                <a:gd name="connsiteX2" fmla="*/ 0 w 4095212"/>
                <a:gd name="connsiteY2" fmla="*/ 1260475 h 1687755"/>
                <a:gd name="connsiteX3" fmla="*/ 3000375 w 4095212"/>
                <a:gd name="connsiteY3" fmla="*/ 82550 h 1687755"/>
                <a:gd name="connsiteX4" fmla="*/ 2997200 w 4095212"/>
                <a:gd name="connsiteY4" fmla="*/ 0 h 1687755"/>
                <a:gd name="connsiteX0" fmla="*/ 3054350 w 4095212"/>
                <a:gd name="connsiteY0" fmla="*/ 28575 h 1687755"/>
                <a:gd name="connsiteX1" fmla="*/ 4095212 w 4095212"/>
                <a:gd name="connsiteY1" fmla="*/ 1687755 h 1687755"/>
                <a:gd name="connsiteX2" fmla="*/ 0 w 4095212"/>
                <a:gd name="connsiteY2" fmla="*/ 1260475 h 1687755"/>
                <a:gd name="connsiteX3" fmla="*/ 3000375 w 4095212"/>
                <a:gd name="connsiteY3" fmla="*/ 82550 h 1687755"/>
                <a:gd name="connsiteX4" fmla="*/ 2997200 w 4095212"/>
                <a:gd name="connsiteY4" fmla="*/ 0 h 168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5212" h="1687755">
                  <a:moveTo>
                    <a:pt x="3054350" y="28575"/>
                  </a:moveTo>
                  <a:lnTo>
                    <a:pt x="4095212" y="1687755"/>
                  </a:lnTo>
                  <a:lnTo>
                    <a:pt x="0" y="1260475"/>
                  </a:lnTo>
                  <a:lnTo>
                    <a:pt x="3000375" y="82550"/>
                  </a:lnTo>
                  <a:lnTo>
                    <a:pt x="2997200" y="0"/>
                  </a:lnTo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79018A0-B026-CD46-A3FD-DF48316D625C}"/>
                </a:ext>
              </a:extLst>
            </p:cNvPr>
            <p:cNvGrpSpPr/>
            <p:nvPr/>
          </p:nvGrpSpPr>
          <p:grpSpPr>
            <a:xfrm>
              <a:off x="977900" y="780614"/>
              <a:ext cx="3291524" cy="1403089"/>
              <a:chOff x="977900" y="780614"/>
              <a:chExt cx="3291524" cy="1403089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B04613A9-ACC2-8B4D-BD9D-5A919C60CEFA}"/>
                  </a:ext>
                </a:extLst>
              </p:cNvPr>
              <p:cNvSpPr/>
              <p:nvPr/>
            </p:nvSpPr>
            <p:spPr>
              <a:xfrm>
                <a:off x="1079500" y="862932"/>
                <a:ext cx="3189924" cy="1320771"/>
              </a:xfrm>
              <a:prstGeom prst="roundRect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A3A79004-B2D5-1F4B-A6C5-727909ECA672}"/>
                  </a:ext>
                </a:extLst>
              </p:cNvPr>
              <p:cNvSpPr/>
              <p:nvPr/>
            </p:nvSpPr>
            <p:spPr>
              <a:xfrm>
                <a:off x="977900" y="780614"/>
                <a:ext cx="3189924" cy="1320771"/>
              </a:xfrm>
              <a:prstGeom prst="roundRect">
                <a:avLst/>
              </a:prstGeom>
              <a:solidFill>
                <a:srgbClr val="00459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Hong Kong</a:t>
                </a:r>
              </a:p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issues guidance</a:t>
                </a:r>
              </a:p>
            </p:txBody>
          </p:sp>
        </p:grp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A074E9-315E-1A4B-96A0-92E4182E9BD8}"/>
              </a:ext>
            </a:extLst>
          </p:cNvPr>
          <p:cNvGrpSpPr/>
          <p:nvPr/>
        </p:nvGrpSpPr>
        <p:grpSpPr>
          <a:xfrm>
            <a:off x="1890535" y="689181"/>
            <a:ext cx="3400661" cy="1537451"/>
            <a:chOff x="977900" y="780614"/>
            <a:chExt cx="3694705" cy="1746018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F3DADFC-7ACB-3B42-A271-D44D0A00143E}"/>
                </a:ext>
              </a:extLst>
            </p:cNvPr>
            <p:cNvSpPr/>
            <p:nvPr/>
          </p:nvSpPr>
          <p:spPr>
            <a:xfrm>
              <a:off x="1171079" y="862932"/>
              <a:ext cx="3501526" cy="1663700"/>
            </a:xfrm>
            <a:custGeom>
              <a:avLst/>
              <a:gdLst>
                <a:gd name="connsiteX0" fmla="*/ 3035300 w 3835400"/>
                <a:gd name="connsiteY0" fmla="*/ 50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2971800 w 3835400"/>
                <a:gd name="connsiteY0" fmla="*/ 558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1193800 w 2057400"/>
                <a:gd name="connsiteY0" fmla="*/ 5588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2057400"/>
                <a:gd name="connsiteY0" fmla="*/ 3556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1981200"/>
                <a:gd name="connsiteY0" fmla="*/ 3556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1193800 w 1981200"/>
                <a:gd name="connsiteY0" fmla="*/ 254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3111500 w 3898900"/>
                <a:gd name="connsiteY0" fmla="*/ 25400 h 1727200"/>
                <a:gd name="connsiteX1" fmla="*/ 3898900 w 3898900"/>
                <a:gd name="connsiteY1" fmla="*/ 1727200 h 1727200"/>
                <a:gd name="connsiteX2" fmla="*/ 0 w 3898900"/>
                <a:gd name="connsiteY2" fmla="*/ 1219200 h 1727200"/>
                <a:gd name="connsiteX3" fmla="*/ 3086100 w 3898900"/>
                <a:gd name="connsiteY3" fmla="*/ 0 h 1727200"/>
                <a:gd name="connsiteX4" fmla="*/ 3086100 w 3898900"/>
                <a:gd name="connsiteY4" fmla="*/ 0 h 1727200"/>
                <a:gd name="connsiteX0" fmla="*/ 3111500 w 3619500"/>
                <a:gd name="connsiteY0" fmla="*/ 25400 h 1663700"/>
                <a:gd name="connsiteX1" fmla="*/ 3619500 w 3619500"/>
                <a:gd name="connsiteY1" fmla="*/ 1663700 h 1663700"/>
                <a:gd name="connsiteX2" fmla="*/ 0 w 3619500"/>
                <a:gd name="connsiteY2" fmla="*/ 1219200 h 1663700"/>
                <a:gd name="connsiteX3" fmla="*/ 3086100 w 3619500"/>
                <a:gd name="connsiteY3" fmla="*/ 0 h 1663700"/>
                <a:gd name="connsiteX4" fmla="*/ 3086100 w 3619500"/>
                <a:gd name="connsiteY4" fmla="*/ 0 h 1663700"/>
                <a:gd name="connsiteX0" fmla="*/ 3111500 w 3619500"/>
                <a:gd name="connsiteY0" fmla="*/ 25400 h 1663700"/>
                <a:gd name="connsiteX1" fmla="*/ 3619500 w 3619500"/>
                <a:gd name="connsiteY1" fmla="*/ 1663700 h 1663700"/>
                <a:gd name="connsiteX2" fmla="*/ 0 w 3619500"/>
                <a:gd name="connsiteY2" fmla="*/ 1219200 h 1663700"/>
                <a:gd name="connsiteX3" fmla="*/ 3086100 w 3619500"/>
                <a:gd name="connsiteY3" fmla="*/ 0 h 1663700"/>
                <a:gd name="connsiteX4" fmla="*/ 2937080 w 3619500"/>
                <a:gd name="connsiteY4" fmla="*/ 45432 h 1663700"/>
                <a:gd name="connsiteX0" fmla="*/ 3111500 w 3619500"/>
                <a:gd name="connsiteY0" fmla="*/ 25400 h 1663700"/>
                <a:gd name="connsiteX1" fmla="*/ 3619500 w 3619500"/>
                <a:gd name="connsiteY1" fmla="*/ 1663700 h 1663700"/>
                <a:gd name="connsiteX2" fmla="*/ 0 w 3619500"/>
                <a:gd name="connsiteY2" fmla="*/ 1219200 h 1663700"/>
                <a:gd name="connsiteX3" fmla="*/ 2937080 w 3619500"/>
                <a:gd name="connsiteY3" fmla="*/ 0 h 1663700"/>
                <a:gd name="connsiteX4" fmla="*/ 2937080 w 3619500"/>
                <a:gd name="connsiteY4" fmla="*/ 45432 h 1663700"/>
                <a:gd name="connsiteX0" fmla="*/ 3092872 w 3619500"/>
                <a:gd name="connsiteY0" fmla="*/ 38381 h 1663700"/>
                <a:gd name="connsiteX1" fmla="*/ 3619500 w 3619500"/>
                <a:gd name="connsiteY1" fmla="*/ 1663700 h 1663700"/>
                <a:gd name="connsiteX2" fmla="*/ 0 w 3619500"/>
                <a:gd name="connsiteY2" fmla="*/ 1219200 h 1663700"/>
                <a:gd name="connsiteX3" fmla="*/ 2937080 w 3619500"/>
                <a:gd name="connsiteY3" fmla="*/ 0 h 1663700"/>
                <a:gd name="connsiteX4" fmla="*/ 2937080 w 3619500"/>
                <a:gd name="connsiteY4" fmla="*/ 45432 h 1663700"/>
                <a:gd name="connsiteX0" fmla="*/ 2974898 w 3501526"/>
                <a:gd name="connsiteY0" fmla="*/ 38381 h 1663700"/>
                <a:gd name="connsiteX1" fmla="*/ 3501526 w 3501526"/>
                <a:gd name="connsiteY1" fmla="*/ 1663700 h 1663700"/>
                <a:gd name="connsiteX2" fmla="*/ 0 w 3501526"/>
                <a:gd name="connsiteY2" fmla="*/ 1225690 h 1663700"/>
                <a:gd name="connsiteX3" fmla="*/ 2819106 w 3501526"/>
                <a:gd name="connsiteY3" fmla="*/ 0 h 1663700"/>
                <a:gd name="connsiteX4" fmla="*/ 2819106 w 3501526"/>
                <a:gd name="connsiteY4" fmla="*/ 45432 h 166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1526" h="1663700">
                  <a:moveTo>
                    <a:pt x="2974898" y="38381"/>
                  </a:moveTo>
                  <a:lnTo>
                    <a:pt x="3501526" y="1663700"/>
                  </a:lnTo>
                  <a:lnTo>
                    <a:pt x="0" y="1225690"/>
                  </a:lnTo>
                  <a:lnTo>
                    <a:pt x="2819106" y="0"/>
                  </a:lnTo>
                  <a:lnTo>
                    <a:pt x="2819106" y="45432"/>
                  </a:lnTo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1CE2C0-402A-E946-A03C-9FB521A2671D}"/>
                </a:ext>
              </a:extLst>
            </p:cNvPr>
            <p:cNvGrpSpPr/>
            <p:nvPr/>
          </p:nvGrpSpPr>
          <p:grpSpPr>
            <a:xfrm>
              <a:off x="977900" y="780614"/>
              <a:ext cx="3291524" cy="1403089"/>
              <a:chOff x="977900" y="780614"/>
              <a:chExt cx="3291524" cy="1403089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FC2EA88A-1B44-874B-B224-F8DEDD837F11}"/>
                  </a:ext>
                </a:extLst>
              </p:cNvPr>
              <p:cNvSpPr/>
              <p:nvPr/>
            </p:nvSpPr>
            <p:spPr>
              <a:xfrm>
                <a:off x="1079500" y="862932"/>
                <a:ext cx="3189924" cy="1320771"/>
              </a:xfrm>
              <a:prstGeom prst="roundRect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9C000FB-EE22-8542-BE19-AA2F3EA44387}"/>
                  </a:ext>
                </a:extLst>
              </p:cNvPr>
              <p:cNvSpPr/>
              <p:nvPr/>
            </p:nvSpPr>
            <p:spPr>
              <a:xfrm>
                <a:off x="977900" y="780614"/>
                <a:ext cx="3189924" cy="1320771"/>
              </a:xfrm>
              <a:prstGeom prst="roundRect">
                <a:avLst/>
              </a:prstGeom>
              <a:solidFill>
                <a:srgbClr val="00459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 Senate proposes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bill to mimic GDPR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0E3205-CCAE-9C4D-802F-741CD90B37EA}"/>
              </a:ext>
            </a:extLst>
          </p:cNvPr>
          <p:cNvGrpSpPr/>
          <p:nvPr/>
        </p:nvGrpSpPr>
        <p:grpSpPr>
          <a:xfrm>
            <a:off x="777749" y="2689166"/>
            <a:ext cx="4355103" cy="1403089"/>
            <a:chOff x="977900" y="780614"/>
            <a:chExt cx="4355103" cy="1403089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F350AD2-EF06-F042-921E-89BCFF66E8EB}"/>
                </a:ext>
              </a:extLst>
            </p:cNvPr>
            <p:cNvSpPr/>
            <p:nvPr/>
          </p:nvSpPr>
          <p:spPr>
            <a:xfrm>
              <a:off x="3640448" y="796892"/>
              <a:ext cx="1692555" cy="1310640"/>
            </a:xfrm>
            <a:custGeom>
              <a:avLst/>
              <a:gdLst>
                <a:gd name="connsiteX0" fmla="*/ 3035300 w 3835400"/>
                <a:gd name="connsiteY0" fmla="*/ 50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2971800 w 3835400"/>
                <a:gd name="connsiteY0" fmla="*/ 558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1193800 w 2057400"/>
                <a:gd name="connsiteY0" fmla="*/ 5588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2057400"/>
                <a:gd name="connsiteY0" fmla="*/ 3556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1981200"/>
                <a:gd name="connsiteY0" fmla="*/ 3556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1193800 w 1981200"/>
                <a:gd name="connsiteY0" fmla="*/ 254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3111500 w 3898900"/>
                <a:gd name="connsiteY0" fmla="*/ 25400 h 1727200"/>
                <a:gd name="connsiteX1" fmla="*/ 3898900 w 3898900"/>
                <a:gd name="connsiteY1" fmla="*/ 1727200 h 1727200"/>
                <a:gd name="connsiteX2" fmla="*/ 0 w 3898900"/>
                <a:gd name="connsiteY2" fmla="*/ 1219200 h 1727200"/>
                <a:gd name="connsiteX3" fmla="*/ 3086100 w 3898900"/>
                <a:gd name="connsiteY3" fmla="*/ 0 h 1727200"/>
                <a:gd name="connsiteX4" fmla="*/ 3086100 w 3898900"/>
                <a:gd name="connsiteY4" fmla="*/ 0 h 1727200"/>
                <a:gd name="connsiteX0" fmla="*/ 3111500 w 4419600"/>
                <a:gd name="connsiteY0" fmla="*/ 25400 h 1219200"/>
                <a:gd name="connsiteX1" fmla="*/ 4419600 w 4419600"/>
                <a:gd name="connsiteY1" fmla="*/ 723900 h 1219200"/>
                <a:gd name="connsiteX2" fmla="*/ 0 w 4419600"/>
                <a:gd name="connsiteY2" fmla="*/ 1219200 h 1219200"/>
                <a:gd name="connsiteX3" fmla="*/ 3086100 w 4419600"/>
                <a:gd name="connsiteY3" fmla="*/ 0 h 1219200"/>
                <a:gd name="connsiteX4" fmla="*/ 3086100 w 4419600"/>
                <a:gd name="connsiteY4" fmla="*/ 0 h 1219200"/>
                <a:gd name="connsiteX0" fmla="*/ 177800 w 1485900"/>
                <a:gd name="connsiteY0" fmla="*/ 25400 h 1244600"/>
                <a:gd name="connsiteX1" fmla="*/ 1485900 w 1485900"/>
                <a:gd name="connsiteY1" fmla="*/ 723900 h 1244600"/>
                <a:gd name="connsiteX2" fmla="*/ 0 w 1485900"/>
                <a:gd name="connsiteY2" fmla="*/ 1244600 h 1244600"/>
                <a:gd name="connsiteX3" fmla="*/ 152400 w 1485900"/>
                <a:gd name="connsiteY3" fmla="*/ 0 h 1244600"/>
                <a:gd name="connsiteX4" fmla="*/ 152400 w 1485900"/>
                <a:gd name="connsiteY4" fmla="*/ 0 h 1244600"/>
                <a:gd name="connsiteX0" fmla="*/ 177800 w 1485900"/>
                <a:gd name="connsiteY0" fmla="*/ 100556 h 1319756"/>
                <a:gd name="connsiteX1" fmla="*/ 1485900 w 1485900"/>
                <a:gd name="connsiteY1" fmla="*/ 799056 h 1319756"/>
                <a:gd name="connsiteX2" fmla="*/ 0 w 1485900"/>
                <a:gd name="connsiteY2" fmla="*/ 1319756 h 1319756"/>
                <a:gd name="connsiteX3" fmla="*/ 152400 w 1485900"/>
                <a:gd name="connsiteY3" fmla="*/ 75156 h 1319756"/>
                <a:gd name="connsiteX4" fmla="*/ 573024 w 1485900"/>
                <a:gd name="connsiteY4" fmla="*/ 148308 h 1319756"/>
                <a:gd name="connsiteX0" fmla="*/ 522675 w 1830775"/>
                <a:gd name="connsiteY0" fmla="*/ 0 h 1219200"/>
                <a:gd name="connsiteX1" fmla="*/ 1830775 w 1830775"/>
                <a:gd name="connsiteY1" fmla="*/ 698500 h 1219200"/>
                <a:gd name="connsiteX2" fmla="*/ 344875 w 1830775"/>
                <a:gd name="connsiteY2" fmla="*/ 1219200 h 1219200"/>
                <a:gd name="connsiteX3" fmla="*/ 12643 w 1830775"/>
                <a:gd name="connsiteY3" fmla="*/ 404368 h 1219200"/>
                <a:gd name="connsiteX4" fmla="*/ 917899 w 1830775"/>
                <a:gd name="connsiteY4" fmla="*/ 47752 h 1219200"/>
                <a:gd name="connsiteX0" fmla="*/ 524155 w 1832255"/>
                <a:gd name="connsiteY0" fmla="*/ 0 h 1219200"/>
                <a:gd name="connsiteX1" fmla="*/ 1832255 w 1832255"/>
                <a:gd name="connsiteY1" fmla="*/ 698500 h 1219200"/>
                <a:gd name="connsiteX2" fmla="*/ 346355 w 1832255"/>
                <a:gd name="connsiteY2" fmla="*/ 1219200 h 1219200"/>
                <a:gd name="connsiteX3" fmla="*/ 14123 w 1832255"/>
                <a:gd name="connsiteY3" fmla="*/ 404368 h 1219200"/>
                <a:gd name="connsiteX4" fmla="*/ 142139 w 1832255"/>
                <a:gd name="connsiteY4" fmla="*/ 75184 h 1219200"/>
                <a:gd name="connsiteX0" fmla="*/ 405283 w 1832255"/>
                <a:gd name="connsiteY0" fmla="*/ 0 h 1310640"/>
                <a:gd name="connsiteX1" fmla="*/ 1832255 w 1832255"/>
                <a:gd name="connsiteY1" fmla="*/ 789940 h 1310640"/>
                <a:gd name="connsiteX2" fmla="*/ 346355 w 1832255"/>
                <a:gd name="connsiteY2" fmla="*/ 1310640 h 1310640"/>
                <a:gd name="connsiteX3" fmla="*/ 14123 w 1832255"/>
                <a:gd name="connsiteY3" fmla="*/ 495808 h 1310640"/>
                <a:gd name="connsiteX4" fmla="*/ 142139 w 1832255"/>
                <a:gd name="connsiteY4" fmla="*/ 166624 h 1310640"/>
                <a:gd name="connsiteX0" fmla="*/ 405283 w 1832255"/>
                <a:gd name="connsiteY0" fmla="*/ 0 h 1310640"/>
                <a:gd name="connsiteX1" fmla="*/ 1832255 w 1832255"/>
                <a:gd name="connsiteY1" fmla="*/ 332740 h 1310640"/>
                <a:gd name="connsiteX2" fmla="*/ 346355 w 1832255"/>
                <a:gd name="connsiteY2" fmla="*/ 1310640 h 1310640"/>
                <a:gd name="connsiteX3" fmla="*/ 14123 w 1832255"/>
                <a:gd name="connsiteY3" fmla="*/ 495808 h 1310640"/>
                <a:gd name="connsiteX4" fmla="*/ 142139 w 1832255"/>
                <a:gd name="connsiteY4" fmla="*/ 166624 h 1310640"/>
                <a:gd name="connsiteX0" fmla="*/ 405283 w 1692555"/>
                <a:gd name="connsiteY0" fmla="*/ 0 h 1310640"/>
                <a:gd name="connsiteX1" fmla="*/ 1692555 w 1692555"/>
                <a:gd name="connsiteY1" fmla="*/ 561340 h 1310640"/>
                <a:gd name="connsiteX2" fmla="*/ 346355 w 1692555"/>
                <a:gd name="connsiteY2" fmla="*/ 1310640 h 1310640"/>
                <a:gd name="connsiteX3" fmla="*/ 14123 w 1692555"/>
                <a:gd name="connsiteY3" fmla="*/ 495808 h 1310640"/>
                <a:gd name="connsiteX4" fmla="*/ 142139 w 1692555"/>
                <a:gd name="connsiteY4" fmla="*/ 166624 h 131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555" h="1310640">
                  <a:moveTo>
                    <a:pt x="405283" y="0"/>
                  </a:moveTo>
                  <a:lnTo>
                    <a:pt x="1692555" y="561340"/>
                  </a:lnTo>
                  <a:lnTo>
                    <a:pt x="346355" y="1310640"/>
                  </a:lnTo>
                  <a:cubicBezTo>
                    <a:pt x="397155" y="895773"/>
                    <a:pt x="48159" y="686477"/>
                    <a:pt x="14123" y="495808"/>
                  </a:cubicBezTo>
                  <a:cubicBezTo>
                    <a:pt x="-19913" y="305139"/>
                    <a:pt x="1931" y="142240"/>
                    <a:pt x="142139" y="166624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96F96AE-2606-3841-983B-97F7E82B2215}"/>
                </a:ext>
              </a:extLst>
            </p:cNvPr>
            <p:cNvGrpSpPr/>
            <p:nvPr/>
          </p:nvGrpSpPr>
          <p:grpSpPr>
            <a:xfrm>
              <a:off x="977900" y="780614"/>
              <a:ext cx="3291524" cy="1403089"/>
              <a:chOff x="977900" y="780614"/>
              <a:chExt cx="3291524" cy="1403089"/>
            </a:xfrm>
          </p:grpSpPr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CF39B502-ECAB-FA41-9382-B2F404664EB2}"/>
                  </a:ext>
                </a:extLst>
              </p:cNvPr>
              <p:cNvSpPr/>
              <p:nvPr/>
            </p:nvSpPr>
            <p:spPr>
              <a:xfrm>
                <a:off x="1079500" y="862932"/>
                <a:ext cx="3189924" cy="1320771"/>
              </a:xfrm>
              <a:prstGeom prst="roundRect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1986D940-0993-1947-AC86-95A880C86DF7}"/>
                  </a:ext>
                </a:extLst>
              </p:cNvPr>
              <p:cNvSpPr/>
              <p:nvPr/>
            </p:nvSpPr>
            <p:spPr>
              <a:xfrm>
                <a:off x="977900" y="780614"/>
                <a:ext cx="3189924" cy="1320771"/>
              </a:xfrm>
              <a:prstGeom prst="roundRect">
                <a:avLst/>
              </a:prstGeom>
              <a:solidFill>
                <a:srgbClr val="00459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Brazil enacts privacy law with GDPR provisions 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75C4CB-0E1C-3F4A-9B5F-7E86FA29E41A}"/>
              </a:ext>
            </a:extLst>
          </p:cNvPr>
          <p:cNvGrpSpPr/>
          <p:nvPr/>
        </p:nvGrpSpPr>
        <p:grpSpPr>
          <a:xfrm flipH="1">
            <a:off x="6659206" y="4104329"/>
            <a:ext cx="3942441" cy="1456922"/>
            <a:chOff x="1079500" y="623885"/>
            <a:chExt cx="4382203" cy="1883929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4DE8CB2-D2C4-6845-A443-61C2EA3ED397}"/>
                </a:ext>
              </a:extLst>
            </p:cNvPr>
            <p:cNvSpPr/>
            <p:nvPr/>
          </p:nvSpPr>
          <p:spPr>
            <a:xfrm>
              <a:off x="1515158" y="623885"/>
              <a:ext cx="3946545" cy="1844101"/>
            </a:xfrm>
            <a:custGeom>
              <a:avLst/>
              <a:gdLst>
                <a:gd name="connsiteX0" fmla="*/ 3035300 w 3835400"/>
                <a:gd name="connsiteY0" fmla="*/ 50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2971800 w 3835400"/>
                <a:gd name="connsiteY0" fmla="*/ 558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1193800 w 2057400"/>
                <a:gd name="connsiteY0" fmla="*/ 5588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2057400"/>
                <a:gd name="connsiteY0" fmla="*/ 3556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1981200"/>
                <a:gd name="connsiteY0" fmla="*/ 3556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1193800 w 1981200"/>
                <a:gd name="connsiteY0" fmla="*/ 254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3111500 w 3898900"/>
                <a:gd name="connsiteY0" fmla="*/ 25400 h 1727200"/>
                <a:gd name="connsiteX1" fmla="*/ 3898900 w 3898900"/>
                <a:gd name="connsiteY1" fmla="*/ 1727200 h 1727200"/>
                <a:gd name="connsiteX2" fmla="*/ 0 w 3898900"/>
                <a:gd name="connsiteY2" fmla="*/ 1219200 h 1727200"/>
                <a:gd name="connsiteX3" fmla="*/ 3086100 w 3898900"/>
                <a:gd name="connsiteY3" fmla="*/ 0 h 1727200"/>
                <a:gd name="connsiteX4" fmla="*/ 3086100 w 3898900"/>
                <a:gd name="connsiteY4" fmla="*/ 0 h 1727200"/>
                <a:gd name="connsiteX0" fmla="*/ 3111500 w 4419600"/>
                <a:gd name="connsiteY0" fmla="*/ 25400 h 1219200"/>
                <a:gd name="connsiteX1" fmla="*/ 4419600 w 4419600"/>
                <a:gd name="connsiteY1" fmla="*/ 723900 h 1219200"/>
                <a:gd name="connsiteX2" fmla="*/ 0 w 4419600"/>
                <a:gd name="connsiteY2" fmla="*/ 1219200 h 1219200"/>
                <a:gd name="connsiteX3" fmla="*/ 3086100 w 4419600"/>
                <a:gd name="connsiteY3" fmla="*/ 0 h 1219200"/>
                <a:gd name="connsiteX4" fmla="*/ 3086100 w 4419600"/>
                <a:gd name="connsiteY4" fmla="*/ 0 h 1219200"/>
                <a:gd name="connsiteX0" fmla="*/ 177800 w 1485900"/>
                <a:gd name="connsiteY0" fmla="*/ 25400 h 1244600"/>
                <a:gd name="connsiteX1" fmla="*/ 1485900 w 1485900"/>
                <a:gd name="connsiteY1" fmla="*/ 723900 h 1244600"/>
                <a:gd name="connsiteX2" fmla="*/ 0 w 1485900"/>
                <a:gd name="connsiteY2" fmla="*/ 1244600 h 1244600"/>
                <a:gd name="connsiteX3" fmla="*/ 152400 w 1485900"/>
                <a:gd name="connsiteY3" fmla="*/ 0 h 1244600"/>
                <a:gd name="connsiteX4" fmla="*/ 152400 w 1485900"/>
                <a:gd name="connsiteY4" fmla="*/ 0 h 1244600"/>
                <a:gd name="connsiteX0" fmla="*/ 177800 w 1485900"/>
                <a:gd name="connsiteY0" fmla="*/ 100556 h 1319756"/>
                <a:gd name="connsiteX1" fmla="*/ 1485900 w 1485900"/>
                <a:gd name="connsiteY1" fmla="*/ 799056 h 1319756"/>
                <a:gd name="connsiteX2" fmla="*/ 0 w 1485900"/>
                <a:gd name="connsiteY2" fmla="*/ 1319756 h 1319756"/>
                <a:gd name="connsiteX3" fmla="*/ 152400 w 1485900"/>
                <a:gd name="connsiteY3" fmla="*/ 75156 h 1319756"/>
                <a:gd name="connsiteX4" fmla="*/ 573024 w 1485900"/>
                <a:gd name="connsiteY4" fmla="*/ 148308 h 1319756"/>
                <a:gd name="connsiteX0" fmla="*/ 522675 w 1830775"/>
                <a:gd name="connsiteY0" fmla="*/ 0 h 1219200"/>
                <a:gd name="connsiteX1" fmla="*/ 1830775 w 1830775"/>
                <a:gd name="connsiteY1" fmla="*/ 698500 h 1219200"/>
                <a:gd name="connsiteX2" fmla="*/ 344875 w 1830775"/>
                <a:gd name="connsiteY2" fmla="*/ 1219200 h 1219200"/>
                <a:gd name="connsiteX3" fmla="*/ 12643 w 1830775"/>
                <a:gd name="connsiteY3" fmla="*/ 404368 h 1219200"/>
                <a:gd name="connsiteX4" fmla="*/ 917899 w 1830775"/>
                <a:gd name="connsiteY4" fmla="*/ 47752 h 1219200"/>
                <a:gd name="connsiteX0" fmla="*/ 524155 w 1832255"/>
                <a:gd name="connsiteY0" fmla="*/ 0 h 1219200"/>
                <a:gd name="connsiteX1" fmla="*/ 1832255 w 1832255"/>
                <a:gd name="connsiteY1" fmla="*/ 698500 h 1219200"/>
                <a:gd name="connsiteX2" fmla="*/ 346355 w 1832255"/>
                <a:gd name="connsiteY2" fmla="*/ 1219200 h 1219200"/>
                <a:gd name="connsiteX3" fmla="*/ 14123 w 1832255"/>
                <a:gd name="connsiteY3" fmla="*/ 404368 h 1219200"/>
                <a:gd name="connsiteX4" fmla="*/ 142139 w 1832255"/>
                <a:gd name="connsiteY4" fmla="*/ 75184 h 1219200"/>
                <a:gd name="connsiteX0" fmla="*/ 405283 w 1832255"/>
                <a:gd name="connsiteY0" fmla="*/ 0 h 1310640"/>
                <a:gd name="connsiteX1" fmla="*/ 1832255 w 1832255"/>
                <a:gd name="connsiteY1" fmla="*/ 789940 h 1310640"/>
                <a:gd name="connsiteX2" fmla="*/ 346355 w 1832255"/>
                <a:gd name="connsiteY2" fmla="*/ 1310640 h 1310640"/>
                <a:gd name="connsiteX3" fmla="*/ 14123 w 1832255"/>
                <a:gd name="connsiteY3" fmla="*/ 495808 h 1310640"/>
                <a:gd name="connsiteX4" fmla="*/ 142139 w 1832255"/>
                <a:gd name="connsiteY4" fmla="*/ 166624 h 1310640"/>
                <a:gd name="connsiteX0" fmla="*/ 405283 w 1832255"/>
                <a:gd name="connsiteY0" fmla="*/ 0 h 1310640"/>
                <a:gd name="connsiteX1" fmla="*/ 1832255 w 1832255"/>
                <a:gd name="connsiteY1" fmla="*/ 332740 h 1310640"/>
                <a:gd name="connsiteX2" fmla="*/ 346355 w 1832255"/>
                <a:gd name="connsiteY2" fmla="*/ 1310640 h 1310640"/>
                <a:gd name="connsiteX3" fmla="*/ 14123 w 1832255"/>
                <a:gd name="connsiteY3" fmla="*/ 495808 h 1310640"/>
                <a:gd name="connsiteX4" fmla="*/ 142139 w 1832255"/>
                <a:gd name="connsiteY4" fmla="*/ 166624 h 1310640"/>
                <a:gd name="connsiteX0" fmla="*/ 405283 w 2340255"/>
                <a:gd name="connsiteY0" fmla="*/ 0 h 1310640"/>
                <a:gd name="connsiteX1" fmla="*/ 2340255 w 2340255"/>
                <a:gd name="connsiteY1" fmla="*/ 726440 h 1310640"/>
                <a:gd name="connsiteX2" fmla="*/ 346355 w 2340255"/>
                <a:gd name="connsiteY2" fmla="*/ 1310640 h 1310640"/>
                <a:gd name="connsiteX3" fmla="*/ 14123 w 2340255"/>
                <a:gd name="connsiteY3" fmla="*/ 495808 h 1310640"/>
                <a:gd name="connsiteX4" fmla="*/ 142139 w 2340255"/>
                <a:gd name="connsiteY4" fmla="*/ 166624 h 1310640"/>
                <a:gd name="connsiteX0" fmla="*/ 404375 w 2339347"/>
                <a:gd name="connsiteY0" fmla="*/ 0 h 1666240"/>
                <a:gd name="connsiteX1" fmla="*/ 2339347 w 2339347"/>
                <a:gd name="connsiteY1" fmla="*/ 726440 h 1666240"/>
                <a:gd name="connsiteX2" fmla="*/ 332747 w 2339347"/>
                <a:gd name="connsiteY2" fmla="*/ 1666240 h 1666240"/>
                <a:gd name="connsiteX3" fmla="*/ 13215 w 2339347"/>
                <a:gd name="connsiteY3" fmla="*/ 495808 h 1666240"/>
                <a:gd name="connsiteX4" fmla="*/ 141231 w 2339347"/>
                <a:gd name="connsiteY4" fmla="*/ 166624 h 1666240"/>
                <a:gd name="connsiteX0" fmla="*/ 404375 w 2275847"/>
                <a:gd name="connsiteY0" fmla="*/ 0 h 1666240"/>
                <a:gd name="connsiteX1" fmla="*/ 2275847 w 2275847"/>
                <a:gd name="connsiteY1" fmla="*/ 104140 h 1666240"/>
                <a:gd name="connsiteX2" fmla="*/ 332747 w 2275847"/>
                <a:gd name="connsiteY2" fmla="*/ 1666240 h 1666240"/>
                <a:gd name="connsiteX3" fmla="*/ 13215 w 2275847"/>
                <a:gd name="connsiteY3" fmla="*/ 495808 h 1666240"/>
                <a:gd name="connsiteX4" fmla="*/ 141231 w 2275847"/>
                <a:gd name="connsiteY4" fmla="*/ 166624 h 1666240"/>
                <a:gd name="connsiteX0" fmla="*/ 251975 w 2275847"/>
                <a:gd name="connsiteY0" fmla="*/ 0 h 1666240"/>
                <a:gd name="connsiteX1" fmla="*/ 2275847 w 2275847"/>
                <a:gd name="connsiteY1" fmla="*/ 104140 h 1666240"/>
                <a:gd name="connsiteX2" fmla="*/ 332747 w 2275847"/>
                <a:gd name="connsiteY2" fmla="*/ 1666240 h 1666240"/>
                <a:gd name="connsiteX3" fmla="*/ 13215 w 2275847"/>
                <a:gd name="connsiteY3" fmla="*/ 495808 h 1666240"/>
                <a:gd name="connsiteX4" fmla="*/ 141231 w 2275847"/>
                <a:gd name="connsiteY4" fmla="*/ 166624 h 1666240"/>
                <a:gd name="connsiteX0" fmla="*/ 258369 w 2282241"/>
                <a:gd name="connsiteY0" fmla="*/ 0 h 1640840"/>
                <a:gd name="connsiteX1" fmla="*/ 2282241 w 2282241"/>
                <a:gd name="connsiteY1" fmla="*/ 104140 h 1640840"/>
                <a:gd name="connsiteX2" fmla="*/ 428041 w 2282241"/>
                <a:gd name="connsiteY2" fmla="*/ 1640840 h 1640840"/>
                <a:gd name="connsiteX3" fmla="*/ 19609 w 2282241"/>
                <a:gd name="connsiteY3" fmla="*/ 495808 h 1640840"/>
                <a:gd name="connsiteX4" fmla="*/ 147625 w 2282241"/>
                <a:gd name="connsiteY4" fmla="*/ 166624 h 1640840"/>
                <a:gd name="connsiteX0" fmla="*/ 258369 w 2117141"/>
                <a:gd name="connsiteY0" fmla="*/ 22860 h 1663700"/>
                <a:gd name="connsiteX1" fmla="*/ 2117141 w 2117141"/>
                <a:gd name="connsiteY1" fmla="*/ 0 h 1663700"/>
                <a:gd name="connsiteX2" fmla="*/ 428041 w 2117141"/>
                <a:gd name="connsiteY2" fmla="*/ 1663700 h 1663700"/>
                <a:gd name="connsiteX3" fmla="*/ 19609 w 2117141"/>
                <a:gd name="connsiteY3" fmla="*/ 518668 h 1663700"/>
                <a:gd name="connsiteX4" fmla="*/ 147625 w 2117141"/>
                <a:gd name="connsiteY4" fmla="*/ 189484 h 1663700"/>
                <a:gd name="connsiteX0" fmla="*/ 258369 w 1826742"/>
                <a:gd name="connsiteY0" fmla="*/ 173006 h 1813846"/>
                <a:gd name="connsiteX1" fmla="*/ 1826742 w 1826742"/>
                <a:gd name="connsiteY1" fmla="*/ 0 h 1813846"/>
                <a:gd name="connsiteX2" fmla="*/ 428041 w 1826742"/>
                <a:gd name="connsiteY2" fmla="*/ 1813846 h 1813846"/>
                <a:gd name="connsiteX3" fmla="*/ 19609 w 1826742"/>
                <a:gd name="connsiteY3" fmla="*/ 668814 h 1813846"/>
                <a:gd name="connsiteX4" fmla="*/ 147625 w 1826742"/>
                <a:gd name="connsiteY4" fmla="*/ 339630 h 1813846"/>
                <a:gd name="connsiteX0" fmla="*/ 258369 w 1826742"/>
                <a:gd name="connsiteY0" fmla="*/ 173006 h 1813846"/>
                <a:gd name="connsiteX1" fmla="*/ 1826742 w 1826742"/>
                <a:gd name="connsiteY1" fmla="*/ 0 h 1813846"/>
                <a:gd name="connsiteX2" fmla="*/ 428041 w 1826742"/>
                <a:gd name="connsiteY2" fmla="*/ 1813846 h 1813846"/>
                <a:gd name="connsiteX3" fmla="*/ 19609 w 1826742"/>
                <a:gd name="connsiteY3" fmla="*/ 668814 h 1813846"/>
                <a:gd name="connsiteX4" fmla="*/ 147625 w 1826742"/>
                <a:gd name="connsiteY4" fmla="*/ 339630 h 1813846"/>
                <a:gd name="connsiteX0" fmla="*/ 258369 w 1826742"/>
                <a:gd name="connsiteY0" fmla="*/ 173006 h 1813846"/>
                <a:gd name="connsiteX1" fmla="*/ 1826742 w 1826742"/>
                <a:gd name="connsiteY1" fmla="*/ 0 h 1813846"/>
                <a:gd name="connsiteX2" fmla="*/ 428041 w 1826742"/>
                <a:gd name="connsiteY2" fmla="*/ 1813846 h 1813846"/>
                <a:gd name="connsiteX3" fmla="*/ 19609 w 1826742"/>
                <a:gd name="connsiteY3" fmla="*/ 668814 h 1813846"/>
                <a:gd name="connsiteX4" fmla="*/ 147625 w 1826742"/>
                <a:gd name="connsiteY4" fmla="*/ 339630 h 1813846"/>
                <a:gd name="connsiteX0" fmla="*/ 258369 w 1826742"/>
                <a:gd name="connsiteY0" fmla="*/ 173006 h 1752263"/>
                <a:gd name="connsiteX1" fmla="*/ 1826742 w 1826742"/>
                <a:gd name="connsiteY1" fmla="*/ 0 h 1752263"/>
                <a:gd name="connsiteX2" fmla="*/ 488036 w 1826742"/>
                <a:gd name="connsiteY2" fmla="*/ 1752263 h 1752263"/>
                <a:gd name="connsiteX3" fmla="*/ 19609 w 1826742"/>
                <a:gd name="connsiteY3" fmla="*/ 668814 h 1752263"/>
                <a:gd name="connsiteX4" fmla="*/ 147625 w 1826742"/>
                <a:gd name="connsiteY4" fmla="*/ 339630 h 1752263"/>
                <a:gd name="connsiteX0" fmla="*/ 258369 w 1826742"/>
                <a:gd name="connsiteY0" fmla="*/ 173006 h 1752263"/>
                <a:gd name="connsiteX1" fmla="*/ 1826742 w 1826742"/>
                <a:gd name="connsiteY1" fmla="*/ 0 h 1752263"/>
                <a:gd name="connsiteX2" fmla="*/ 488036 w 1826742"/>
                <a:gd name="connsiteY2" fmla="*/ 1752263 h 1752263"/>
                <a:gd name="connsiteX3" fmla="*/ 19609 w 1826742"/>
                <a:gd name="connsiteY3" fmla="*/ 668814 h 1752263"/>
                <a:gd name="connsiteX4" fmla="*/ 147625 w 1826742"/>
                <a:gd name="connsiteY4" fmla="*/ 339630 h 1752263"/>
                <a:gd name="connsiteX0" fmla="*/ 258369 w 1826742"/>
                <a:gd name="connsiteY0" fmla="*/ 173006 h 1752263"/>
                <a:gd name="connsiteX1" fmla="*/ 1826742 w 1826742"/>
                <a:gd name="connsiteY1" fmla="*/ 0 h 1752263"/>
                <a:gd name="connsiteX2" fmla="*/ 488036 w 1826742"/>
                <a:gd name="connsiteY2" fmla="*/ 1752263 h 1752263"/>
                <a:gd name="connsiteX3" fmla="*/ 19609 w 1826742"/>
                <a:gd name="connsiteY3" fmla="*/ 668814 h 1752263"/>
                <a:gd name="connsiteX4" fmla="*/ 147625 w 1826742"/>
                <a:gd name="connsiteY4" fmla="*/ 339630 h 1752263"/>
                <a:gd name="connsiteX0" fmla="*/ 0 w 3946545"/>
                <a:gd name="connsiteY0" fmla="*/ 161526 h 1752263"/>
                <a:gd name="connsiteX1" fmla="*/ 3946545 w 3946545"/>
                <a:gd name="connsiteY1" fmla="*/ 0 h 1752263"/>
                <a:gd name="connsiteX2" fmla="*/ 2607839 w 3946545"/>
                <a:gd name="connsiteY2" fmla="*/ 1752263 h 1752263"/>
                <a:gd name="connsiteX3" fmla="*/ 2139412 w 3946545"/>
                <a:gd name="connsiteY3" fmla="*/ 668814 h 1752263"/>
                <a:gd name="connsiteX4" fmla="*/ 2267428 w 3946545"/>
                <a:gd name="connsiteY4" fmla="*/ 339630 h 1752263"/>
                <a:gd name="connsiteX0" fmla="*/ 0 w 3946545"/>
                <a:gd name="connsiteY0" fmla="*/ 161526 h 1752263"/>
                <a:gd name="connsiteX1" fmla="*/ 3946545 w 3946545"/>
                <a:gd name="connsiteY1" fmla="*/ 0 h 1752263"/>
                <a:gd name="connsiteX2" fmla="*/ 2607839 w 3946545"/>
                <a:gd name="connsiteY2" fmla="*/ 1752263 h 1752263"/>
                <a:gd name="connsiteX3" fmla="*/ 2139412 w 3946545"/>
                <a:gd name="connsiteY3" fmla="*/ 668814 h 1752263"/>
                <a:gd name="connsiteX4" fmla="*/ 2267428 w 3946545"/>
                <a:gd name="connsiteY4" fmla="*/ 339630 h 1752263"/>
                <a:gd name="connsiteX0" fmla="*/ 0 w 3946545"/>
                <a:gd name="connsiteY0" fmla="*/ 161526 h 1844101"/>
                <a:gd name="connsiteX1" fmla="*/ 3946545 w 3946545"/>
                <a:gd name="connsiteY1" fmla="*/ 0 h 1844101"/>
                <a:gd name="connsiteX2" fmla="*/ 2543698 w 3946545"/>
                <a:gd name="connsiteY2" fmla="*/ 1844101 h 1844101"/>
                <a:gd name="connsiteX3" fmla="*/ 2139412 w 3946545"/>
                <a:gd name="connsiteY3" fmla="*/ 668814 h 1844101"/>
                <a:gd name="connsiteX4" fmla="*/ 2267428 w 3946545"/>
                <a:gd name="connsiteY4" fmla="*/ 339630 h 1844101"/>
                <a:gd name="connsiteX0" fmla="*/ 0 w 3946545"/>
                <a:gd name="connsiteY0" fmla="*/ 161526 h 1844101"/>
                <a:gd name="connsiteX1" fmla="*/ 3946545 w 3946545"/>
                <a:gd name="connsiteY1" fmla="*/ 0 h 1844101"/>
                <a:gd name="connsiteX2" fmla="*/ 2543698 w 3946545"/>
                <a:gd name="connsiteY2" fmla="*/ 1844101 h 1844101"/>
                <a:gd name="connsiteX3" fmla="*/ 2139412 w 3946545"/>
                <a:gd name="connsiteY3" fmla="*/ 668814 h 1844101"/>
                <a:gd name="connsiteX4" fmla="*/ 2267428 w 3946545"/>
                <a:gd name="connsiteY4" fmla="*/ 339630 h 184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6545" h="1844101">
                  <a:moveTo>
                    <a:pt x="0" y="161526"/>
                  </a:moveTo>
                  <a:lnTo>
                    <a:pt x="3946545" y="0"/>
                  </a:lnTo>
                  <a:cubicBezTo>
                    <a:pt x="3721806" y="283013"/>
                    <a:pt x="2695078" y="1659745"/>
                    <a:pt x="2543698" y="1844101"/>
                  </a:cubicBezTo>
                  <a:cubicBezTo>
                    <a:pt x="2594498" y="1429234"/>
                    <a:pt x="2186148" y="914517"/>
                    <a:pt x="2139412" y="668814"/>
                  </a:cubicBezTo>
                  <a:cubicBezTo>
                    <a:pt x="2092676" y="423111"/>
                    <a:pt x="2127220" y="315246"/>
                    <a:pt x="2267428" y="339630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828AB42-ED56-DB47-BDB9-A724A0AE91F5}"/>
                </a:ext>
              </a:extLst>
            </p:cNvPr>
            <p:cNvGrpSpPr/>
            <p:nvPr/>
          </p:nvGrpSpPr>
          <p:grpSpPr>
            <a:xfrm>
              <a:off x="1079500" y="780614"/>
              <a:ext cx="3189924" cy="1727200"/>
              <a:chOff x="1079500" y="780614"/>
              <a:chExt cx="3189924" cy="1727200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F50764FA-B93F-A643-9D03-DEE6A15F7E98}"/>
                  </a:ext>
                </a:extLst>
              </p:cNvPr>
              <p:cNvSpPr/>
              <p:nvPr/>
            </p:nvSpPr>
            <p:spPr>
              <a:xfrm>
                <a:off x="1079500" y="862932"/>
                <a:ext cx="3189924" cy="1320771"/>
              </a:xfrm>
              <a:prstGeom prst="roundRect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93862DB2-013E-C547-BBA1-B9F07CFD574C}"/>
                  </a:ext>
                </a:extLst>
              </p:cNvPr>
              <p:cNvSpPr/>
              <p:nvPr/>
            </p:nvSpPr>
            <p:spPr>
              <a:xfrm>
                <a:off x="1294000" y="780614"/>
                <a:ext cx="2873824" cy="1727200"/>
              </a:xfrm>
              <a:prstGeom prst="roundRect">
                <a:avLst/>
              </a:prstGeom>
              <a:solidFill>
                <a:srgbClr val="00459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Belgium releases  impact assessment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75BC152-88EF-7641-9278-0E0BBFFB5279}"/>
              </a:ext>
            </a:extLst>
          </p:cNvPr>
          <p:cNvGrpSpPr/>
          <p:nvPr/>
        </p:nvGrpSpPr>
        <p:grpSpPr>
          <a:xfrm flipV="1">
            <a:off x="1746809" y="4090656"/>
            <a:ext cx="3872504" cy="1727201"/>
            <a:chOff x="1079500" y="862932"/>
            <a:chExt cx="3872504" cy="1727201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5217A2D-1328-F245-BACA-1E1A45C3B5D0}"/>
                </a:ext>
              </a:extLst>
            </p:cNvPr>
            <p:cNvSpPr/>
            <p:nvPr/>
          </p:nvSpPr>
          <p:spPr>
            <a:xfrm>
              <a:off x="2265047" y="1118864"/>
              <a:ext cx="2686957" cy="1471269"/>
            </a:xfrm>
            <a:custGeom>
              <a:avLst/>
              <a:gdLst>
                <a:gd name="connsiteX0" fmla="*/ 3035300 w 3835400"/>
                <a:gd name="connsiteY0" fmla="*/ 50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2971800 w 3835400"/>
                <a:gd name="connsiteY0" fmla="*/ 558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1193800 w 2057400"/>
                <a:gd name="connsiteY0" fmla="*/ 5588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2057400"/>
                <a:gd name="connsiteY0" fmla="*/ 3556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1981200"/>
                <a:gd name="connsiteY0" fmla="*/ 3556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1193800 w 1981200"/>
                <a:gd name="connsiteY0" fmla="*/ 254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3111500 w 3898900"/>
                <a:gd name="connsiteY0" fmla="*/ 25400 h 1727200"/>
                <a:gd name="connsiteX1" fmla="*/ 3898900 w 3898900"/>
                <a:gd name="connsiteY1" fmla="*/ 1727200 h 1727200"/>
                <a:gd name="connsiteX2" fmla="*/ 0 w 3898900"/>
                <a:gd name="connsiteY2" fmla="*/ 1219200 h 1727200"/>
                <a:gd name="connsiteX3" fmla="*/ 3086100 w 3898900"/>
                <a:gd name="connsiteY3" fmla="*/ 0 h 1727200"/>
                <a:gd name="connsiteX4" fmla="*/ 3086100 w 3898900"/>
                <a:gd name="connsiteY4" fmla="*/ 0 h 1727200"/>
                <a:gd name="connsiteX0" fmla="*/ 1943100 w 2730500"/>
                <a:gd name="connsiteY0" fmla="*/ 25400 h 1727200"/>
                <a:gd name="connsiteX1" fmla="*/ 2730500 w 2730500"/>
                <a:gd name="connsiteY1" fmla="*/ 1727200 h 1727200"/>
                <a:gd name="connsiteX2" fmla="*/ 0 w 2730500"/>
                <a:gd name="connsiteY2" fmla="*/ 965200 h 1727200"/>
                <a:gd name="connsiteX3" fmla="*/ 1917700 w 2730500"/>
                <a:gd name="connsiteY3" fmla="*/ 0 h 1727200"/>
                <a:gd name="connsiteX4" fmla="*/ 1917700 w 2730500"/>
                <a:gd name="connsiteY4" fmla="*/ 0 h 1727200"/>
                <a:gd name="connsiteX0" fmla="*/ 1943100 w 2730500"/>
                <a:gd name="connsiteY0" fmla="*/ 90628 h 1792428"/>
                <a:gd name="connsiteX1" fmla="*/ 2730500 w 2730500"/>
                <a:gd name="connsiteY1" fmla="*/ 1792428 h 1792428"/>
                <a:gd name="connsiteX2" fmla="*/ 0 w 2730500"/>
                <a:gd name="connsiteY2" fmla="*/ 1030428 h 1792428"/>
                <a:gd name="connsiteX3" fmla="*/ 1917700 w 2730500"/>
                <a:gd name="connsiteY3" fmla="*/ 65228 h 1792428"/>
                <a:gd name="connsiteX4" fmla="*/ 889000 w 2730500"/>
                <a:gd name="connsiteY4" fmla="*/ 90628 h 1792428"/>
                <a:gd name="connsiteX0" fmla="*/ 1943100 w 2730500"/>
                <a:gd name="connsiteY0" fmla="*/ 158 h 1701958"/>
                <a:gd name="connsiteX1" fmla="*/ 2730500 w 2730500"/>
                <a:gd name="connsiteY1" fmla="*/ 1701958 h 1701958"/>
                <a:gd name="connsiteX2" fmla="*/ 0 w 2730500"/>
                <a:gd name="connsiteY2" fmla="*/ 939958 h 1701958"/>
                <a:gd name="connsiteX3" fmla="*/ 1181100 w 2730500"/>
                <a:gd name="connsiteY3" fmla="*/ 482758 h 1701958"/>
                <a:gd name="connsiteX4" fmla="*/ 889000 w 2730500"/>
                <a:gd name="connsiteY4" fmla="*/ 158 h 1701958"/>
                <a:gd name="connsiteX0" fmla="*/ 2476500 w 2730500"/>
                <a:gd name="connsiteY0" fmla="*/ 838358 h 1701958"/>
                <a:gd name="connsiteX1" fmla="*/ 2730500 w 2730500"/>
                <a:gd name="connsiteY1" fmla="*/ 1701958 h 1701958"/>
                <a:gd name="connsiteX2" fmla="*/ 0 w 2730500"/>
                <a:gd name="connsiteY2" fmla="*/ 939958 h 1701958"/>
                <a:gd name="connsiteX3" fmla="*/ 1181100 w 2730500"/>
                <a:gd name="connsiteY3" fmla="*/ 482758 h 1701958"/>
                <a:gd name="connsiteX4" fmla="*/ 889000 w 2730500"/>
                <a:gd name="connsiteY4" fmla="*/ 158 h 1701958"/>
                <a:gd name="connsiteX0" fmla="*/ 2476500 w 2730500"/>
                <a:gd name="connsiteY0" fmla="*/ 380321 h 1243921"/>
                <a:gd name="connsiteX1" fmla="*/ 2730500 w 2730500"/>
                <a:gd name="connsiteY1" fmla="*/ 1243921 h 1243921"/>
                <a:gd name="connsiteX2" fmla="*/ 0 w 2730500"/>
                <a:gd name="connsiteY2" fmla="*/ 481921 h 1243921"/>
                <a:gd name="connsiteX3" fmla="*/ 1181100 w 2730500"/>
                <a:gd name="connsiteY3" fmla="*/ 24721 h 1243921"/>
                <a:gd name="connsiteX4" fmla="*/ 1968500 w 2730500"/>
                <a:gd name="connsiteY4" fmla="*/ 62821 h 1243921"/>
                <a:gd name="connsiteX0" fmla="*/ 2476500 w 2730500"/>
                <a:gd name="connsiteY0" fmla="*/ 0 h 1485900"/>
                <a:gd name="connsiteX1" fmla="*/ 2730500 w 2730500"/>
                <a:gd name="connsiteY1" fmla="*/ 1485900 h 1485900"/>
                <a:gd name="connsiteX2" fmla="*/ 0 w 2730500"/>
                <a:gd name="connsiteY2" fmla="*/ 723900 h 1485900"/>
                <a:gd name="connsiteX3" fmla="*/ 1181100 w 2730500"/>
                <a:gd name="connsiteY3" fmla="*/ 266700 h 1485900"/>
                <a:gd name="connsiteX4" fmla="*/ 1968500 w 2730500"/>
                <a:gd name="connsiteY4" fmla="*/ 304800 h 1485900"/>
                <a:gd name="connsiteX0" fmla="*/ 2494788 w 2730500"/>
                <a:gd name="connsiteY0" fmla="*/ 0 h 1471269"/>
                <a:gd name="connsiteX1" fmla="*/ 2730500 w 2730500"/>
                <a:gd name="connsiteY1" fmla="*/ 1471269 h 1471269"/>
                <a:gd name="connsiteX2" fmla="*/ 0 w 2730500"/>
                <a:gd name="connsiteY2" fmla="*/ 709269 h 1471269"/>
                <a:gd name="connsiteX3" fmla="*/ 1181100 w 2730500"/>
                <a:gd name="connsiteY3" fmla="*/ 252069 h 1471269"/>
                <a:gd name="connsiteX4" fmla="*/ 1968500 w 2730500"/>
                <a:gd name="connsiteY4" fmla="*/ 290169 h 1471269"/>
                <a:gd name="connsiteX0" fmla="*/ 2451245 w 2686957"/>
                <a:gd name="connsiteY0" fmla="*/ 0 h 1471269"/>
                <a:gd name="connsiteX1" fmla="*/ 2686957 w 2686957"/>
                <a:gd name="connsiteY1" fmla="*/ 1471269 h 1471269"/>
                <a:gd name="connsiteX2" fmla="*/ 0 w 2686957"/>
                <a:gd name="connsiteY2" fmla="*/ 731041 h 1471269"/>
                <a:gd name="connsiteX3" fmla="*/ 1137557 w 2686957"/>
                <a:gd name="connsiteY3" fmla="*/ 252069 h 1471269"/>
                <a:gd name="connsiteX4" fmla="*/ 1924957 w 2686957"/>
                <a:gd name="connsiteY4" fmla="*/ 290169 h 147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6957" h="1471269">
                  <a:moveTo>
                    <a:pt x="2451245" y="0"/>
                  </a:moveTo>
                  <a:lnTo>
                    <a:pt x="2686957" y="1471269"/>
                  </a:lnTo>
                  <a:lnTo>
                    <a:pt x="0" y="731041"/>
                  </a:lnTo>
                  <a:cubicBezTo>
                    <a:pt x="639233" y="409308"/>
                    <a:pt x="809474" y="321919"/>
                    <a:pt x="1137557" y="252069"/>
                  </a:cubicBezTo>
                  <a:cubicBezTo>
                    <a:pt x="1465640" y="182219"/>
                    <a:pt x="2267857" y="281702"/>
                    <a:pt x="1924957" y="290169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0D8EC3B-FD7C-2547-B11E-695DBB32DB8E}"/>
                </a:ext>
              </a:extLst>
            </p:cNvPr>
            <p:cNvGrpSpPr/>
            <p:nvPr/>
          </p:nvGrpSpPr>
          <p:grpSpPr>
            <a:xfrm>
              <a:off x="1079500" y="862932"/>
              <a:ext cx="3640720" cy="1320771"/>
              <a:chOff x="1079500" y="862932"/>
              <a:chExt cx="3640720" cy="1320771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B7B41605-7B4B-8943-A81B-7BAAD0E97FBE}"/>
                  </a:ext>
                </a:extLst>
              </p:cNvPr>
              <p:cNvSpPr/>
              <p:nvPr/>
            </p:nvSpPr>
            <p:spPr>
              <a:xfrm>
                <a:off x="1079500" y="862932"/>
                <a:ext cx="3189924" cy="1320771"/>
              </a:xfrm>
              <a:prstGeom prst="roundRect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04739714-37AB-1548-9BED-3C299426FE7F}"/>
                  </a:ext>
                </a:extLst>
              </p:cNvPr>
              <p:cNvSpPr/>
              <p:nvPr/>
            </p:nvSpPr>
            <p:spPr>
              <a:xfrm flipV="1">
                <a:off x="2164313" y="1006895"/>
                <a:ext cx="2555907" cy="853765"/>
              </a:xfrm>
              <a:prstGeom prst="roundRect">
                <a:avLst/>
              </a:prstGeom>
              <a:solidFill>
                <a:srgbClr val="00459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EU strikes data deal with Japan 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5622621-772F-7743-8E50-038BB62A02C8}"/>
              </a:ext>
            </a:extLst>
          </p:cNvPr>
          <p:cNvGrpSpPr/>
          <p:nvPr/>
        </p:nvGrpSpPr>
        <p:grpSpPr>
          <a:xfrm>
            <a:off x="4778828" y="1779714"/>
            <a:ext cx="2699384" cy="2689028"/>
            <a:chOff x="4746308" y="1813160"/>
            <a:chExt cx="2699384" cy="26890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3E21FD-B017-8C4B-9591-D04C7E47E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083" t="2381" r="18749" b="244"/>
            <a:stretch/>
          </p:blipFill>
          <p:spPr>
            <a:xfrm>
              <a:off x="4746308" y="1813160"/>
              <a:ext cx="2699384" cy="2689028"/>
            </a:xfrm>
            <a:prstGeom prst="ellipse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264CE-D6C7-C64E-99CA-8C3227B94A32}"/>
                </a:ext>
              </a:extLst>
            </p:cNvPr>
            <p:cNvSpPr txBox="1"/>
            <p:nvPr/>
          </p:nvSpPr>
          <p:spPr>
            <a:xfrm>
              <a:off x="4983961" y="3390900"/>
              <a:ext cx="2224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25, 2018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181CF1-8B5C-3340-A9AD-F2B8D8DF9EAE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6E63BF3-1CF0-1B4F-ADE3-2C28BA65BCC3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D77A5FD-46F9-E845-88A1-72B0A01AED68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595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8250">
        <p14:wheelReverse spokes="1"/>
      </p:transition>
    </mc:Choice>
    <mc:Fallback xmlns="">
      <p:transition spd="slow" advClick="0" advTm="18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ACD76B-B503-D642-9CE1-9A8FD6702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80" t="-23508" r="19980" b="-27389"/>
          <a:stretch/>
        </p:blipFill>
        <p:spPr>
          <a:xfrm>
            <a:off x="0" y="0"/>
            <a:ext cx="4148076" cy="6075002"/>
          </a:xfrm>
          <a:prstGeom prst="rect">
            <a:avLst/>
          </a:prstGeom>
          <a:solidFill>
            <a:srgbClr val="223E9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84B2E4-99D3-0F41-848B-020122570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493" t="-3591" r="-11841" b="-19743"/>
          <a:stretch/>
        </p:blipFill>
        <p:spPr>
          <a:xfrm>
            <a:off x="985467" y="1861160"/>
            <a:ext cx="2177440" cy="2177440"/>
          </a:xfrm>
          <a:prstGeom prst="ellipse">
            <a:avLst/>
          </a:prstGeom>
          <a:solidFill>
            <a:schemeClr val="bg1"/>
          </a:solidFill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4B5CA11-7B5D-E441-ADB3-E6E3867C3B85}"/>
              </a:ext>
            </a:extLst>
          </p:cNvPr>
          <p:cNvGrpSpPr/>
          <p:nvPr/>
        </p:nvGrpSpPr>
        <p:grpSpPr>
          <a:xfrm>
            <a:off x="989060" y="1862328"/>
            <a:ext cx="2173847" cy="2176272"/>
            <a:chOff x="6565901" y="-558800"/>
            <a:chExt cx="2173847" cy="217627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8486531-E2A6-D447-90AD-FE639F8BC0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5901" y="-558800"/>
              <a:ext cx="2173847" cy="21762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0CEF80-527D-E147-96BE-EC2EECE7D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0000"/>
            <a:stretch/>
          </p:blipFill>
          <p:spPr>
            <a:xfrm>
              <a:off x="6770173" y="37985"/>
              <a:ext cx="1749091" cy="5010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D1A15E-2963-7440-9820-4864DCDEF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0860" b="31250"/>
            <a:stretch/>
          </p:blipFill>
          <p:spPr>
            <a:xfrm>
              <a:off x="6890346" y="583765"/>
              <a:ext cx="1499556" cy="56819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25370A-134B-084C-94BF-7D49F7545F2A}"/>
              </a:ext>
            </a:extLst>
          </p:cNvPr>
          <p:cNvGrpSpPr/>
          <p:nvPr/>
        </p:nvGrpSpPr>
        <p:grpSpPr>
          <a:xfrm>
            <a:off x="-913" y="1"/>
            <a:ext cx="4154377" cy="6106460"/>
            <a:chOff x="-1138605" y="-515943"/>
            <a:chExt cx="4645498" cy="682835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8B5F65A-B197-5246-A266-9A62501D9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23853" t="-9845" r="23836" b="-10352"/>
            <a:stretch/>
          </p:blipFill>
          <p:spPr>
            <a:xfrm>
              <a:off x="-1138605" y="-515943"/>
              <a:ext cx="4643982" cy="6828353"/>
            </a:xfrm>
            <a:prstGeom prst="rect">
              <a:avLst/>
            </a:prstGeom>
            <a:solidFill>
              <a:srgbClr val="569BFF"/>
            </a:solidFill>
          </p:spPr>
        </p:pic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A00F249-5359-9C4B-A4F3-21DC368D07BC}"/>
                </a:ext>
              </a:extLst>
            </p:cNvPr>
            <p:cNvSpPr/>
            <p:nvPr/>
          </p:nvSpPr>
          <p:spPr>
            <a:xfrm>
              <a:off x="1028849" y="5548196"/>
              <a:ext cx="2478044" cy="693898"/>
            </a:xfrm>
            <a:custGeom>
              <a:avLst/>
              <a:gdLst>
                <a:gd name="connsiteX0" fmla="*/ 2235200 w 2235200"/>
                <a:gd name="connsiteY0" fmla="*/ 0 h 520700"/>
                <a:gd name="connsiteX1" fmla="*/ 2235200 w 2235200"/>
                <a:gd name="connsiteY1" fmla="*/ 520700 h 520700"/>
                <a:gd name="connsiteX2" fmla="*/ 495300 w 2235200"/>
                <a:gd name="connsiteY2" fmla="*/ 520700 h 520700"/>
                <a:gd name="connsiteX3" fmla="*/ 0 w 2235200"/>
                <a:gd name="connsiteY3" fmla="*/ 25400 h 520700"/>
                <a:gd name="connsiteX4" fmla="*/ 2235200 w 2235200"/>
                <a:gd name="connsiteY4" fmla="*/ 0 h 520700"/>
                <a:gd name="connsiteX0" fmla="*/ 2082800 w 2235200"/>
                <a:gd name="connsiteY0" fmla="*/ 0 h 508000"/>
                <a:gd name="connsiteX1" fmla="*/ 2235200 w 2235200"/>
                <a:gd name="connsiteY1" fmla="*/ 508000 h 508000"/>
                <a:gd name="connsiteX2" fmla="*/ 495300 w 2235200"/>
                <a:gd name="connsiteY2" fmla="*/ 508000 h 508000"/>
                <a:gd name="connsiteX3" fmla="*/ 0 w 2235200"/>
                <a:gd name="connsiteY3" fmla="*/ 12700 h 508000"/>
                <a:gd name="connsiteX4" fmla="*/ 2082800 w 2235200"/>
                <a:gd name="connsiteY4" fmla="*/ 0 h 508000"/>
                <a:gd name="connsiteX0" fmla="*/ 2082800 w 2095500"/>
                <a:gd name="connsiteY0" fmla="*/ 0 h 508000"/>
                <a:gd name="connsiteX1" fmla="*/ 2095500 w 2095500"/>
                <a:gd name="connsiteY1" fmla="*/ 495300 h 508000"/>
                <a:gd name="connsiteX2" fmla="*/ 495300 w 2095500"/>
                <a:gd name="connsiteY2" fmla="*/ 508000 h 508000"/>
                <a:gd name="connsiteX3" fmla="*/ 0 w 2095500"/>
                <a:gd name="connsiteY3" fmla="*/ 12700 h 508000"/>
                <a:gd name="connsiteX4" fmla="*/ 2082800 w 2095500"/>
                <a:gd name="connsiteY4" fmla="*/ 0 h 508000"/>
                <a:gd name="connsiteX0" fmla="*/ 2082800 w 2082800"/>
                <a:gd name="connsiteY0" fmla="*/ 0 h 518774"/>
                <a:gd name="connsiteX1" fmla="*/ 2025077 w 2082800"/>
                <a:gd name="connsiteY1" fmla="*/ 518774 h 518774"/>
                <a:gd name="connsiteX2" fmla="*/ 495300 w 2082800"/>
                <a:gd name="connsiteY2" fmla="*/ 508000 h 518774"/>
                <a:gd name="connsiteX3" fmla="*/ 0 w 2082800"/>
                <a:gd name="connsiteY3" fmla="*/ 12700 h 518774"/>
                <a:gd name="connsiteX4" fmla="*/ 2082800 w 2082800"/>
                <a:gd name="connsiteY4" fmla="*/ 0 h 518774"/>
                <a:gd name="connsiteX0" fmla="*/ 2012377 w 2025077"/>
                <a:gd name="connsiteY0" fmla="*/ 0 h 542248"/>
                <a:gd name="connsiteX1" fmla="*/ 2025077 w 2025077"/>
                <a:gd name="connsiteY1" fmla="*/ 542248 h 542248"/>
                <a:gd name="connsiteX2" fmla="*/ 495300 w 2025077"/>
                <a:gd name="connsiteY2" fmla="*/ 531474 h 542248"/>
                <a:gd name="connsiteX3" fmla="*/ 0 w 2025077"/>
                <a:gd name="connsiteY3" fmla="*/ 36174 h 542248"/>
                <a:gd name="connsiteX4" fmla="*/ 2012377 w 2025077"/>
                <a:gd name="connsiteY4" fmla="*/ 0 h 542248"/>
                <a:gd name="connsiteX0" fmla="*/ 2012377 w 2083763"/>
                <a:gd name="connsiteY0" fmla="*/ 0 h 577459"/>
                <a:gd name="connsiteX1" fmla="*/ 2083763 w 2083763"/>
                <a:gd name="connsiteY1" fmla="*/ 577459 h 577459"/>
                <a:gd name="connsiteX2" fmla="*/ 495300 w 2083763"/>
                <a:gd name="connsiteY2" fmla="*/ 531474 h 577459"/>
                <a:gd name="connsiteX3" fmla="*/ 0 w 2083763"/>
                <a:gd name="connsiteY3" fmla="*/ 36174 h 577459"/>
                <a:gd name="connsiteX4" fmla="*/ 2012377 w 2083763"/>
                <a:gd name="connsiteY4" fmla="*/ 0 h 577459"/>
                <a:gd name="connsiteX0" fmla="*/ 2012377 w 2048055"/>
                <a:gd name="connsiteY0" fmla="*/ 0 h 561590"/>
                <a:gd name="connsiteX1" fmla="*/ 2048055 w 2048055"/>
                <a:gd name="connsiteY1" fmla="*/ 561590 h 561590"/>
                <a:gd name="connsiteX2" fmla="*/ 495300 w 2048055"/>
                <a:gd name="connsiteY2" fmla="*/ 531474 h 561590"/>
                <a:gd name="connsiteX3" fmla="*/ 0 w 2048055"/>
                <a:gd name="connsiteY3" fmla="*/ 36174 h 561590"/>
                <a:gd name="connsiteX4" fmla="*/ 2012377 w 2048055"/>
                <a:gd name="connsiteY4" fmla="*/ 0 h 561590"/>
                <a:gd name="connsiteX0" fmla="*/ 2044116 w 2048055"/>
                <a:gd name="connsiteY0" fmla="*/ 0 h 573493"/>
                <a:gd name="connsiteX1" fmla="*/ 2048055 w 2048055"/>
                <a:gd name="connsiteY1" fmla="*/ 573493 h 573493"/>
                <a:gd name="connsiteX2" fmla="*/ 495300 w 2048055"/>
                <a:gd name="connsiteY2" fmla="*/ 543377 h 573493"/>
                <a:gd name="connsiteX3" fmla="*/ 0 w 2048055"/>
                <a:gd name="connsiteY3" fmla="*/ 48077 h 573493"/>
                <a:gd name="connsiteX4" fmla="*/ 2044116 w 2048055"/>
                <a:gd name="connsiteY4" fmla="*/ 0 h 57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8055" h="573493">
                  <a:moveTo>
                    <a:pt x="2044116" y="0"/>
                  </a:moveTo>
                  <a:lnTo>
                    <a:pt x="2048055" y="573493"/>
                  </a:lnTo>
                  <a:lnTo>
                    <a:pt x="495300" y="543377"/>
                  </a:lnTo>
                  <a:lnTo>
                    <a:pt x="0" y="48077"/>
                  </a:lnTo>
                  <a:lnTo>
                    <a:pt x="2044116" y="0"/>
                  </a:lnTo>
                  <a:close/>
                </a:path>
              </a:pathLst>
            </a:custGeom>
            <a:solidFill>
              <a:srgbClr val="4176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7502FF5-5FB5-1F45-B99A-182220BD98EE}"/>
              </a:ext>
            </a:extLst>
          </p:cNvPr>
          <p:cNvSpPr txBox="1"/>
          <p:nvPr/>
        </p:nvSpPr>
        <p:spPr>
          <a:xfrm>
            <a:off x="4519585" y="1168400"/>
            <a:ext cx="6582791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45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GDPR enforcement actions begin…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AggregateIQ hit with notice for unapproved possession of personal data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Lisbon-area hospital fined for allowing unapproved access to patient data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Google fined $57 million by France over data privacy, Facebook could face millions in fines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F694F0-00E3-1148-9A1B-1C19A5002E7B}"/>
              </a:ext>
            </a:extLst>
          </p:cNvPr>
          <p:cNvSpPr txBox="1"/>
          <p:nvPr/>
        </p:nvSpPr>
        <p:spPr>
          <a:xfrm>
            <a:off x="4515553" y="2136338"/>
            <a:ext cx="75275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breaches in other industries make headlines…             </a:t>
            </a:r>
          </a:p>
          <a:p>
            <a:r>
              <a:rPr lang="en-US" sz="260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Marriott, Macy’s, and Delta just to name a few!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7088D7A-CB50-904E-A2E3-EEDC0922E0ED}"/>
              </a:ext>
            </a:extLst>
          </p:cNvPr>
          <p:cNvCxnSpPr>
            <a:cxnSpLocks/>
          </p:cNvCxnSpPr>
          <p:nvPr/>
        </p:nvCxnSpPr>
        <p:spPr>
          <a:xfrm>
            <a:off x="4148080" y="0"/>
            <a:ext cx="0" cy="6013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18BA52-19CC-5C46-943F-C824FEC47FE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88A720-2BA6-894F-9CCC-7EAE3E95F6BC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912B0B5-8090-6248-8062-C16EC3DD60EE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4478900"/>
      </p:ext>
    </p:extLst>
  </p:cSld>
  <p:clrMapOvr>
    <a:masterClrMapping/>
  </p:clrMapOvr>
  <p:transition spd="slow" advClick="0" advTm="175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D6C005F-E635-6E46-BCF9-DA312F48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PRICE INCREASES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CA577179-5B06-CA47-8FA2-D25880CBB768}"/>
              </a:ext>
            </a:extLst>
          </p:cNvPr>
          <p:cNvSpPr txBox="1">
            <a:spLocks/>
          </p:cNvSpPr>
          <p:nvPr/>
        </p:nvSpPr>
        <p:spPr>
          <a:xfrm>
            <a:off x="862085" y="1459711"/>
            <a:ext cx="8522716" cy="619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THE FIGHT AGAINST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3AD180-278F-4D46-A6E6-F97A614804D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488021-67A6-C74F-ACF2-5CC408684A40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A3B6A2-7600-EF41-A85F-E583CE0D33FA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681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0BC6A06-68AC-FD4C-A5C2-83F70625F3CD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0136FD-16ED-9242-A920-3CE5238D1F3B}"/>
              </a:ext>
            </a:extLst>
          </p:cNvPr>
          <p:cNvGrpSpPr/>
          <p:nvPr/>
        </p:nvGrpSpPr>
        <p:grpSpPr>
          <a:xfrm>
            <a:off x="2958405" y="2379852"/>
            <a:ext cx="6455106" cy="1634490"/>
            <a:chOff x="1211580" y="2228850"/>
            <a:chExt cx="6455106" cy="1634490"/>
          </a:xfrm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83C2C2-9A54-AB44-AE3C-EDF5AFD4A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211" t="-3999" r="-1491" b="-7599"/>
            <a:stretch/>
          </p:blipFill>
          <p:spPr>
            <a:xfrm>
              <a:off x="1211580" y="2228850"/>
              <a:ext cx="6455106" cy="163449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5F31B9-A958-284F-924A-4372A286944F}"/>
                </a:ext>
              </a:extLst>
            </p:cNvPr>
            <p:cNvSpPr/>
            <p:nvPr/>
          </p:nvSpPr>
          <p:spPr>
            <a:xfrm>
              <a:off x="2640330" y="2297430"/>
              <a:ext cx="2640330" cy="2758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174BC9-B00D-2A49-A1BA-571044BFF805}"/>
              </a:ext>
            </a:extLst>
          </p:cNvPr>
          <p:cNvGrpSpPr/>
          <p:nvPr/>
        </p:nvGrpSpPr>
        <p:grpSpPr>
          <a:xfrm>
            <a:off x="1846418" y="3814031"/>
            <a:ext cx="5811088" cy="1634490"/>
            <a:chOff x="2298700" y="2594610"/>
            <a:chExt cx="7594600" cy="2136140"/>
          </a:xfrm>
          <a:effectLst>
            <a:outerShdw blurRad="1524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146308-8854-2B4B-B850-D3785122F773}"/>
                </a:ext>
              </a:extLst>
            </p:cNvPr>
            <p:cNvSpPr/>
            <p:nvPr/>
          </p:nvSpPr>
          <p:spPr>
            <a:xfrm>
              <a:off x="2298700" y="2594610"/>
              <a:ext cx="7594600" cy="2136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335C72-1DB8-AC42-B361-FA6C7C8BD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7220"/>
            <a:stretch/>
          </p:blipFill>
          <p:spPr>
            <a:xfrm>
              <a:off x="2298700" y="3096260"/>
              <a:ext cx="7594600" cy="163449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BE80FF4-D811-9149-B9FE-DBA0E487D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" r="83913" b="80730"/>
            <a:stretch/>
          </p:blipFill>
          <p:spPr>
            <a:xfrm>
              <a:off x="2298700" y="2594610"/>
              <a:ext cx="1221740" cy="50165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8ABB7D-9171-9A47-8ED3-0CCB561F1BDC}"/>
              </a:ext>
            </a:extLst>
          </p:cNvPr>
          <p:cNvGrpSpPr/>
          <p:nvPr/>
        </p:nvGrpSpPr>
        <p:grpSpPr>
          <a:xfrm>
            <a:off x="1488039" y="1760389"/>
            <a:ext cx="6342380" cy="1307201"/>
            <a:chOff x="1727200" y="2625079"/>
            <a:chExt cx="8737600" cy="1800870"/>
          </a:xfrm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69F3358-28CC-4C47-A54F-3FFB36E54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236"/>
            <a:stretch/>
          </p:blipFill>
          <p:spPr>
            <a:xfrm>
              <a:off x="1727200" y="3114674"/>
              <a:ext cx="8737600" cy="131127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EF7B9BA-A575-744B-9260-CDFDA7DA8B1F}"/>
                </a:ext>
              </a:extLst>
            </p:cNvPr>
            <p:cNvSpPr/>
            <p:nvPr/>
          </p:nvSpPr>
          <p:spPr>
            <a:xfrm>
              <a:off x="1727200" y="2716748"/>
              <a:ext cx="8737600" cy="436069"/>
            </a:xfrm>
            <a:prstGeom prst="rect">
              <a:avLst/>
            </a:prstGeom>
            <a:solidFill>
              <a:srgbClr val="005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AAAB97-8859-B447-B941-188A0195D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19" t="-4915" r="85365" b="80154"/>
            <a:stretch/>
          </p:blipFill>
          <p:spPr>
            <a:xfrm>
              <a:off x="1931905" y="2625079"/>
              <a:ext cx="578034" cy="493692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790372-12E4-A941-9E53-3A3BA2378DB1}"/>
              </a:ext>
            </a:extLst>
          </p:cNvPr>
          <p:cNvGrpSpPr/>
          <p:nvPr/>
        </p:nvGrpSpPr>
        <p:grpSpPr>
          <a:xfrm>
            <a:off x="6185958" y="3402517"/>
            <a:ext cx="5147958" cy="1280747"/>
            <a:chOff x="2640330" y="3140021"/>
            <a:chExt cx="7735569" cy="1924512"/>
          </a:xfrm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D7A943-C2BC-D54D-8464-16973FC7F1B6}"/>
                </a:ext>
              </a:extLst>
            </p:cNvPr>
            <p:cNvSpPr/>
            <p:nvPr/>
          </p:nvSpPr>
          <p:spPr>
            <a:xfrm>
              <a:off x="2640330" y="3140021"/>
              <a:ext cx="7735569" cy="726590"/>
            </a:xfrm>
            <a:prstGeom prst="rect">
              <a:avLst/>
            </a:prstGeom>
            <a:solidFill>
              <a:srgbClr val="2B00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DAC96E4-24DC-0941-BE55-BC30D85AF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28" r="85741" b="83630"/>
            <a:stretch/>
          </p:blipFill>
          <p:spPr>
            <a:xfrm>
              <a:off x="2640330" y="3140021"/>
              <a:ext cx="1220560" cy="50828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4EC8590-0E0F-674A-993D-D8A8A4FF2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629" t="55966" b="4170"/>
            <a:stretch/>
          </p:blipFill>
          <p:spPr>
            <a:xfrm>
              <a:off x="2640330" y="3641898"/>
              <a:ext cx="7735569" cy="1422635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915E15B-7943-F94B-9D22-3168429EF75A}"/>
              </a:ext>
            </a:extLst>
          </p:cNvPr>
          <p:cNvSpPr txBox="1"/>
          <p:nvPr/>
        </p:nvSpPr>
        <p:spPr>
          <a:xfrm>
            <a:off x="560910" y="476006"/>
            <a:ext cx="10947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Trump Administration has made the rising price of prescription medications a big priority:</a:t>
            </a:r>
          </a:p>
          <a:p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64EC4C-33DD-DE44-AA7E-1EFD7E097C3A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77BAFC-BD4B-EB44-9B9F-D42C4A1EE97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EA222FE-059A-EB45-853D-355226F857F0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242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D2FA41-BFB8-DD46-B14C-484E12B9D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46"/>
          <a:stretch/>
        </p:blipFill>
        <p:spPr>
          <a:xfrm>
            <a:off x="0" y="1289310"/>
            <a:ext cx="12201142" cy="521160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939A227-DDE8-C84C-9A2E-4154CFE574EE}"/>
              </a:ext>
            </a:extLst>
          </p:cNvPr>
          <p:cNvSpPr/>
          <p:nvPr/>
        </p:nvSpPr>
        <p:spPr>
          <a:xfrm>
            <a:off x="0" y="2511800"/>
            <a:ext cx="12201144" cy="3513490"/>
          </a:xfrm>
          <a:prstGeom prst="rect">
            <a:avLst/>
          </a:prstGeom>
          <a:solidFill>
            <a:schemeClr val="bg1">
              <a:lumMod val="65000"/>
              <a:alpha val="69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0BC6A06-68AC-FD4C-A5C2-83F70625F3CD}"/>
              </a:ext>
            </a:extLst>
          </p:cNvPr>
          <p:cNvSpPr/>
          <p:nvPr/>
        </p:nvSpPr>
        <p:spPr>
          <a:xfrm>
            <a:off x="-22231" y="-1"/>
            <a:ext cx="12201144" cy="24934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15E15B-7943-F94B-9D22-3168429EF75A}"/>
              </a:ext>
            </a:extLst>
          </p:cNvPr>
          <p:cNvSpPr txBox="1"/>
          <p:nvPr/>
        </p:nvSpPr>
        <p:spPr>
          <a:xfrm>
            <a:off x="560910" y="476006"/>
            <a:ext cx="1094791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Trump Administration wants manufacturers to include </a:t>
            </a:r>
          </a:p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prices in DTC advertisements.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Leading to back and forth with pharma ….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844A72-E749-B34F-B282-39A28BDE9E13}"/>
              </a:ext>
            </a:extLst>
          </p:cNvPr>
          <p:cNvSpPr/>
          <p:nvPr/>
        </p:nvSpPr>
        <p:spPr>
          <a:xfrm>
            <a:off x="6095999" y="3022596"/>
            <a:ext cx="5412823" cy="2357438"/>
          </a:xfrm>
          <a:prstGeom prst="rect">
            <a:avLst/>
          </a:prstGeom>
          <a:solidFill>
            <a:srgbClr val="FFC819"/>
          </a:solidFill>
          <a:ln>
            <a:noFill/>
          </a:ln>
          <a:effectLst>
            <a:outerShdw blurRad="762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27432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Senate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 DTC price disclosure in proposed bill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9E3051-5229-8848-9AE0-D36E60661246}"/>
              </a:ext>
            </a:extLst>
          </p:cNvPr>
          <p:cNvSpPr/>
          <p:nvPr/>
        </p:nvSpPr>
        <p:spPr>
          <a:xfrm>
            <a:off x="695325" y="3022596"/>
            <a:ext cx="5412823" cy="2357438"/>
          </a:xfrm>
          <a:prstGeom prst="rect">
            <a:avLst/>
          </a:prstGeom>
          <a:solidFill>
            <a:srgbClr val="D63D24"/>
          </a:solidFill>
          <a:ln>
            <a:noFill/>
          </a:ln>
          <a:effectLst>
            <a:outerShdw blurRad="76200" dist="63500" dir="87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74320" rtlCol="0" anchor="ctr"/>
          <a:lstStyle/>
          <a:p>
            <a:pPr marL="295275" lvl="1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 denies proposal to require pricing in DTC ads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6A1B4A2-629E-AC4F-8F92-FCA895A86AE9}"/>
              </a:ext>
            </a:extLst>
          </p:cNvPr>
          <p:cNvSpPr/>
          <p:nvPr/>
        </p:nvSpPr>
        <p:spPr>
          <a:xfrm>
            <a:off x="6089925" y="3038394"/>
            <a:ext cx="5412823" cy="2357438"/>
          </a:xfrm>
          <a:prstGeom prst="rect">
            <a:avLst/>
          </a:prstGeom>
          <a:solidFill>
            <a:srgbClr val="FFC819"/>
          </a:solidFill>
          <a:ln>
            <a:noFill/>
          </a:ln>
          <a:effectLst>
            <a:outerShdw blurRad="762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74320" rtlCol="0" anchor="ctr"/>
          <a:lstStyle/>
          <a:p>
            <a:pPr marL="287338" lvl="1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PhRMA updated Guiding Principles on DTC Advertising: “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prices” not included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400361-80B9-7240-8647-F1FA11E2101E}"/>
              </a:ext>
            </a:extLst>
          </p:cNvPr>
          <p:cNvSpPr/>
          <p:nvPr/>
        </p:nvSpPr>
        <p:spPr>
          <a:xfrm>
            <a:off x="683176" y="3021729"/>
            <a:ext cx="5412823" cy="2357438"/>
          </a:xfrm>
          <a:prstGeom prst="rect">
            <a:avLst/>
          </a:prstGeom>
          <a:solidFill>
            <a:srgbClr val="D63D24"/>
          </a:solidFill>
          <a:ln>
            <a:noFill/>
          </a:ln>
          <a:effectLst>
            <a:outerShdw blurRad="76200" dist="63500" dir="87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457200" rtlCol="0" anchor="ctr"/>
          <a:lstStyle/>
          <a:p>
            <a:pPr marL="295275"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CMS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drug makers to include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“list prices” in DTC ads 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0EE2ED-EC18-1045-9BEA-2EBE0B530F75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275BB6-167C-414B-B542-7004D30462BD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70809E-5F8C-C340-823F-75D5981681B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716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9250">
        <p15:prstTrans prst="peelOff" invX="1"/>
      </p:transition>
    </mc:Choice>
    <mc:Fallback xmlns="">
      <p:transition spd="slow" advClick="0" advTm="19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7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7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5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5" grpId="1" animBg="1"/>
      <p:bldP spid="32" grpId="0" animBg="1"/>
      <p:bldP spid="32" grpId="1" animBg="1"/>
      <p:bldP spid="33" grpId="0" animBg="1"/>
      <p:bldP spid="33" grpId="1" animBg="1"/>
      <p:bldP spid="3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0BC6A06-68AC-FD4C-A5C2-83F70625F3CD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AE7F18-4786-DC48-8449-F8EC30CCCA57}"/>
              </a:ext>
            </a:extLst>
          </p:cNvPr>
          <p:cNvSpPr txBox="1"/>
          <p:nvPr/>
        </p:nvSpPr>
        <p:spPr>
          <a:xfrm>
            <a:off x="-319088" y="-585927"/>
            <a:ext cx="12830175" cy="747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000" spc="600" dirty="0">
                <a:solidFill>
                  <a:schemeClr val="bg1"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</a:t>
            </a:r>
          </a:p>
          <a:p>
            <a:pPr>
              <a:lnSpc>
                <a:spcPts val="1700"/>
              </a:lnSpc>
            </a:pPr>
            <a:r>
              <a:rPr lang="en-US" sz="1000" spc="600" dirty="0">
                <a:solidFill>
                  <a:schemeClr val="bg1"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</a:t>
            </a:r>
          </a:p>
          <a:p>
            <a:pPr>
              <a:lnSpc>
                <a:spcPts val="1700"/>
              </a:lnSpc>
            </a:pPr>
            <a:r>
              <a:rPr lang="en-US" sz="1000" spc="600" dirty="0">
                <a:solidFill>
                  <a:schemeClr val="bg1"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</a:t>
            </a:r>
          </a:p>
          <a:p>
            <a:pPr>
              <a:lnSpc>
                <a:spcPts val="1700"/>
              </a:lnSpc>
            </a:pPr>
            <a:r>
              <a:rPr lang="en-US" sz="1000" spc="600" dirty="0">
                <a:solidFill>
                  <a:schemeClr val="bg1"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</a:t>
            </a:r>
          </a:p>
          <a:p>
            <a:pPr>
              <a:lnSpc>
                <a:spcPts val="1700"/>
              </a:lnSpc>
            </a:pPr>
            <a:endParaRPr lang="en-US" sz="1000" spc="600" dirty="0">
              <a:solidFill>
                <a:schemeClr val="bg1">
                  <a:alpha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endParaRPr lang="en-US" sz="1000" spc="600" dirty="0">
              <a:solidFill>
                <a:schemeClr val="bg1">
                  <a:alpha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15E15B-7943-F94B-9D22-3168429EF75A}"/>
              </a:ext>
            </a:extLst>
          </p:cNvPr>
          <p:cNvSpPr txBox="1"/>
          <p:nvPr/>
        </p:nvSpPr>
        <p:spPr>
          <a:xfrm>
            <a:off x="560910" y="476006"/>
            <a:ext cx="109479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lawsuits and investigations have been filed in order to fight back against rising prices: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E2E9AF-AC66-FE42-BB4A-A46B0ED6CD11}"/>
              </a:ext>
            </a:extLst>
          </p:cNvPr>
          <p:cNvGrpSpPr/>
          <p:nvPr/>
        </p:nvGrpSpPr>
        <p:grpSpPr>
          <a:xfrm>
            <a:off x="814388" y="-142879"/>
            <a:ext cx="3864139" cy="2289036"/>
            <a:chOff x="2000250" y="0"/>
            <a:chExt cx="3864139" cy="228903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B036B22-F0F7-934C-ABF8-C525D31EC623}"/>
                </a:ext>
              </a:extLst>
            </p:cNvPr>
            <p:cNvCxnSpPr/>
            <p:nvPr/>
          </p:nvCxnSpPr>
          <p:spPr>
            <a:xfrm>
              <a:off x="2000250" y="0"/>
              <a:ext cx="0" cy="20859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23EC99-6D8B-D648-896A-D9C2CA809195}"/>
                </a:ext>
              </a:extLst>
            </p:cNvPr>
            <p:cNvSpPr/>
            <p:nvPr/>
          </p:nvSpPr>
          <p:spPr>
            <a:xfrm>
              <a:off x="2000250" y="942975"/>
              <a:ext cx="3864139" cy="134606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54BFF26-786E-FA45-9D71-963830518423}"/>
              </a:ext>
            </a:extLst>
          </p:cNvPr>
          <p:cNvSpPr txBox="1"/>
          <p:nvPr/>
        </p:nvSpPr>
        <p:spPr>
          <a:xfrm>
            <a:off x="960522" y="925297"/>
            <a:ext cx="3703716" cy="1108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4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Kroger + other grocers file generic drug price-fixing lawsuit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67E1D6-4F4B-1041-B0D5-E1E2D49AA888}"/>
              </a:ext>
            </a:extLst>
          </p:cNvPr>
          <p:cNvGrpSpPr/>
          <p:nvPr/>
        </p:nvGrpSpPr>
        <p:grpSpPr>
          <a:xfrm>
            <a:off x="4657093" y="800096"/>
            <a:ext cx="4518109" cy="1346062"/>
            <a:chOff x="5864389" y="-1643062"/>
            <a:chExt cx="4518109" cy="134606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FDCF596-A350-DF4A-B889-525E415795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907377" y="-1339988"/>
              <a:ext cx="0" cy="20859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925D62F-55B8-494F-BF5C-07A0F03E1936}"/>
                </a:ext>
              </a:extLst>
            </p:cNvPr>
            <p:cNvSpPr/>
            <p:nvPr/>
          </p:nvSpPr>
          <p:spPr>
            <a:xfrm>
              <a:off x="6518359" y="-1643062"/>
              <a:ext cx="3864139" cy="134606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DE00695-31A3-D242-9BC0-F918072070F4}"/>
              </a:ext>
            </a:extLst>
          </p:cNvPr>
          <p:cNvSpPr txBox="1"/>
          <p:nvPr/>
        </p:nvSpPr>
        <p:spPr>
          <a:xfrm>
            <a:off x="5456057" y="896200"/>
            <a:ext cx="3543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Generics price-fixing probe includes 300 drugs and 16 companies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E77735-E2D7-194B-B25E-FA4627C28AD5}"/>
              </a:ext>
            </a:extLst>
          </p:cNvPr>
          <p:cNvGrpSpPr/>
          <p:nvPr/>
        </p:nvGrpSpPr>
        <p:grpSpPr>
          <a:xfrm>
            <a:off x="7343775" y="1785762"/>
            <a:ext cx="3878426" cy="2012979"/>
            <a:chOff x="8529637" y="-2597287"/>
            <a:chExt cx="3878426" cy="201297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E49E6D1-633B-F047-8337-7962586C54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71939" y="-2594251"/>
              <a:ext cx="20361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52309CE-860C-C142-B3CE-69E661470B11}"/>
                </a:ext>
              </a:extLst>
            </p:cNvPr>
            <p:cNvSpPr/>
            <p:nvPr/>
          </p:nvSpPr>
          <p:spPr>
            <a:xfrm>
              <a:off x="8529637" y="-1930369"/>
              <a:ext cx="3864139" cy="134606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F439B57-AF5B-4244-A3C9-4B1A2C4161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93775" y="-2597287"/>
              <a:ext cx="0" cy="16528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B23EB8D-0A56-F447-BEED-EAF931244D20}"/>
              </a:ext>
            </a:extLst>
          </p:cNvPr>
          <p:cNvSpPr txBox="1"/>
          <p:nvPr/>
        </p:nvSpPr>
        <p:spPr>
          <a:xfrm>
            <a:off x="7372356" y="2524697"/>
            <a:ext cx="3849845" cy="1677382"/>
          </a:xfrm>
          <a:prstGeom prst="rect">
            <a:avLst/>
          </a:prstGeom>
          <a:noFill/>
        </p:spPr>
        <p:txBody>
          <a:bodyPr wrap="square" lIns="182880" tIns="91440" rIns="274320" rtlCol="0">
            <a:spAutoFit/>
          </a:bodyPr>
          <a:lstStyle/>
          <a:p>
            <a:pPr marL="12700" lvl="1">
              <a:lnSpc>
                <a:spcPts val="274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 Senators question cancer drug’s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1,400%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price hike</a:t>
            </a:r>
          </a:p>
          <a:p>
            <a:pPr marL="12700" lvl="1">
              <a:lnSpc>
                <a:spcPts val="274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lvl="1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A5B374-C208-ED42-9CE3-C5B49ADF41DC}"/>
              </a:ext>
            </a:extLst>
          </p:cNvPr>
          <p:cNvGrpSpPr/>
          <p:nvPr/>
        </p:nvGrpSpPr>
        <p:grpSpPr>
          <a:xfrm>
            <a:off x="2698512" y="2450867"/>
            <a:ext cx="5900262" cy="1349491"/>
            <a:chOff x="8529637" y="-2594251"/>
            <a:chExt cx="5900262" cy="1349491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709D06-C0C2-8047-B5B9-780CB227F5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3775" y="-2594251"/>
              <a:ext cx="20361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CBC2E38-856D-344B-81F8-A6DCAC1F5ADB}"/>
                </a:ext>
              </a:extLst>
            </p:cNvPr>
            <p:cNvSpPr/>
            <p:nvPr/>
          </p:nvSpPr>
          <p:spPr>
            <a:xfrm>
              <a:off x="8529637" y="-2590821"/>
              <a:ext cx="3864139" cy="134606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C4D57F9B-1311-9548-B86C-9F83926A2B8C}"/>
              </a:ext>
            </a:extLst>
          </p:cNvPr>
          <p:cNvSpPr txBox="1"/>
          <p:nvPr/>
        </p:nvSpPr>
        <p:spPr>
          <a:xfrm>
            <a:off x="2794011" y="2580265"/>
            <a:ext cx="3543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850"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Pfizer wins appeal against UK fine for epilepsy drug price hike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1C671E-483A-2B4C-9859-E70688823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298" y="1584071"/>
            <a:ext cx="1254700" cy="103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18DE58D-CD4E-6045-9C0D-44C2C40D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982" y="3095092"/>
            <a:ext cx="1346060" cy="1346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D160E1A-1588-A548-82A8-C2573291D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614" y="3490701"/>
            <a:ext cx="1345511" cy="870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6AE3442-788D-074E-BB73-750EA2027E3E}"/>
              </a:ext>
            </a:extLst>
          </p:cNvPr>
          <p:cNvGrpSpPr/>
          <p:nvPr/>
        </p:nvGrpSpPr>
        <p:grpSpPr>
          <a:xfrm flipH="1">
            <a:off x="762318" y="3784453"/>
            <a:ext cx="3863911" cy="1680029"/>
            <a:chOff x="8544152" y="-1213858"/>
            <a:chExt cx="3863911" cy="1680029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70FF7F4-49B0-3B43-A997-40792672B8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3924" y="-1195807"/>
              <a:ext cx="198413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2BCC049-122C-7043-A9BB-6DEAE14C52AD}"/>
                </a:ext>
              </a:extLst>
            </p:cNvPr>
            <p:cNvSpPr/>
            <p:nvPr/>
          </p:nvSpPr>
          <p:spPr>
            <a:xfrm>
              <a:off x="8544152" y="-887141"/>
              <a:ext cx="3849624" cy="1353312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508D436-272D-D048-A1EB-41F81FFDD6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393775" y="-1213858"/>
              <a:ext cx="0" cy="6948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4A6F5545-3D2F-5745-9D88-56430DEE47A7}"/>
              </a:ext>
            </a:extLst>
          </p:cNvPr>
          <p:cNvSpPr txBox="1"/>
          <p:nvPr/>
        </p:nvSpPr>
        <p:spPr>
          <a:xfrm>
            <a:off x="872105" y="4247899"/>
            <a:ext cx="3543299" cy="1108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>
              <a:lnSpc>
                <a:spcPts val="274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Humana sues drug makers over price-fixing scheme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6D04F7F-AE20-3747-8A2B-148FC3B64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005" y="4908150"/>
            <a:ext cx="1697842" cy="75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798502B-127E-5143-A38D-D4BD38568C80}"/>
              </a:ext>
            </a:extLst>
          </p:cNvPr>
          <p:cNvGrpSpPr/>
          <p:nvPr/>
        </p:nvGrpSpPr>
        <p:grpSpPr>
          <a:xfrm flipH="1">
            <a:off x="4565660" y="4105656"/>
            <a:ext cx="4901095" cy="1353312"/>
            <a:chOff x="8279827" y="-887140"/>
            <a:chExt cx="4901095" cy="134606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AECB763-6C78-2B45-AC61-25B45C084D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59648" y="-887140"/>
              <a:ext cx="192127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3930BB7-6A93-D64C-8B55-955D230E9145}"/>
                </a:ext>
              </a:extLst>
            </p:cNvPr>
            <p:cNvSpPr/>
            <p:nvPr/>
          </p:nvSpPr>
          <p:spPr>
            <a:xfrm>
              <a:off x="8279827" y="-887140"/>
              <a:ext cx="4113950" cy="134606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40A7324F-0096-2944-B176-2736D73A28DD}"/>
              </a:ext>
            </a:extLst>
          </p:cNvPr>
          <p:cNvSpPr txBox="1"/>
          <p:nvPr/>
        </p:nvSpPr>
        <p:spPr>
          <a:xfrm>
            <a:off x="5475370" y="4247899"/>
            <a:ext cx="3768640" cy="1108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>
              <a:lnSpc>
                <a:spcPts val="274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Mylan, Pfizer fight class action over EpiPen antitrust claims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5F53AA30-855C-AF4D-B5C5-85F6B99D1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774" y="5112212"/>
            <a:ext cx="1697842" cy="66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4E3E05-57A7-4EE9-B3B1-7A6A889EA1E5}"/>
              </a:ext>
            </a:extLst>
          </p:cNvPr>
          <p:cNvSpPr txBox="1"/>
          <p:nvPr/>
        </p:nvSpPr>
        <p:spPr>
          <a:xfrm>
            <a:off x="773700" y="4109023"/>
            <a:ext cx="3849624" cy="1353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6BC1A-36C2-4006-8B48-32E1C94047EE}"/>
              </a:ext>
            </a:extLst>
          </p:cNvPr>
          <p:cNvSpPr txBox="1"/>
          <p:nvPr/>
        </p:nvSpPr>
        <p:spPr>
          <a:xfrm>
            <a:off x="814389" y="799877"/>
            <a:ext cx="3849850" cy="135179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8804C8-1B15-4F09-86EE-08B464F90A5B}"/>
              </a:ext>
            </a:extLst>
          </p:cNvPr>
          <p:cNvSpPr txBox="1"/>
          <p:nvPr/>
        </p:nvSpPr>
        <p:spPr>
          <a:xfrm>
            <a:off x="5339361" y="791780"/>
            <a:ext cx="3849624" cy="1353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944DC7-DB97-4B4E-AF89-085265838479}"/>
              </a:ext>
            </a:extLst>
          </p:cNvPr>
          <p:cNvSpPr txBox="1"/>
          <p:nvPr/>
        </p:nvSpPr>
        <p:spPr>
          <a:xfrm>
            <a:off x="7359690" y="2450390"/>
            <a:ext cx="3849834" cy="1353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5171FB-0D4A-4721-8D79-43754330B451}"/>
              </a:ext>
            </a:extLst>
          </p:cNvPr>
          <p:cNvSpPr txBox="1"/>
          <p:nvPr/>
        </p:nvSpPr>
        <p:spPr>
          <a:xfrm>
            <a:off x="2708299" y="2451097"/>
            <a:ext cx="3849624" cy="1353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032F01-F3AB-8842-9D20-AB95CEA7055D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4AD01CE-CAE8-B442-8BB1-ACF1A663C27E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3C47192-E95D-F947-9112-8B89C6C9E350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004844"/>
      </p:ext>
    </p:extLst>
  </p:cSld>
  <p:clrMapOvr>
    <a:masterClrMapping/>
  </p:clrMapOvr>
  <p:transition spd="slow" advClick="0" advTm="23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5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5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5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emph" presetSubtype="2" fill="hold" grpId="1" nodeType="withEffect">
                                  <p:stCondLst>
                                    <p:cond delay="30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30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2" grpId="0"/>
      <p:bldP spid="2" grpId="1"/>
      <p:bldP spid="40" grpId="0"/>
      <p:bldP spid="40" grpId="1"/>
      <p:bldP spid="44" grpId="0"/>
      <p:bldP spid="44" grpId="1"/>
      <p:bldP spid="66" grpId="0"/>
      <p:bldP spid="66" grpId="1"/>
      <p:bldP spid="73" grpId="0"/>
      <p:bldP spid="73" grpId="1"/>
      <p:bldP spid="79" grpId="0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45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THE OPIOID EPIDEMIC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828B4ED2-C50F-F247-B0B6-5413955802EA}"/>
              </a:ext>
            </a:extLst>
          </p:cNvPr>
          <p:cNvSpPr txBox="1">
            <a:spLocks/>
          </p:cNvSpPr>
          <p:nvPr/>
        </p:nvSpPr>
        <p:spPr>
          <a:xfrm>
            <a:off x="862085" y="1459711"/>
            <a:ext cx="8522716" cy="619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CRACKING DOWN 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B308D0-4730-7D48-82E3-FB372978C88D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6E35FD-BD82-FF46-A25D-4FCA48804A7D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4CA641-E70C-4544-9572-392BC05F612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8672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DB30938-B9DC-A14D-8F76-139214BC9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9" t="8121" r="46539" b="7192"/>
          <a:stretch/>
        </p:blipFill>
        <p:spPr>
          <a:xfrm>
            <a:off x="-1" y="-3"/>
            <a:ext cx="4215161" cy="60773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1FAE5-E0C5-6944-9E09-F37F005ED41E}"/>
              </a:ext>
            </a:extLst>
          </p:cNvPr>
          <p:cNvSpPr/>
          <p:nvPr/>
        </p:nvSpPr>
        <p:spPr>
          <a:xfrm>
            <a:off x="4971733" y="2237619"/>
            <a:ext cx="6580930" cy="1032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638">
              <a:lnSpc>
                <a:spcPts val="38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Fight against opioid epidemic continues on all fronts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F94CE5-F100-9440-A23E-3E19C879FA91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87DE59-95F5-9045-A921-0FB51F21D1B5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703368-14D1-AE46-B91B-80143B15028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ADBE9D-4875-444F-86CD-3A5E3E64D234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0399828-B74F-AA4E-8CE3-D9884C28C5E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8115940"/>
      </p:ext>
    </p:extLst>
  </p:cSld>
  <p:clrMapOvr>
    <a:masterClrMapping/>
  </p:clrMapOvr>
  <p:transition spd="slow" advClick="0" advTm="3250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14C49B-4951-D148-A26F-DF8479871F68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7C62A6-3554-3940-9DD8-8A0411C39A7C}"/>
              </a:ext>
            </a:extLst>
          </p:cNvPr>
          <p:cNvGrpSpPr/>
          <p:nvPr/>
        </p:nvGrpSpPr>
        <p:grpSpPr>
          <a:xfrm flipH="1">
            <a:off x="-326573" y="726205"/>
            <a:ext cx="11351625" cy="5590902"/>
            <a:chOff x="1267097" y="1306287"/>
            <a:chExt cx="11351625" cy="5590902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AAD6075-7909-B24C-ABFF-C521F0A0DD46}"/>
                </a:ext>
              </a:extLst>
            </p:cNvPr>
            <p:cNvSpPr/>
            <p:nvPr/>
          </p:nvSpPr>
          <p:spPr>
            <a:xfrm>
              <a:off x="1267097" y="1306287"/>
              <a:ext cx="11351625" cy="5590902"/>
            </a:xfrm>
            <a:custGeom>
              <a:avLst/>
              <a:gdLst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319658 w 10319658"/>
                <a:gd name="connsiteY3" fmla="*/ 1998617 h 4924697"/>
                <a:gd name="connsiteX4" fmla="*/ 8321041 w 10319658"/>
                <a:gd name="connsiteY4" fmla="*/ 0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319658 w 10319658"/>
                <a:gd name="connsiteY3" fmla="*/ 1998617 h 4924697"/>
                <a:gd name="connsiteX4" fmla="*/ 6727373 w 10319658"/>
                <a:gd name="connsiteY4" fmla="*/ 39189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162903 w 10319658"/>
                <a:gd name="connsiteY3" fmla="*/ 3161212 h 4924697"/>
                <a:gd name="connsiteX4" fmla="*/ 6727373 w 10319658"/>
                <a:gd name="connsiteY4" fmla="*/ 39189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090057 h 4885508"/>
                <a:gd name="connsiteX1" fmla="*/ 2795451 w 10319658"/>
                <a:gd name="connsiteY1" fmla="*/ 4885508 h 4885508"/>
                <a:gd name="connsiteX2" fmla="*/ 10319658 w 10319658"/>
                <a:gd name="connsiteY2" fmla="*/ 4885508 h 4885508"/>
                <a:gd name="connsiteX3" fmla="*/ 10162903 w 10319658"/>
                <a:gd name="connsiteY3" fmla="*/ 3122023 h 4885508"/>
                <a:gd name="connsiteX4" fmla="*/ 6727373 w 10319658"/>
                <a:gd name="connsiteY4" fmla="*/ 0 h 4885508"/>
                <a:gd name="connsiteX5" fmla="*/ 0 w 10319658"/>
                <a:gd name="connsiteY5" fmla="*/ 2090057 h 4885508"/>
                <a:gd name="connsiteX0" fmla="*/ 0 w 10319658"/>
                <a:gd name="connsiteY0" fmla="*/ 2142309 h 4937760"/>
                <a:gd name="connsiteX1" fmla="*/ 2795451 w 10319658"/>
                <a:gd name="connsiteY1" fmla="*/ 4937760 h 4937760"/>
                <a:gd name="connsiteX2" fmla="*/ 10319658 w 10319658"/>
                <a:gd name="connsiteY2" fmla="*/ 4937760 h 4937760"/>
                <a:gd name="connsiteX3" fmla="*/ 10162903 w 10319658"/>
                <a:gd name="connsiteY3" fmla="*/ 3174275 h 4937760"/>
                <a:gd name="connsiteX4" fmla="*/ 6923316 w 10319658"/>
                <a:gd name="connsiteY4" fmla="*/ 0 h 4937760"/>
                <a:gd name="connsiteX5" fmla="*/ 0 w 10319658"/>
                <a:gd name="connsiteY5" fmla="*/ 2142309 h 4937760"/>
                <a:gd name="connsiteX0" fmla="*/ 0 w 10319658"/>
                <a:gd name="connsiteY0" fmla="*/ 2142309 h 4937760"/>
                <a:gd name="connsiteX1" fmla="*/ 2795451 w 10319658"/>
                <a:gd name="connsiteY1" fmla="*/ 4937760 h 4937760"/>
                <a:gd name="connsiteX2" fmla="*/ 10319658 w 10319658"/>
                <a:gd name="connsiteY2" fmla="*/ 4937760 h 4937760"/>
                <a:gd name="connsiteX3" fmla="*/ 10254343 w 10319658"/>
                <a:gd name="connsiteY3" fmla="*/ 3226527 h 4937760"/>
                <a:gd name="connsiteX4" fmla="*/ 6923316 w 10319658"/>
                <a:gd name="connsiteY4" fmla="*/ 0 h 4937760"/>
                <a:gd name="connsiteX5" fmla="*/ 0 w 10319658"/>
                <a:gd name="connsiteY5" fmla="*/ 2142309 h 4937760"/>
                <a:gd name="connsiteX0" fmla="*/ 0 w 10306595"/>
                <a:gd name="connsiteY0" fmla="*/ 2573384 h 4937760"/>
                <a:gd name="connsiteX1" fmla="*/ 2782388 w 10306595"/>
                <a:gd name="connsiteY1" fmla="*/ 4937760 h 4937760"/>
                <a:gd name="connsiteX2" fmla="*/ 10306595 w 10306595"/>
                <a:gd name="connsiteY2" fmla="*/ 4937760 h 4937760"/>
                <a:gd name="connsiteX3" fmla="*/ 10241280 w 10306595"/>
                <a:gd name="connsiteY3" fmla="*/ 3226527 h 4937760"/>
                <a:gd name="connsiteX4" fmla="*/ 6910253 w 10306595"/>
                <a:gd name="connsiteY4" fmla="*/ 0 h 4937760"/>
                <a:gd name="connsiteX5" fmla="*/ 0 w 10306595"/>
                <a:gd name="connsiteY5" fmla="*/ 2573384 h 4937760"/>
                <a:gd name="connsiteX0" fmla="*/ 0 w 10306595"/>
                <a:gd name="connsiteY0" fmla="*/ 2573384 h 5564777"/>
                <a:gd name="connsiteX1" fmla="*/ 2808514 w 10306595"/>
                <a:gd name="connsiteY1" fmla="*/ 5564777 h 5564777"/>
                <a:gd name="connsiteX2" fmla="*/ 10306595 w 10306595"/>
                <a:gd name="connsiteY2" fmla="*/ 4937760 h 5564777"/>
                <a:gd name="connsiteX3" fmla="*/ 10241280 w 10306595"/>
                <a:gd name="connsiteY3" fmla="*/ 3226527 h 5564777"/>
                <a:gd name="connsiteX4" fmla="*/ 6910253 w 10306595"/>
                <a:gd name="connsiteY4" fmla="*/ 0 h 5564777"/>
                <a:gd name="connsiteX5" fmla="*/ 0 w 10306595"/>
                <a:gd name="connsiteY5" fmla="*/ 2573384 h 5564777"/>
                <a:gd name="connsiteX0" fmla="*/ 0 w 10685418"/>
                <a:gd name="connsiteY0" fmla="*/ 2573384 h 5564777"/>
                <a:gd name="connsiteX1" fmla="*/ 2808514 w 10685418"/>
                <a:gd name="connsiteY1" fmla="*/ 5564777 h 5564777"/>
                <a:gd name="connsiteX2" fmla="*/ 10306595 w 10685418"/>
                <a:gd name="connsiteY2" fmla="*/ 4937760 h 5564777"/>
                <a:gd name="connsiteX3" fmla="*/ 10685418 w 10685418"/>
                <a:gd name="connsiteY3" fmla="*/ 3487784 h 5564777"/>
                <a:gd name="connsiteX4" fmla="*/ 6910253 w 10685418"/>
                <a:gd name="connsiteY4" fmla="*/ 0 h 5564777"/>
                <a:gd name="connsiteX5" fmla="*/ 0 w 10685418"/>
                <a:gd name="connsiteY5" fmla="*/ 2573384 h 5564777"/>
                <a:gd name="connsiteX0" fmla="*/ 0 w 10685418"/>
                <a:gd name="connsiteY0" fmla="*/ 2573384 h 5564777"/>
                <a:gd name="connsiteX1" fmla="*/ 2808514 w 10685418"/>
                <a:gd name="connsiteY1" fmla="*/ 5564777 h 5564777"/>
                <a:gd name="connsiteX2" fmla="*/ 10489475 w 10685418"/>
                <a:gd name="connsiteY2" fmla="*/ 5434148 h 5564777"/>
                <a:gd name="connsiteX3" fmla="*/ 10685418 w 10685418"/>
                <a:gd name="connsiteY3" fmla="*/ 3487784 h 5564777"/>
                <a:gd name="connsiteX4" fmla="*/ 6910253 w 10685418"/>
                <a:gd name="connsiteY4" fmla="*/ 0 h 5564777"/>
                <a:gd name="connsiteX5" fmla="*/ 0 w 10685418"/>
                <a:gd name="connsiteY5" fmla="*/ 2573384 h 5564777"/>
                <a:gd name="connsiteX0" fmla="*/ 0 w 11469190"/>
                <a:gd name="connsiteY0" fmla="*/ 4663441 h 5564777"/>
                <a:gd name="connsiteX1" fmla="*/ 3592286 w 11469190"/>
                <a:gd name="connsiteY1" fmla="*/ 5564777 h 5564777"/>
                <a:gd name="connsiteX2" fmla="*/ 11273247 w 11469190"/>
                <a:gd name="connsiteY2" fmla="*/ 5434148 h 5564777"/>
                <a:gd name="connsiteX3" fmla="*/ 11469190 w 11469190"/>
                <a:gd name="connsiteY3" fmla="*/ 3487784 h 5564777"/>
                <a:gd name="connsiteX4" fmla="*/ 7694025 w 11469190"/>
                <a:gd name="connsiteY4" fmla="*/ 0 h 5564777"/>
                <a:gd name="connsiteX5" fmla="*/ 0 w 11469190"/>
                <a:gd name="connsiteY5" fmla="*/ 4663441 h 5564777"/>
                <a:gd name="connsiteX0" fmla="*/ 0 w 11469190"/>
                <a:gd name="connsiteY0" fmla="*/ 4663441 h 5434148"/>
                <a:gd name="connsiteX1" fmla="*/ 457200 w 11469190"/>
                <a:gd name="connsiteY1" fmla="*/ 5394959 h 5434148"/>
                <a:gd name="connsiteX2" fmla="*/ 11273247 w 11469190"/>
                <a:gd name="connsiteY2" fmla="*/ 5434148 h 5434148"/>
                <a:gd name="connsiteX3" fmla="*/ 11469190 w 11469190"/>
                <a:gd name="connsiteY3" fmla="*/ 3487784 h 5434148"/>
                <a:gd name="connsiteX4" fmla="*/ 7694025 w 11469190"/>
                <a:gd name="connsiteY4" fmla="*/ 0 h 5434148"/>
                <a:gd name="connsiteX5" fmla="*/ 0 w 11469190"/>
                <a:gd name="connsiteY5" fmla="*/ 4663441 h 5434148"/>
                <a:gd name="connsiteX0" fmla="*/ 0 w 11469190"/>
                <a:gd name="connsiteY0" fmla="*/ 4663441 h 5434148"/>
                <a:gd name="connsiteX1" fmla="*/ 862148 w 11469190"/>
                <a:gd name="connsiteY1" fmla="*/ 5394959 h 5434148"/>
                <a:gd name="connsiteX2" fmla="*/ 11273247 w 11469190"/>
                <a:gd name="connsiteY2" fmla="*/ 5434148 h 5434148"/>
                <a:gd name="connsiteX3" fmla="*/ 11469190 w 11469190"/>
                <a:gd name="connsiteY3" fmla="*/ 3487784 h 5434148"/>
                <a:gd name="connsiteX4" fmla="*/ 7694025 w 11469190"/>
                <a:gd name="connsiteY4" fmla="*/ 0 h 5434148"/>
                <a:gd name="connsiteX5" fmla="*/ 0 w 11469190"/>
                <a:gd name="connsiteY5" fmla="*/ 4663441 h 5434148"/>
                <a:gd name="connsiteX0" fmla="*/ 0 w 11456128"/>
                <a:gd name="connsiteY0" fmla="*/ 4519750 h 5434148"/>
                <a:gd name="connsiteX1" fmla="*/ 849086 w 11456128"/>
                <a:gd name="connsiteY1" fmla="*/ 5394959 h 5434148"/>
                <a:gd name="connsiteX2" fmla="*/ 11260185 w 11456128"/>
                <a:gd name="connsiteY2" fmla="*/ 5434148 h 5434148"/>
                <a:gd name="connsiteX3" fmla="*/ 11456128 w 11456128"/>
                <a:gd name="connsiteY3" fmla="*/ 3487784 h 5434148"/>
                <a:gd name="connsiteX4" fmla="*/ 7680963 w 11456128"/>
                <a:gd name="connsiteY4" fmla="*/ 0 h 5434148"/>
                <a:gd name="connsiteX5" fmla="*/ 0 w 11456128"/>
                <a:gd name="connsiteY5" fmla="*/ 4519750 h 5434148"/>
                <a:gd name="connsiteX0" fmla="*/ 0 w 11482254"/>
                <a:gd name="connsiteY0" fmla="*/ 4349933 h 5434148"/>
                <a:gd name="connsiteX1" fmla="*/ 875212 w 11482254"/>
                <a:gd name="connsiteY1" fmla="*/ 5394959 h 5434148"/>
                <a:gd name="connsiteX2" fmla="*/ 11286311 w 11482254"/>
                <a:gd name="connsiteY2" fmla="*/ 5434148 h 5434148"/>
                <a:gd name="connsiteX3" fmla="*/ 11482254 w 11482254"/>
                <a:gd name="connsiteY3" fmla="*/ 3487784 h 5434148"/>
                <a:gd name="connsiteX4" fmla="*/ 7707089 w 11482254"/>
                <a:gd name="connsiteY4" fmla="*/ 0 h 5434148"/>
                <a:gd name="connsiteX5" fmla="*/ 0 w 11482254"/>
                <a:gd name="connsiteY5" fmla="*/ 4349933 h 5434148"/>
                <a:gd name="connsiteX0" fmla="*/ 0 w 11482254"/>
                <a:gd name="connsiteY0" fmla="*/ 4349933 h 5434148"/>
                <a:gd name="connsiteX1" fmla="*/ 1045029 w 11482254"/>
                <a:gd name="connsiteY1" fmla="*/ 5408022 h 5434148"/>
                <a:gd name="connsiteX2" fmla="*/ 11286311 w 11482254"/>
                <a:gd name="connsiteY2" fmla="*/ 5434148 h 5434148"/>
                <a:gd name="connsiteX3" fmla="*/ 11482254 w 11482254"/>
                <a:gd name="connsiteY3" fmla="*/ 3487784 h 5434148"/>
                <a:gd name="connsiteX4" fmla="*/ 7707089 w 11482254"/>
                <a:gd name="connsiteY4" fmla="*/ 0 h 5434148"/>
                <a:gd name="connsiteX5" fmla="*/ 0 w 11482254"/>
                <a:gd name="connsiteY5" fmla="*/ 4349933 h 5434148"/>
                <a:gd name="connsiteX0" fmla="*/ 0 w 11482254"/>
                <a:gd name="connsiteY0" fmla="*/ 4506687 h 5590902"/>
                <a:gd name="connsiteX1" fmla="*/ 1045029 w 11482254"/>
                <a:gd name="connsiteY1" fmla="*/ 5564776 h 5590902"/>
                <a:gd name="connsiteX2" fmla="*/ 11286311 w 11482254"/>
                <a:gd name="connsiteY2" fmla="*/ 5590902 h 5590902"/>
                <a:gd name="connsiteX3" fmla="*/ 11482254 w 11482254"/>
                <a:gd name="connsiteY3" fmla="*/ 3644538 h 5590902"/>
                <a:gd name="connsiteX4" fmla="*/ 7746278 w 11482254"/>
                <a:gd name="connsiteY4" fmla="*/ 0 h 5590902"/>
                <a:gd name="connsiteX5" fmla="*/ 0 w 11482254"/>
                <a:gd name="connsiteY5" fmla="*/ 4506687 h 5590902"/>
                <a:gd name="connsiteX0" fmla="*/ 0 w 11430002"/>
                <a:gd name="connsiteY0" fmla="*/ 4506687 h 5590902"/>
                <a:gd name="connsiteX1" fmla="*/ 1045029 w 11430002"/>
                <a:gd name="connsiteY1" fmla="*/ 5564776 h 5590902"/>
                <a:gd name="connsiteX2" fmla="*/ 11286311 w 11430002"/>
                <a:gd name="connsiteY2" fmla="*/ 5590902 h 5590902"/>
                <a:gd name="connsiteX3" fmla="*/ 11430002 w 11430002"/>
                <a:gd name="connsiteY3" fmla="*/ 3344093 h 5590902"/>
                <a:gd name="connsiteX4" fmla="*/ 7746278 w 11430002"/>
                <a:gd name="connsiteY4" fmla="*/ 0 h 5590902"/>
                <a:gd name="connsiteX5" fmla="*/ 0 w 11430002"/>
                <a:gd name="connsiteY5" fmla="*/ 4506687 h 5590902"/>
                <a:gd name="connsiteX0" fmla="*/ 0 w 11351625"/>
                <a:gd name="connsiteY0" fmla="*/ 4467498 h 5590902"/>
                <a:gd name="connsiteX1" fmla="*/ 966652 w 11351625"/>
                <a:gd name="connsiteY1" fmla="*/ 5564776 h 5590902"/>
                <a:gd name="connsiteX2" fmla="*/ 11207934 w 11351625"/>
                <a:gd name="connsiteY2" fmla="*/ 5590902 h 5590902"/>
                <a:gd name="connsiteX3" fmla="*/ 11351625 w 11351625"/>
                <a:gd name="connsiteY3" fmla="*/ 3344093 h 5590902"/>
                <a:gd name="connsiteX4" fmla="*/ 7667901 w 11351625"/>
                <a:gd name="connsiteY4" fmla="*/ 0 h 5590902"/>
                <a:gd name="connsiteX5" fmla="*/ 0 w 11351625"/>
                <a:gd name="connsiteY5" fmla="*/ 4467498 h 5590902"/>
                <a:gd name="connsiteX0" fmla="*/ 0 w 11351625"/>
                <a:gd name="connsiteY0" fmla="*/ 4467498 h 5590902"/>
                <a:gd name="connsiteX1" fmla="*/ 1123406 w 11351625"/>
                <a:gd name="connsiteY1" fmla="*/ 5551713 h 5590902"/>
                <a:gd name="connsiteX2" fmla="*/ 11207934 w 11351625"/>
                <a:gd name="connsiteY2" fmla="*/ 5590902 h 5590902"/>
                <a:gd name="connsiteX3" fmla="*/ 11351625 w 11351625"/>
                <a:gd name="connsiteY3" fmla="*/ 3344093 h 5590902"/>
                <a:gd name="connsiteX4" fmla="*/ 7667901 w 11351625"/>
                <a:gd name="connsiteY4" fmla="*/ 0 h 5590902"/>
                <a:gd name="connsiteX5" fmla="*/ 0 w 11351625"/>
                <a:gd name="connsiteY5" fmla="*/ 4467498 h 559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51625" h="5590902">
                  <a:moveTo>
                    <a:pt x="0" y="4467498"/>
                  </a:moveTo>
                  <a:lnTo>
                    <a:pt x="1123406" y="5551713"/>
                  </a:lnTo>
                  <a:lnTo>
                    <a:pt x="11207934" y="5590902"/>
                  </a:lnTo>
                  <a:lnTo>
                    <a:pt x="11351625" y="3344093"/>
                  </a:lnTo>
                  <a:lnTo>
                    <a:pt x="7667901" y="0"/>
                  </a:lnTo>
                  <a:lnTo>
                    <a:pt x="0" y="4467498"/>
                  </a:lnTo>
                  <a:close/>
                </a:path>
              </a:pathLst>
            </a:custGeom>
            <a:solidFill>
              <a:srgbClr val="0773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AE955F-891E-A741-89AD-2D50D25A1665}"/>
                </a:ext>
              </a:extLst>
            </p:cNvPr>
            <p:cNvSpPr/>
            <p:nvPr/>
          </p:nvSpPr>
          <p:spPr>
            <a:xfrm>
              <a:off x="2028718" y="1360697"/>
              <a:ext cx="6828182" cy="2588639"/>
            </a:xfrm>
            <a:prstGeom prst="rect">
              <a:avLst/>
            </a:prstGeom>
            <a:solidFill>
              <a:srgbClr val="004593"/>
            </a:solidFill>
            <a:ln w="1079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3265B8-0BFD-F34F-B9A1-2BDF381ED3BA}"/>
                </a:ext>
              </a:extLst>
            </p:cNvPr>
            <p:cNvSpPr txBox="1"/>
            <p:nvPr/>
          </p:nvSpPr>
          <p:spPr>
            <a:xfrm>
              <a:off x="2458556" y="1576068"/>
              <a:ext cx="604933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Targeting every facet of the epidemic 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from prevention to education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2BD173A-2556-2D47-B177-0CC480A2C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14" r="21138"/>
          <a:stretch/>
        </p:blipFill>
        <p:spPr>
          <a:xfrm>
            <a:off x="7527257" y="2820807"/>
            <a:ext cx="3416934" cy="2248799"/>
          </a:xfrm>
          <a:prstGeom prst="rect">
            <a:avLst/>
          </a:prstGeom>
          <a:ln w="107950">
            <a:solidFill>
              <a:schemeClr val="bg1"/>
            </a:solidFill>
            <a:miter lim="800000"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F2FA0E-DECD-904C-AA39-97F75B863A6A}"/>
              </a:ext>
            </a:extLst>
          </p:cNvPr>
          <p:cNvGrpSpPr/>
          <p:nvPr/>
        </p:nvGrpSpPr>
        <p:grpSpPr>
          <a:xfrm>
            <a:off x="1959428" y="1036376"/>
            <a:ext cx="10594033" cy="5564777"/>
            <a:chOff x="1959428" y="1449979"/>
            <a:chExt cx="10594033" cy="556477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201E1C-7E89-FA4F-9E36-38658DCE036E}"/>
                </a:ext>
              </a:extLst>
            </p:cNvPr>
            <p:cNvGrpSpPr/>
            <p:nvPr/>
          </p:nvGrpSpPr>
          <p:grpSpPr>
            <a:xfrm>
              <a:off x="1959428" y="1449979"/>
              <a:ext cx="10594033" cy="5564777"/>
              <a:chOff x="1959428" y="1449979"/>
              <a:chExt cx="10594033" cy="5564777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65B3B8E4-A527-BA4F-8DC6-5B434729430E}"/>
                  </a:ext>
                </a:extLst>
              </p:cNvPr>
              <p:cNvSpPr/>
              <p:nvPr/>
            </p:nvSpPr>
            <p:spPr>
              <a:xfrm>
                <a:off x="1959428" y="1449979"/>
                <a:ext cx="10594033" cy="5564777"/>
              </a:xfrm>
              <a:custGeom>
                <a:avLst/>
                <a:gdLst>
                  <a:gd name="connsiteX0" fmla="*/ 0 w 10319658"/>
                  <a:gd name="connsiteY0" fmla="*/ 2129246 h 4924697"/>
                  <a:gd name="connsiteX1" fmla="*/ 2795451 w 10319658"/>
                  <a:gd name="connsiteY1" fmla="*/ 4924697 h 4924697"/>
                  <a:gd name="connsiteX2" fmla="*/ 10319658 w 10319658"/>
                  <a:gd name="connsiteY2" fmla="*/ 4924697 h 4924697"/>
                  <a:gd name="connsiteX3" fmla="*/ 10319658 w 10319658"/>
                  <a:gd name="connsiteY3" fmla="*/ 1998617 h 4924697"/>
                  <a:gd name="connsiteX4" fmla="*/ 8321041 w 10319658"/>
                  <a:gd name="connsiteY4" fmla="*/ 0 h 4924697"/>
                  <a:gd name="connsiteX5" fmla="*/ 6701246 w 10319658"/>
                  <a:gd name="connsiteY5" fmla="*/ 0 h 4924697"/>
                  <a:gd name="connsiteX6" fmla="*/ 0 w 10319658"/>
                  <a:gd name="connsiteY6" fmla="*/ 2129246 h 4924697"/>
                  <a:gd name="connsiteX0" fmla="*/ 0 w 10319658"/>
                  <a:gd name="connsiteY0" fmla="*/ 2129246 h 4924697"/>
                  <a:gd name="connsiteX1" fmla="*/ 2795451 w 10319658"/>
                  <a:gd name="connsiteY1" fmla="*/ 4924697 h 4924697"/>
                  <a:gd name="connsiteX2" fmla="*/ 10319658 w 10319658"/>
                  <a:gd name="connsiteY2" fmla="*/ 4924697 h 4924697"/>
                  <a:gd name="connsiteX3" fmla="*/ 10319658 w 10319658"/>
                  <a:gd name="connsiteY3" fmla="*/ 1998617 h 4924697"/>
                  <a:gd name="connsiteX4" fmla="*/ 6727373 w 10319658"/>
                  <a:gd name="connsiteY4" fmla="*/ 39189 h 4924697"/>
                  <a:gd name="connsiteX5" fmla="*/ 6701246 w 10319658"/>
                  <a:gd name="connsiteY5" fmla="*/ 0 h 4924697"/>
                  <a:gd name="connsiteX6" fmla="*/ 0 w 10319658"/>
                  <a:gd name="connsiteY6" fmla="*/ 2129246 h 4924697"/>
                  <a:gd name="connsiteX0" fmla="*/ 0 w 10319658"/>
                  <a:gd name="connsiteY0" fmla="*/ 2129246 h 4924697"/>
                  <a:gd name="connsiteX1" fmla="*/ 2795451 w 10319658"/>
                  <a:gd name="connsiteY1" fmla="*/ 4924697 h 4924697"/>
                  <a:gd name="connsiteX2" fmla="*/ 10319658 w 10319658"/>
                  <a:gd name="connsiteY2" fmla="*/ 4924697 h 4924697"/>
                  <a:gd name="connsiteX3" fmla="*/ 10162903 w 10319658"/>
                  <a:gd name="connsiteY3" fmla="*/ 3161212 h 4924697"/>
                  <a:gd name="connsiteX4" fmla="*/ 6727373 w 10319658"/>
                  <a:gd name="connsiteY4" fmla="*/ 39189 h 4924697"/>
                  <a:gd name="connsiteX5" fmla="*/ 6701246 w 10319658"/>
                  <a:gd name="connsiteY5" fmla="*/ 0 h 4924697"/>
                  <a:gd name="connsiteX6" fmla="*/ 0 w 10319658"/>
                  <a:gd name="connsiteY6" fmla="*/ 2129246 h 4924697"/>
                  <a:gd name="connsiteX0" fmla="*/ 0 w 10319658"/>
                  <a:gd name="connsiteY0" fmla="*/ 2090057 h 4885508"/>
                  <a:gd name="connsiteX1" fmla="*/ 2795451 w 10319658"/>
                  <a:gd name="connsiteY1" fmla="*/ 4885508 h 4885508"/>
                  <a:gd name="connsiteX2" fmla="*/ 10319658 w 10319658"/>
                  <a:gd name="connsiteY2" fmla="*/ 4885508 h 4885508"/>
                  <a:gd name="connsiteX3" fmla="*/ 10162903 w 10319658"/>
                  <a:gd name="connsiteY3" fmla="*/ 3122023 h 4885508"/>
                  <a:gd name="connsiteX4" fmla="*/ 6727373 w 10319658"/>
                  <a:gd name="connsiteY4" fmla="*/ 0 h 4885508"/>
                  <a:gd name="connsiteX5" fmla="*/ 0 w 10319658"/>
                  <a:gd name="connsiteY5" fmla="*/ 2090057 h 4885508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162903 w 10319658"/>
                  <a:gd name="connsiteY3" fmla="*/ 3174275 h 4937760"/>
                  <a:gd name="connsiteX4" fmla="*/ 6923316 w 10319658"/>
                  <a:gd name="connsiteY4" fmla="*/ 0 h 4937760"/>
                  <a:gd name="connsiteX5" fmla="*/ 0 w 10319658"/>
                  <a:gd name="connsiteY5" fmla="*/ 2142309 h 4937760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254343 w 10319658"/>
                  <a:gd name="connsiteY3" fmla="*/ 3226527 h 4937760"/>
                  <a:gd name="connsiteX4" fmla="*/ 6923316 w 10319658"/>
                  <a:gd name="connsiteY4" fmla="*/ 0 h 4937760"/>
                  <a:gd name="connsiteX5" fmla="*/ 0 w 10319658"/>
                  <a:gd name="connsiteY5" fmla="*/ 2142309 h 4937760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254343 w 10319658"/>
                  <a:gd name="connsiteY3" fmla="*/ 3226527 h 4937760"/>
                  <a:gd name="connsiteX4" fmla="*/ 9313818 w 10319658"/>
                  <a:gd name="connsiteY4" fmla="*/ 2338250 h 4937760"/>
                  <a:gd name="connsiteX5" fmla="*/ 6923316 w 10319658"/>
                  <a:gd name="connsiteY5" fmla="*/ 0 h 4937760"/>
                  <a:gd name="connsiteX6" fmla="*/ 0 w 10319658"/>
                  <a:gd name="connsiteY6" fmla="*/ 2142309 h 4937760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254343 w 10319658"/>
                  <a:gd name="connsiteY3" fmla="*/ 3226527 h 4937760"/>
                  <a:gd name="connsiteX4" fmla="*/ 9313818 w 10319658"/>
                  <a:gd name="connsiteY4" fmla="*/ 2338250 h 4937760"/>
                  <a:gd name="connsiteX5" fmla="*/ 8699863 w 10319658"/>
                  <a:gd name="connsiteY5" fmla="*/ 1763485 h 4937760"/>
                  <a:gd name="connsiteX6" fmla="*/ 6923316 w 10319658"/>
                  <a:gd name="connsiteY6" fmla="*/ 0 h 4937760"/>
                  <a:gd name="connsiteX7" fmla="*/ 0 w 10319658"/>
                  <a:gd name="connsiteY7" fmla="*/ 2142309 h 4937760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254343 w 10319658"/>
                  <a:gd name="connsiteY3" fmla="*/ 3226527 h 4937760"/>
                  <a:gd name="connsiteX4" fmla="*/ 9091749 w 10319658"/>
                  <a:gd name="connsiteY4" fmla="*/ 1554478 h 4937760"/>
                  <a:gd name="connsiteX5" fmla="*/ 8699863 w 10319658"/>
                  <a:gd name="connsiteY5" fmla="*/ 1763485 h 4937760"/>
                  <a:gd name="connsiteX6" fmla="*/ 6923316 w 10319658"/>
                  <a:gd name="connsiteY6" fmla="*/ 0 h 4937760"/>
                  <a:gd name="connsiteX7" fmla="*/ 0 w 10319658"/>
                  <a:gd name="connsiteY7" fmla="*/ 2142309 h 4937760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319658 w 10319658"/>
                  <a:gd name="connsiteY3" fmla="*/ 2821579 h 4937760"/>
                  <a:gd name="connsiteX4" fmla="*/ 9091749 w 10319658"/>
                  <a:gd name="connsiteY4" fmla="*/ 1554478 h 4937760"/>
                  <a:gd name="connsiteX5" fmla="*/ 8699863 w 10319658"/>
                  <a:gd name="connsiteY5" fmla="*/ 1763485 h 4937760"/>
                  <a:gd name="connsiteX6" fmla="*/ 6923316 w 10319658"/>
                  <a:gd name="connsiteY6" fmla="*/ 0 h 4937760"/>
                  <a:gd name="connsiteX7" fmla="*/ 0 w 10319658"/>
                  <a:gd name="connsiteY7" fmla="*/ 2142309 h 4937760"/>
                  <a:gd name="connsiteX0" fmla="*/ 0 w 10319658"/>
                  <a:gd name="connsiteY0" fmla="*/ 2142309 h 5525589"/>
                  <a:gd name="connsiteX1" fmla="*/ 3383279 w 10319658"/>
                  <a:gd name="connsiteY1" fmla="*/ 5525589 h 5525589"/>
                  <a:gd name="connsiteX2" fmla="*/ 10319658 w 10319658"/>
                  <a:gd name="connsiteY2" fmla="*/ 4937760 h 5525589"/>
                  <a:gd name="connsiteX3" fmla="*/ 10319658 w 10319658"/>
                  <a:gd name="connsiteY3" fmla="*/ 2821579 h 5525589"/>
                  <a:gd name="connsiteX4" fmla="*/ 9091749 w 10319658"/>
                  <a:gd name="connsiteY4" fmla="*/ 1554478 h 5525589"/>
                  <a:gd name="connsiteX5" fmla="*/ 8699863 w 10319658"/>
                  <a:gd name="connsiteY5" fmla="*/ 1763485 h 5525589"/>
                  <a:gd name="connsiteX6" fmla="*/ 6923316 w 10319658"/>
                  <a:gd name="connsiteY6" fmla="*/ 0 h 5525589"/>
                  <a:gd name="connsiteX7" fmla="*/ 0 w 10319658"/>
                  <a:gd name="connsiteY7" fmla="*/ 2142309 h 5525589"/>
                  <a:gd name="connsiteX0" fmla="*/ 0 w 10332721"/>
                  <a:gd name="connsiteY0" fmla="*/ 2142309 h 5525589"/>
                  <a:gd name="connsiteX1" fmla="*/ 3383279 w 10332721"/>
                  <a:gd name="connsiteY1" fmla="*/ 5525589 h 5525589"/>
                  <a:gd name="connsiteX2" fmla="*/ 10332721 w 10332721"/>
                  <a:gd name="connsiteY2" fmla="*/ 5460275 h 5525589"/>
                  <a:gd name="connsiteX3" fmla="*/ 10319658 w 10332721"/>
                  <a:gd name="connsiteY3" fmla="*/ 2821579 h 5525589"/>
                  <a:gd name="connsiteX4" fmla="*/ 9091749 w 10332721"/>
                  <a:gd name="connsiteY4" fmla="*/ 1554478 h 5525589"/>
                  <a:gd name="connsiteX5" fmla="*/ 8699863 w 10332721"/>
                  <a:gd name="connsiteY5" fmla="*/ 1763485 h 5525589"/>
                  <a:gd name="connsiteX6" fmla="*/ 6923316 w 10332721"/>
                  <a:gd name="connsiteY6" fmla="*/ 0 h 5525589"/>
                  <a:gd name="connsiteX7" fmla="*/ 0 w 10332721"/>
                  <a:gd name="connsiteY7" fmla="*/ 2142309 h 5525589"/>
                  <a:gd name="connsiteX0" fmla="*/ 0 w 10332721"/>
                  <a:gd name="connsiteY0" fmla="*/ 2142309 h 5525589"/>
                  <a:gd name="connsiteX1" fmla="*/ 3383279 w 10332721"/>
                  <a:gd name="connsiteY1" fmla="*/ 5525589 h 5525589"/>
                  <a:gd name="connsiteX2" fmla="*/ 10332721 w 10332721"/>
                  <a:gd name="connsiteY2" fmla="*/ 5460275 h 5525589"/>
                  <a:gd name="connsiteX3" fmla="*/ 10319658 w 10332721"/>
                  <a:gd name="connsiteY3" fmla="*/ 2821579 h 5525589"/>
                  <a:gd name="connsiteX4" fmla="*/ 9117875 w 10332721"/>
                  <a:gd name="connsiteY4" fmla="*/ 1789609 h 5525589"/>
                  <a:gd name="connsiteX5" fmla="*/ 8699863 w 10332721"/>
                  <a:gd name="connsiteY5" fmla="*/ 1763485 h 5525589"/>
                  <a:gd name="connsiteX6" fmla="*/ 6923316 w 10332721"/>
                  <a:gd name="connsiteY6" fmla="*/ 0 h 5525589"/>
                  <a:gd name="connsiteX7" fmla="*/ 0 w 10332721"/>
                  <a:gd name="connsiteY7" fmla="*/ 2142309 h 5525589"/>
                  <a:gd name="connsiteX0" fmla="*/ 0 w 10333977"/>
                  <a:gd name="connsiteY0" fmla="*/ 2142309 h 5525589"/>
                  <a:gd name="connsiteX1" fmla="*/ 3383279 w 10333977"/>
                  <a:gd name="connsiteY1" fmla="*/ 5525589 h 5525589"/>
                  <a:gd name="connsiteX2" fmla="*/ 10332721 w 10333977"/>
                  <a:gd name="connsiteY2" fmla="*/ 5460275 h 5525589"/>
                  <a:gd name="connsiteX3" fmla="*/ 10332721 w 10333977"/>
                  <a:gd name="connsiteY3" fmla="*/ 3148150 h 5525589"/>
                  <a:gd name="connsiteX4" fmla="*/ 9117875 w 10333977"/>
                  <a:gd name="connsiteY4" fmla="*/ 1789609 h 5525589"/>
                  <a:gd name="connsiteX5" fmla="*/ 8699863 w 10333977"/>
                  <a:gd name="connsiteY5" fmla="*/ 1763485 h 5525589"/>
                  <a:gd name="connsiteX6" fmla="*/ 6923316 w 10333977"/>
                  <a:gd name="connsiteY6" fmla="*/ 0 h 5525589"/>
                  <a:gd name="connsiteX7" fmla="*/ 0 w 10333977"/>
                  <a:gd name="connsiteY7" fmla="*/ 2142309 h 5525589"/>
                  <a:gd name="connsiteX0" fmla="*/ 0 w 10333977"/>
                  <a:gd name="connsiteY0" fmla="*/ 2142309 h 5525589"/>
                  <a:gd name="connsiteX1" fmla="*/ 3383279 w 10333977"/>
                  <a:gd name="connsiteY1" fmla="*/ 5525589 h 5525589"/>
                  <a:gd name="connsiteX2" fmla="*/ 10332721 w 10333977"/>
                  <a:gd name="connsiteY2" fmla="*/ 5460275 h 5525589"/>
                  <a:gd name="connsiteX3" fmla="*/ 10332721 w 10333977"/>
                  <a:gd name="connsiteY3" fmla="*/ 3148150 h 5525589"/>
                  <a:gd name="connsiteX4" fmla="*/ 9117875 w 10333977"/>
                  <a:gd name="connsiteY4" fmla="*/ 1789609 h 5525589"/>
                  <a:gd name="connsiteX5" fmla="*/ 8895806 w 10333977"/>
                  <a:gd name="connsiteY5" fmla="*/ 2024742 h 5525589"/>
                  <a:gd name="connsiteX6" fmla="*/ 6923316 w 10333977"/>
                  <a:gd name="connsiteY6" fmla="*/ 0 h 5525589"/>
                  <a:gd name="connsiteX7" fmla="*/ 0 w 10333977"/>
                  <a:gd name="connsiteY7" fmla="*/ 2142309 h 5525589"/>
                  <a:gd name="connsiteX0" fmla="*/ 0 w 10333977"/>
                  <a:gd name="connsiteY0" fmla="*/ 2142309 h 5525589"/>
                  <a:gd name="connsiteX1" fmla="*/ 3383279 w 10333977"/>
                  <a:gd name="connsiteY1" fmla="*/ 5525589 h 5525589"/>
                  <a:gd name="connsiteX2" fmla="*/ 10332721 w 10333977"/>
                  <a:gd name="connsiteY2" fmla="*/ 5460275 h 5525589"/>
                  <a:gd name="connsiteX3" fmla="*/ 10332721 w 10333977"/>
                  <a:gd name="connsiteY3" fmla="*/ 3148150 h 5525589"/>
                  <a:gd name="connsiteX4" fmla="*/ 9117875 w 10333977"/>
                  <a:gd name="connsiteY4" fmla="*/ 1789609 h 5525589"/>
                  <a:gd name="connsiteX5" fmla="*/ 9013372 w 10333977"/>
                  <a:gd name="connsiteY5" fmla="*/ 2168433 h 5525589"/>
                  <a:gd name="connsiteX6" fmla="*/ 6923316 w 10333977"/>
                  <a:gd name="connsiteY6" fmla="*/ 0 h 5525589"/>
                  <a:gd name="connsiteX7" fmla="*/ 0 w 10333977"/>
                  <a:gd name="connsiteY7" fmla="*/ 2142309 h 5525589"/>
                  <a:gd name="connsiteX0" fmla="*/ 0 w 10333977"/>
                  <a:gd name="connsiteY0" fmla="*/ 2142309 h 5525589"/>
                  <a:gd name="connsiteX1" fmla="*/ 3383279 w 10333977"/>
                  <a:gd name="connsiteY1" fmla="*/ 5525589 h 5525589"/>
                  <a:gd name="connsiteX2" fmla="*/ 10332721 w 10333977"/>
                  <a:gd name="connsiteY2" fmla="*/ 5460275 h 5525589"/>
                  <a:gd name="connsiteX3" fmla="*/ 10332721 w 10333977"/>
                  <a:gd name="connsiteY3" fmla="*/ 3148150 h 5525589"/>
                  <a:gd name="connsiteX4" fmla="*/ 9104812 w 10333977"/>
                  <a:gd name="connsiteY4" fmla="*/ 2063929 h 5525589"/>
                  <a:gd name="connsiteX5" fmla="*/ 9013372 w 10333977"/>
                  <a:gd name="connsiteY5" fmla="*/ 2168433 h 5525589"/>
                  <a:gd name="connsiteX6" fmla="*/ 6923316 w 10333977"/>
                  <a:gd name="connsiteY6" fmla="*/ 0 h 5525589"/>
                  <a:gd name="connsiteX7" fmla="*/ 0 w 10333977"/>
                  <a:gd name="connsiteY7" fmla="*/ 2142309 h 5525589"/>
                  <a:gd name="connsiteX0" fmla="*/ 0 w 10385195"/>
                  <a:gd name="connsiteY0" fmla="*/ 2142309 h 5525589"/>
                  <a:gd name="connsiteX1" fmla="*/ 3383279 w 10385195"/>
                  <a:gd name="connsiteY1" fmla="*/ 5525589 h 5525589"/>
                  <a:gd name="connsiteX2" fmla="*/ 10332721 w 10385195"/>
                  <a:gd name="connsiteY2" fmla="*/ 5460275 h 5525589"/>
                  <a:gd name="connsiteX3" fmla="*/ 10384973 w 10385195"/>
                  <a:gd name="connsiteY3" fmla="*/ 3540035 h 5525589"/>
                  <a:gd name="connsiteX4" fmla="*/ 9104812 w 10385195"/>
                  <a:gd name="connsiteY4" fmla="*/ 2063929 h 5525589"/>
                  <a:gd name="connsiteX5" fmla="*/ 9013372 w 10385195"/>
                  <a:gd name="connsiteY5" fmla="*/ 2168433 h 5525589"/>
                  <a:gd name="connsiteX6" fmla="*/ 6923316 w 10385195"/>
                  <a:gd name="connsiteY6" fmla="*/ 0 h 5525589"/>
                  <a:gd name="connsiteX7" fmla="*/ 0 w 10385195"/>
                  <a:gd name="connsiteY7" fmla="*/ 2142309 h 5525589"/>
                  <a:gd name="connsiteX0" fmla="*/ 0 w 10385195"/>
                  <a:gd name="connsiteY0" fmla="*/ 2142309 h 5525589"/>
                  <a:gd name="connsiteX1" fmla="*/ 3383279 w 10385195"/>
                  <a:gd name="connsiteY1" fmla="*/ 5525589 h 5525589"/>
                  <a:gd name="connsiteX2" fmla="*/ 10332721 w 10385195"/>
                  <a:gd name="connsiteY2" fmla="*/ 5460275 h 5525589"/>
                  <a:gd name="connsiteX3" fmla="*/ 10384973 w 10385195"/>
                  <a:gd name="connsiteY3" fmla="*/ 3540035 h 5525589"/>
                  <a:gd name="connsiteX4" fmla="*/ 9052560 w 10385195"/>
                  <a:gd name="connsiteY4" fmla="*/ 1854924 h 5525589"/>
                  <a:gd name="connsiteX5" fmla="*/ 9013372 w 10385195"/>
                  <a:gd name="connsiteY5" fmla="*/ 2168433 h 5525589"/>
                  <a:gd name="connsiteX6" fmla="*/ 6923316 w 10385195"/>
                  <a:gd name="connsiteY6" fmla="*/ 0 h 5525589"/>
                  <a:gd name="connsiteX7" fmla="*/ 0 w 10385195"/>
                  <a:gd name="connsiteY7" fmla="*/ 2142309 h 5525589"/>
                  <a:gd name="connsiteX0" fmla="*/ 0 w 10463449"/>
                  <a:gd name="connsiteY0" fmla="*/ 2142309 h 5525589"/>
                  <a:gd name="connsiteX1" fmla="*/ 3383279 w 10463449"/>
                  <a:gd name="connsiteY1" fmla="*/ 5525589 h 5525589"/>
                  <a:gd name="connsiteX2" fmla="*/ 10332721 w 10463449"/>
                  <a:gd name="connsiteY2" fmla="*/ 5460275 h 5525589"/>
                  <a:gd name="connsiteX3" fmla="*/ 10463350 w 10463449"/>
                  <a:gd name="connsiteY3" fmla="*/ 3344093 h 5525589"/>
                  <a:gd name="connsiteX4" fmla="*/ 9052560 w 10463449"/>
                  <a:gd name="connsiteY4" fmla="*/ 1854924 h 5525589"/>
                  <a:gd name="connsiteX5" fmla="*/ 9013372 w 10463449"/>
                  <a:gd name="connsiteY5" fmla="*/ 2168433 h 5525589"/>
                  <a:gd name="connsiteX6" fmla="*/ 6923316 w 10463449"/>
                  <a:gd name="connsiteY6" fmla="*/ 0 h 5525589"/>
                  <a:gd name="connsiteX7" fmla="*/ 0 w 10463449"/>
                  <a:gd name="connsiteY7" fmla="*/ 2142309 h 5525589"/>
                  <a:gd name="connsiteX0" fmla="*/ 0 w 10463449"/>
                  <a:gd name="connsiteY0" fmla="*/ 2207623 h 5590903"/>
                  <a:gd name="connsiteX1" fmla="*/ 3383279 w 10463449"/>
                  <a:gd name="connsiteY1" fmla="*/ 5590903 h 5590903"/>
                  <a:gd name="connsiteX2" fmla="*/ 10332721 w 10463449"/>
                  <a:gd name="connsiteY2" fmla="*/ 5525589 h 5590903"/>
                  <a:gd name="connsiteX3" fmla="*/ 10463350 w 10463449"/>
                  <a:gd name="connsiteY3" fmla="*/ 3409407 h 5590903"/>
                  <a:gd name="connsiteX4" fmla="*/ 9052560 w 10463449"/>
                  <a:gd name="connsiteY4" fmla="*/ 1920238 h 5590903"/>
                  <a:gd name="connsiteX5" fmla="*/ 9013372 w 10463449"/>
                  <a:gd name="connsiteY5" fmla="*/ 2233747 h 5590903"/>
                  <a:gd name="connsiteX6" fmla="*/ 7053945 w 10463449"/>
                  <a:gd name="connsiteY6" fmla="*/ 0 h 5590903"/>
                  <a:gd name="connsiteX7" fmla="*/ 0 w 10463449"/>
                  <a:gd name="connsiteY7" fmla="*/ 2207623 h 5590903"/>
                  <a:gd name="connsiteX0" fmla="*/ 0 w 10463449"/>
                  <a:gd name="connsiteY0" fmla="*/ 2207623 h 5590903"/>
                  <a:gd name="connsiteX1" fmla="*/ 3383279 w 10463449"/>
                  <a:gd name="connsiteY1" fmla="*/ 5590903 h 5590903"/>
                  <a:gd name="connsiteX2" fmla="*/ 10332721 w 10463449"/>
                  <a:gd name="connsiteY2" fmla="*/ 5525589 h 5590903"/>
                  <a:gd name="connsiteX3" fmla="*/ 10463350 w 10463449"/>
                  <a:gd name="connsiteY3" fmla="*/ 3409407 h 5590903"/>
                  <a:gd name="connsiteX4" fmla="*/ 9052560 w 10463449"/>
                  <a:gd name="connsiteY4" fmla="*/ 1920238 h 5590903"/>
                  <a:gd name="connsiteX5" fmla="*/ 9039498 w 10463449"/>
                  <a:gd name="connsiteY5" fmla="*/ 2168433 h 5590903"/>
                  <a:gd name="connsiteX6" fmla="*/ 7053945 w 10463449"/>
                  <a:gd name="connsiteY6" fmla="*/ 0 h 5590903"/>
                  <a:gd name="connsiteX7" fmla="*/ 0 w 10463449"/>
                  <a:gd name="connsiteY7" fmla="*/ 2207623 h 5590903"/>
                  <a:gd name="connsiteX0" fmla="*/ 0 w 10463449"/>
                  <a:gd name="connsiteY0" fmla="*/ 2155372 h 5538652"/>
                  <a:gd name="connsiteX1" fmla="*/ 3383279 w 10463449"/>
                  <a:gd name="connsiteY1" fmla="*/ 5538652 h 5538652"/>
                  <a:gd name="connsiteX2" fmla="*/ 10332721 w 10463449"/>
                  <a:gd name="connsiteY2" fmla="*/ 5473338 h 5538652"/>
                  <a:gd name="connsiteX3" fmla="*/ 10463350 w 10463449"/>
                  <a:gd name="connsiteY3" fmla="*/ 3357156 h 5538652"/>
                  <a:gd name="connsiteX4" fmla="*/ 9052560 w 10463449"/>
                  <a:gd name="connsiteY4" fmla="*/ 1867987 h 5538652"/>
                  <a:gd name="connsiteX5" fmla="*/ 9039498 w 10463449"/>
                  <a:gd name="connsiteY5" fmla="*/ 2116182 h 5538652"/>
                  <a:gd name="connsiteX6" fmla="*/ 7040883 w 10463449"/>
                  <a:gd name="connsiteY6" fmla="*/ 0 h 5538652"/>
                  <a:gd name="connsiteX7" fmla="*/ 0 w 10463449"/>
                  <a:gd name="connsiteY7" fmla="*/ 2155372 h 5538652"/>
                  <a:gd name="connsiteX0" fmla="*/ 0 w 10476512"/>
                  <a:gd name="connsiteY0" fmla="*/ 2390503 h 5538652"/>
                  <a:gd name="connsiteX1" fmla="*/ 3396342 w 10476512"/>
                  <a:gd name="connsiteY1" fmla="*/ 5538652 h 5538652"/>
                  <a:gd name="connsiteX2" fmla="*/ 10345784 w 10476512"/>
                  <a:gd name="connsiteY2" fmla="*/ 5473338 h 5538652"/>
                  <a:gd name="connsiteX3" fmla="*/ 10476413 w 10476512"/>
                  <a:gd name="connsiteY3" fmla="*/ 3357156 h 5538652"/>
                  <a:gd name="connsiteX4" fmla="*/ 9065623 w 10476512"/>
                  <a:gd name="connsiteY4" fmla="*/ 1867987 h 5538652"/>
                  <a:gd name="connsiteX5" fmla="*/ 9052561 w 10476512"/>
                  <a:gd name="connsiteY5" fmla="*/ 2116182 h 5538652"/>
                  <a:gd name="connsiteX6" fmla="*/ 7053946 w 10476512"/>
                  <a:gd name="connsiteY6" fmla="*/ 0 h 5538652"/>
                  <a:gd name="connsiteX7" fmla="*/ 0 w 10476512"/>
                  <a:gd name="connsiteY7" fmla="*/ 2390503 h 5538652"/>
                  <a:gd name="connsiteX0" fmla="*/ 0 w 10476512"/>
                  <a:gd name="connsiteY0" fmla="*/ 2390503 h 5564777"/>
                  <a:gd name="connsiteX1" fmla="*/ 3161210 w 10476512"/>
                  <a:gd name="connsiteY1" fmla="*/ 5564777 h 5564777"/>
                  <a:gd name="connsiteX2" fmla="*/ 10345784 w 10476512"/>
                  <a:gd name="connsiteY2" fmla="*/ 5473338 h 5564777"/>
                  <a:gd name="connsiteX3" fmla="*/ 10476413 w 10476512"/>
                  <a:gd name="connsiteY3" fmla="*/ 3357156 h 5564777"/>
                  <a:gd name="connsiteX4" fmla="*/ 9065623 w 10476512"/>
                  <a:gd name="connsiteY4" fmla="*/ 1867987 h 5564777"/>
                  <a:gd name="connsiteX5" fmla="*/ 9052561 w 10476512"/>
                  <a:gd name="connsiteY5" fmla="*/ 2116182 h 5564777"/>
                  <a:gd name="connsiteX6" fmla="*/ 7053946 w 10476512"/>
                  <a:gd name="connsiteY6" fmla="*/ 0 h 5564777"/>
                  <a:gd name="connsiteX7" fmla="*/ 0 w 10476512"/>
                  <a:gd name="connsiteY7" fmla="*/ 2390503 h 5564777"/>
                  <a:gd name="connsiteX0" fmla="*/ 0 w 10476512"/>
                  <a:gd name="connsiteY0" fmla="*/ 2403566 h 5577840"/>
                  <a:gd name="connsiteX1" fmla="*/ 3161210 w 10476512"/>
                  <a:gd name="connsiteY1" fmla="*/ 5577840 h 5577840"/>
                  <a:gd name="connsiteX2" fmla="*/ 10345784 w 10476512"/>
                  <a:gd name="connsiteY2" fmla="*/ 5486401 h 5577840"/>
                  <a:gd name="connsiteX3" fmla="*/ 10476413 w 10476512"/>
                  <a:gd name="connsiteY3" fmla="*/ 3370219 h 5577840"/>
                  <a:gd name="connsiteX4" fmla="*/ 9065623 w 10476512"/>
                  <a:gd name="connsiteY4" fmla="*/ 1881050 h 5577840"/>
                  <a:gd name="connsiteX5" fmla="*/ 9052561 w 10476512"/>
                  <a:gd name="connsiteY5" fmla="*/ 2129245 h 5577840"/>
                  <a:gd name="connsiteX6" fmla="*/ 7093135 w 10476512"/>
                  <a:gd name="connsiteY6" fmla="*/ 0 h 5577840"/>
                  <a:gd name="connsiteX7" fmla="*/ 0 w 10476512"/>
                  <a:gd name="connsiteY7" fmla="*/ 2403566 h 5577840"/>
                  <a:gd name="connsiteX0" fmla="*/ 0 w 10476512"/>
                  <a:gd name="connsiteY0" fmla="*/ 2403566 h 5577840"/>
                  <a:gd name="connsiteX1" fmla="*/ 3161210 w 10476512"/>
                  <a:gd name="connsiteY1" fmla="*/ 5577840 h 5577840"/>
                  <a:gd name="connsiteX2" fmla="*/ 10345784 w 10476512"/>
                  <a:gd name="connsiteY2" fmla="*/ 5486401 h 5577840"/>
                  <a:gd name="connsiteX3" fmla="*/ 10476413 w 10476512"/>
                  <a:gd name="connsiteY3" fmla="*/ 3370219 h 5577840"/>
                  <a:gd name="connsiteX4" fmla="*/ 9117875 w 10476512"/>
                  <a:gd name="connsiteY4" fmla="*/ 1972490 h 5577840"/>
                  <a:gd name="connsiteX5" fmla="*/ 9052561 w 10476512"/>
                  <a:gd name="connsiteY5" fmla="*/ 2129245 h 5577840"/>
                  <a:gd name="connsiteX6" fmla="*/ 7093135 w 10476512"/>
                  <a:gd name="connsiteY6" fmla="*/ 0 h 5577840"/>
                  <a:gd name="connsiteX7" fmla="*/ 0 w 10476512"/>
                  <a:gd name="connsiteY7" fmla="*/ 2403566 h 5577840"/>
                  <a:gd name="connsiteX0" fmla="*/ 0 w 10476512"/>
                  <a:gd name="connsiteY0" fmla="*/ 2403566 h 5577840"/>
                  <a:gd name="connsiteX1" fmla="*/ 3161210 w 10476512"/>
                  <a:gd name="connsiteY1" fmla="*/ 5577840 h 5577840"/>
                  <a:gd name="connsiteX2" fmla="*/ 10345784 w 10476512"/>
                  <a:gd name="connsiteY2" fmla="*/ 5486401 h 5577840"/>
                  <a:gd name="connsiteX3" fmla="*/ 10476413 w 10476512"/>
                  <a:gd name="connsiteY3" fmla="*/ 3370219 h 5577840"/>
                  <a:gd name="connsiteX4" fmla="*/ 9261566 w 10476512"/>
                  <a:gd name="connsiteY4" fmla="*/ 1998615 h 5577840"/>
                  <a:gd name="connsiteX5" fmla="*/ 9052561 w 10476512"/>
                  <a:gd name="connsiteY5" fmla="*/ 2129245 h 5577840"/>
                  <a:gd name="connsiteX6" fmla="*/ 7093135 w 10476512"/>
                  <a:gd name="connsiteY6" fmla="*/ 0 h 5577840"/>
                  <a:gd name="connsiteX7" fmla="*/ 0 w 10476512"/>
                  <a:gd name="connsiteY7" fmla="*/ 2403566 h 5577840"/>
                  <a:gd name="connsiteX0" fmla="*/ 0 w 10476512"/>
                  <a:gd name="connsiteY0" fmla="*/ 2403566 h 5577840"/>
                  <a:gd name="connsiteX1" fmla="*/ 3161210 w 10476512"/>
                  <a:gd name="connsiteY1" fmla="*/ 5577840 h 5577840"/>
                  <a:gd name="connsiteX2" fmla="*/ 10345784 w 10476512"/>
                  <a:gd name="connsiteY2" fmla="*/ 5486401 h 5577840"/>
                  <a:gd name="connsiteX3" fmla="*/ 10476413 w 10476512"/>
                  <a:gd name="connsiteY3" fmla="*/ 3370219 h 5577840"/>
                  <a:gd name="connsiteX4" fmla="*/ 9130938 w 10476512"/>
                  <a:gd name="connsiteY4" fmla="*/ 1933301 h 5577840"/>
                  <a:gd name="connsiteX5" fmla="*/ 9052561 w 10476512"/>
                  <a:gd name="connsiteY5" fmla="*/ 2129245 h 5577840"/>
                  <a:gd name="connsiteX6" fmla="*/ 7093135 w 10476512"/>
                  <a:gd name="connsiteY6" fmla="*/ 0 h 5577840"/>
                  <a:gd name="connsiteX7" fmla="*/ 0 w 10476512"/>
                  <a:gd name="connsiteY7" fmla="*/ 2403566 h 5577840"/>
                  <a:gd name="connsiteX0" fmla="*/ 0 w 10476512"/>
                  <a:gd name="connsiteY0" fmla="*/ 2390503 h 5564777"/>
                  <a:gd name="connsiteX1" fmla="*/ 3161210 w 10476512"/>
                  <a:gd name="connsiteY1" fmla="*/ 5564777 h 5564777"/>
                  <a:gd name="connsiteX2" fmla="*/ 10345784 w 10476512"/>
                  <a:gd name="connsiteY2" fmla="*/ 5473338 h 5564777"/>
                  <a:gd name="connsiteX3" fmla="*/ 10476413 w 10476512"/>
                  <a:gd name="connsiteY3" fmla="*/ 3357156 h 5564777"/>
                  <a:gd name="connsiteX4" fmla="*/ 9130938 w 10476512"/>
                  <a:gd name="connsiteY4" fmla="*/ 1920238 h 5564777"/>
                  <a:gd name="connsiteX5" fmla="*/ 9052561 w 10476512"/>
                  <a:gd name="connsiteY5" fmla="*/ 2116182 h 5564777"/>
                  <a:gd name="connsiteX6" fmla="*/ 7093135 w 10476512"/>
                  <a:gd name="connsiteY6" fmla="*/ 0 h 5564777"/>
                  <a:gd name="connsiteX7" fmla="*/ 0 w 10476512"/>
                  <a:gd name="connsiteY7" fmla="*/ 2390503 h 5564777"/>
                  <a:gd name="connsiteX0" fmla="*/ 0 w 10476512"/>
                  <a:gd name="connsiteY0" fmla="*/ 2390503 h 5564777"/>
                  <a:gd name="connsiteX1" fmla="*/ 3161210 w 10476512"/>
                  <a:gd name="connsiteY1" fmla="*/ 5564777 h 5564777"/>
                  <a:gd name="connsiteX2" fmla="*/ 10345784 w 10476512"/>
                  <a:gd name="connsiteY2" fmla="*/ 5473338 h 5564777"/>
                  <a:gd name="connsiteX3" fmla="*/ 10476413 w 10476512"/>
                  <a:gd name="connsiteY3" fmla="*/ 3357156 h 5564777"/>
                  <a:gd name="connsiteX4" fmla="*/ 9052561 w 10476512"/>
                  <a:gd name="connsiteY4" fmla="*/ 1933301 h 5564777"/>
                  <a:gd name="connsiteX5" fmla="*/ 9052561 w 10476512"/>
                  <a:gd name="connsiteY5" fmla="*/ 2116182 h 5564777"/>
                  <a:gd name="connsiteX6" fmla="*/ 7093135 w 10476512"/>
                  <a:gd name="connsiteY6" fmla="*/ 0 h 5564777"/>
                  <a:gd name="connsiteX7" fmla="*/ 0 w 10476512"/>
                  <a:gd name="connsiteY7" fmla="*/ 2390503 h 5564777"/>
                  <a:gd name="connsiteX0" fmla="*/ 0 w 10594033"/>
                  <a:gd name="connsiteY0" fmla="*/ 2390503 h 5564777"/>
                  <a:gd name="connsiteX1" fmla="*/ 3161210 w 10594033"/>
                  <a:gd name="connsiteY1" fmla="*/ 5564777 h 5564777"/>
                  <a:gd name="connsiteX2" fmla="*/ 10345784 w 10594033"/>
                  <a:gd name="connsiteY2" fmla="*/ 5473338 h 5564777"/>
                  <a:gd name="connsiteX3" fmla="*/ 10593979 w 10594033"/>
                  <a:gd name="connsiteY3" fmla="*/ 3500847 h 5564777"/>
                  <a:gd name="connsiteX4" fmla="*/ 9052561 w 10594033"/>
                  <a:gd name="connsiteY4" fmla="*/ 1933301 h 5564777"/>
                  <a:gd name="connsiteX5" fmla="*/ 9052561 w 10594033"/>
                  <a:gd name="connsiteY5" fmla="*/ 2116182 h 5564777"/>
                  <a:gd name="connsiteX6" fmla="*/ 7093135 w 10594033"/>
                  <a:gd name="connsiteY6" fmla="*/ 0 h 5564777"/>
                  <a:gd name="connsiteX7" fmla="*/ 0 w 10594033"/>
                  <a:gd name="connsiteY7" fmla="*/ 2390503 h 556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033" h="5564777">
                    <a:moveTo>
                      <a:pt x="0" y="2390503"/>
                    </a:moveTo>
                    <a:lnTo>
                      <a:pt x="3161210" y="5564777"/>
                    </a:lnTo>
                    <a:lnTo>
                      <a:pt x="10345784" y="5473338"/>
                    </a:lnTo>
                    <a:cubicBezTo>
                      <a:pt x="10341430" y="4593773"/>
                      <a:pt x="10598333" y="4380412"/>
                      <a:pt x="10593979" y="3500847"/>
                    </a:cubicBezTo>
                    <a:lnTo>
                      <a:pt x="9052561" y="1933301"/>
                    </a:lnTo>
                    <a:lnTo>
                      <a:pt x="9052561" y="2116182"/>
                    </a:lnTo>
                    <a:lnTo>
                      <a:pt x="7093135" y="0"/>
                    </a:lnTo>
                    <a:lnTo>
                      <a:pt x="0" y="2390503"/>
                    </a:lnTo>
                    <a:close/>
                  </a:path>
                </a:pathLst>
              </a:custGeom>
              <a:solidFill>
                <a:srgbClr val="0773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F24A575-5034-174E-A1F6-90E2624AF2CF}"/>
                  </a:ext>
                </a:extLst>
              </p:cNvPr>
              <p:cNvSpPr/>
              <p:nvPr/>
            </p:nvSpPr>
            <p:spPr>
              <a:xfrm>
                <a:off x="2028717" y="1510463"/>
                <a:ext cx="6984653" cy="2264831"/>
              </a:xfrm>
              <a:prstGeom prst="rect">
                <a:avLst/>
              </a:prstGeom>
              <a:solidFill>
                <a:srgbClr val="004593"/>
              </a:solidFill>
              <a:ln w="1079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FA5203-D7B4-0743-BBC1-1BB84F271BBA}"/>
                  </a:ext>
                </a:extLst>
              </p:cNvPr>
              <p:cNvSpPr txBox="1"/>
              <p:nvPr/>
            </p:nvSpPr>
            <p:spPr>
              <a:xfrm>
                <a:off x="2354438" y="1831640"/>
                <a:ext cx="60493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state and federal levels, legislation aims to halt opioid epidemic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B768B9C-A97B-E741-85C1-88961315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7257" y="3491313"/>
              <a:ext cx="3416934" cy="2277956"/>
            </a:xfrm>
            <a:prstGeom prst="rect">
              <a:avLst/>
            </a:prstGeom>
            <a:ln w="107950">
              <a:solidFill>
                <a:schemeClr val="bg1"/>
              </a:solidFill>
              <a:miter lim="800000"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9FB9C21-D633-0E44-BF6F-4206E607756E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AF647-612A-1343-91ED-A5BD41B17793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36BE07-F874-AB41-815B-9275ECCDF9D8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998C3D1-585B-5F4E-B736-61D96CCAE80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71B530C-9FEA-4944-9916-433A89CC57AD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17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"/>
    </mc:Choice>
    <mc:Fallback xmlns=""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14C49B-4951-D148-A26F-DF8479871F68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C42AC0-2DE7-A843-B43A-6295C27C3C04}"/>
              </a:ext>
            </a:extLst>
          </p:cNvPr>
          <p:cNvGrpSpPr/>
          <p:nvPr/>
        </p:nvGrpSpPr>
        <p:grpSpPr>
          <a:xfrm>
            <a:off x="4682241" y="1347017"/>
            <a:ext cx="7518901" cy="5777048"/>
            <a:chOff x="6001579" y="1459167"/>
            <a:chExt cx="7518901" cy="5777048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1C52408-D8EB-B642-9285-D7A4068B1610}"/>
                </a:ext>
              </a:extLst>
            </p:cNvPr>
            <p:cNvSpPr/>
            <p:nvPr/>
          </p:nvSpPr>
          <p:spPr>
            <a:xfrm>
              <a:off x="6001579" y="1459167"/>
              <a:ext cx="7518901" cy="5777048"/>
            </a:xfrm>
            <a:custGeom>
              <a:avLst/>
              <a:gdLst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319658 w 10319658"/>
                <a:gd name="connsiteY3" fmla="*/ 1998617 h 4924697"/>
                <a:gd name="connsiteX4" fmla="*/ 8321041 w 10319658"/>
                <a:gd name="connsiteY4" fmla="*/ 0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319658 w 10319658"/>
                <a:gd name="connsiteY3" fmla="*/ 1998617 h 4924697"/>
                <a:gd name="connsiteX4" fmla="*/ 6727373 w 10319658"/>
                <a:gd name="connsiteY4" fmla="*/ 39189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162903 w 10319658"/>
                <a:gd name="connsiteY3" fmla="*/ 3161212 h 4924697"/>
                <a:gd name="connsiteX4" fmla="*/ 6727373 w 10319658"/>
                <a:gd name="connsiteY4" fmla="*/ 39189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090057 h 4885508"/>
                <a:gd name="connsiteX1" fmla="*/ 2795451 w 10319658"/>
                <a:gd name="connsiteY1" fmla="*/ 4885508 h 4885508"/>
                <a:gd name="connsiteX2" fmla="*/ 10319658 w 10319658"/>
                <a:gd name="connsiteY2" fmla="*/ 4885508 h 4885508"/>
                <a:gd name="connsiteX3" fmla="*/ 10162903 w 10319658"/>
                <a:gd name="connsiteY3" fmla="*/ 3122023 h 4885508"/>
                <a:gd name="connsiteX4" fmla="*/ 6727373 w 10319658"/>
                <a:gd name="connsiteY4" fmla="*/ 0 h 4885508"/>
                <a:gd name="connsiteX5" fmla="*/ 0 w 10319658"/>
                <a:gd name="connsiteY5" fmla="*/ 2090057 h 4885508"/>
                <a:gd name="connsiteX0" fmla="*/ 0 w 10319658"/>
                <a:gd name="connsiteY0" fmla="*/ 2142309 h 4937760"/>
                <a:gd name="connsiteX1" fmla="*/ 2795451 w 10319658"/>
                <a:gd name="connsiteY1" fmla="*/ 4937760 h 4937760"/>
                <a:gd name="connsiteX2" fmla="*/ 10319658 w 10319658"/>
                <a:gd name="connsiteY2" fmla="*/ 4937760 h 4937760"/>
                <a:gd name="connsiteX3" fmla="*/ 10162903 w 10319658"/>
                <a:gd name="connsiteY3" fmla="*/ 3174275 h 4937760"/>
                <a:gd name="connsiteX4" fmla="*/ 6923316 w 10319658"/>
                <a:gd name="connsiteY4" fmla="*/ 0 h 4937760"/>
                <a:gd name="connsiteX5" fmla="*/ 0 w 10319658"/>
                <a:gd name="connsiteY5" fmla="*/ 2142309 h 4937760"/>
                <a:gd name="connsiteX0" fmla="*/ 0 w 10319658"/>
                <a:gd name="connsiteY0" fmla="*/ 2142309 h 4937760"/>
                <a:gd name="connsiteX1" fmla="*/ 2795451 w 10319658"/>
                <a:gd name="connsiteY1" fmla="*/ 4937760 h 4937760"/>
                <a:gd name="connsiteX2" fmla="*/ 10319658 w 10319658"/>
                <a:gd name="connsiteY2" fmla="*/ 4937760 h 4937760"/>
                <a:gd name="connsiteX3" fmla="*/ 10254343 w 10319658"/>
                <a:gd name="connsiteY3" fmla="*/ 3226527 h 4937760"/>
                <a:gd name="connsiteX4" fmla="*/ 6923316 w 10319658"/>
                <a:gd name="connsiteY4" fmla="*/ 0 h 4937760"/>
                <a:gd name="connsiteX5" fmla="*/ 0 w 10319658"/>
                <a:gd name="connsiteY5" fmla="*/ 2142309 h 4937760"/>
                <a:gd name="connsiteX0" fmla="*/ 0 w 10306595"/>
                <a:gd name="connsiteY0" fmla="*/ 2573384 h 4937760"/>
                <a:gd name="connsiteX1" fmla="*/ 2782388 w 10306595"/>
                <a:gd name="connsiteY1" fmla="*/ 4937760 h 4937760"/>
                <a:gd name="connsiteX2" fmla="*/ 10306595 w 10306595"/>
                <a:gd name="connsiteY2" fmla="*/ 4937760 h 4937760"/>
                <a:gd name="connsiteX3" fmla="*/ 10241280 w 10306595"/>
                <a:gd name="connsiteY3" fmla="*/ 3226527 h 4937760"/>
                <a:gd name="connsiteX4" fmla="*/ 6910253 w 10306595"/>
                <a:gd name="connsiteY4" fmla="*/ 0 h 4937760"/>
                <a:gd name="connsiteX5" fmla="*/ 0 w 10306595"/>
                <a:gd name="connsiteY5" fmla="*/ 2573384 h 4937760"/>
                <a:gd name="connsiteX0" fmla="*/ 0 w 10306595"/>
                <a:gd name="connsiteY0" fmla="*/ 2573384 h 5564777"/>
                <a:gd name="connsiteX1" fmla="*/ 2808514 w 10306595"/>
                <a:gd name="connsiteY1" fmla="*/ 5564777 h 5564777"/>
                <a:gd name="connsiteX2" fmla="*/ 10306595 w 10306595"/>
                <a:gd name="connsiteY2" fmla="*/ 4937760 h 5564777"/>
                <a:gd name="connsiteX3" fmla="*/ 10241280 w 10306595"/>
                <a:gd name="connsiteY3" fmla="*/ 3226527 h 5564777"/>
                <a:gd name="connsiteX4" fmla="*/ 6910253 w 10306595"/>
                <a:gd name="connsiteY4" fmla="*/ 0 h 5564777"/>
                <a:gd name="connsiteX5" fmla="*/ 0 w 10306595"/>
                <a:gd name="connsiteY5" fmla="*/ 2573384 h 5564777"/>
                <a:gd name="connsiteX0" fmla="*/ 0 w 10685418"/>
                <a:gd name="connsiteY0" fmla="*/ 2573384 h 5564777"/>
                <a:gd name="connsiteX1" fmla="*/ 2808514 w 10685418"/>
                <a:gd name="connsiteY1" fmla="*/ 5564777 h 5564777"/>
                <a:gd name="connsiteX2" fmla="*/ 10306595 w 10685418"/>
                <a:gd name="connsiteY2" fmla="*/ 4937760 h 5564777"/>
                <a:gd name="connsiteX3" fmla="*/ 10685418 w 10685418"/>
                <a:gd name="connsiteY3" fmla="*/ 3487784 h 5564777"/>
                <a:gd name="connsiteX4" fmla="*/ 6910253 w 10685418"/>
                <a:gd name="connsiteY4" fmla="*/ 0 h 5564777"/>
                <a:gd name="connsiteX5" fmla="*/ 0 w 10685418"/>
                <a:gd name="connsiteY5" fmla="*/ 2573384 h 5564777"/>
                <a:gd name="connsiteX0" fmla="*/ 0 w 10685418"/>
                <a:gd name="connsiteY0" fmla="*/ 2573384 h 5564777"/>
                <a:gd name="connsiteX1" fmla="*/ 2808514 w 10685418"/>
                <a:gd name="connsiteY1" fmla="*/ 5564777 h 5564777"/>
                <a:gd name="connsiteX2" fmla="*/ 10489475 w 10685418"/>
                <a:gd name="connsiteY2" fmla="*/ 5434148 h 5564777"/>
                <a:gd name="connsiteX3" fmla="*/ 10685418 w 10685418"/>
                <a:gd name="connsiteY3" fmla="*/ 3487784 h 5564777"/>
                <a:gd name="connsiteX4" fmla="*/ 6910253 w 10685418"/>
                <a:gd name="connsiteY4" fmla="*/ 0 h 5564777"/>
                <a:gd name="connsiteX5" fmla="*/ 0 w 10685418"/>
                <a:gd name="connsiteY5" fmla="*/ 2573384 h 5564777"/>
                <a:gd name="connsiteX0" fmla="*/ 0 w 10685418"/>
                <a:gd name="connsiteY0" fmla="*/ 2573384 h 5564777"/>
                <a:gd name="connsiteX1" fmla="*/ 679268 w 10685418"/>
                <a:gd name="connsiteY1" fmla="*/ 3297155 h 5564777"/>
                <a:gd name="connsiteX2" fmla="*/ 2808514 w 10685418"/>
                <a:gd name="connsiteY2" fmla="*/ 5564777 h 5564777"/>
                <a:gd name="connsiteX3" fmla="*/ 10489475 w 10685418"/>
                <a:gd name="connsiteY3" fmla="*/ 5434148 h 5564777"/>
                <a:gd name="connsiteX4" fmla="*/ 10685418 w 10685418"/>
                <a:gd name="connsiteY4" fmla="*/ 3487784 h 5564777"/>
                <a:gd name="connsiteX5" fmla="*/ 6910253 w 10685418"/>
                <a:gd name="connsiteY5" fmla="*/ 0 h 5564777"/>
                <a:gd name="connsiteX6" fmla="*/ 0 w 10685418"/>
                <a:gd name="connsiteY6" fmla="*/ 2573384 h 5564777"/>
                <a:gd name="connsiteX0" fmla="*/ 0 w 10685418"/>
                <a:gd name="connsiteY0" fmla="*/ 2573384 h 5564777"/>
                <a:gd name="connsiteX1" fmla="*/ 679268 w 10685418"/>
                <a:gd name="connsiteY1" fmla="*/ 3297155 h 5564777"/>
                <a:gd name="connsiteX2" fmla="*/ 1854925 w 10685418"/>
                <a:gd name="connsiteY2" fmla="*/ 4538127 h 5564777"/>
                <a:gd name="connsiteX3" fmla="*/ 2808514 w 10685418"/>
                <a:gd name="connsiteY3" fmla="*/ 5564777 h 5564777"/>
                <a:gd name="connsiteX4" fmla="*/ 10489475 w 10685418"/>
                <a:gd name="connsiteY4" fmla="*/ 5434148 h 5564777"/>
                <a:gd name="connsiteX5" fmla="*/ 10685418 w 10685418"/>
                <a:gd name="connsiteY5" fmla="*/ 3487784 h 5564777"/>
                <a:gd name="connsiteX6" fmla="*/ 6910253 w 10685418"/>
                <a:gd name="connsiteY6" fmla="*/ 0 h 5564777"/>
                <a:gd name="connsiteX7" fmla="*/ 0 w 10685418"/>
                <a:gd name="connsiteY7" fmla="*/ 2573384 h 5564777"/>
                <a:gd name="connsiteX0" fmla="*/ 0 w 10685418"/>
                <a:gd name="connsiteY0" fmla="*/ 2573384 h 5564777"/>
                <a:gd name="connsiteX1" fmla="*/ 1254034 w 10685418"/>
                <a:gd name="connsiteY1" fmla="*/ 3884984 h 5564777"/>
                <a:gd name="connsiteX2" fmla="*/ 1854925 w 10685418"/>
                <a:gd name="connsiteY2" fmla="*/ 4538127 h 5564777"/>
                <a:gd name="connsiteX3" fmla="*/ 2808514 w 10685418"/>
                <a:gd name="connsiteY3" fmla="*/ 5564777 h 5564777"/>
                <a:gd name="connsiteX4" fmla="*/ 10489475 w 10685418"/>
                <a:gd name="connsiteY4" fmla="*/ 5434148 h 5564777"/>
                <a:gd name="connsiteX5" fmla="*/ 10685418 w 10685418"/>
                <a:gd name="connsiteY5" fmla="*/ 3487784 h 5564777"/>
                <a:gd name="connsiteX6" fmla="*/ 6910253 w 10685418"/>
                <a:gd name="connsiteY6" fmla="*/ 0 h 5564777"/>
                <a:gd name="connsiteX7" fmla="*/ 0 w 10685418"/>
                <a:gd name="connsiteY7" fmla="*/ 2573384 h 5564777"/>
                <a:gd name="connsiteX0" fmla="*/ 0 w 10685418"/>
                <a:gd name="connsiteY0" fmla="*/ 2573384 h 5564777"/>
                <a:gd name="connsiteX1" fmla="*/ 1254034 w 10685418"/>
                <a:gd name="connsiteY1" fmla="*/ 3884984 h 5564777"/>
                <a:gd name="connsiteX2" fmla="*/ 1123405 w 10685418"/>
                <a:gd name="connsiteY2" fmla="*/ 4211555 h 5564777"/>
                <a:gd name="connsiteX3" fmla="*/ 2808514 w 10685418"/>
                <a:gd name="connsiteY3" fmla="*/ 5564777 h 5564777"/>
                <a:gd name="connsiteX4" fmla="*/ 10489475 w 10685418"/>
                <a:gd name="connsiteY4" fmla="*/ 5434148 h 5564777"/>
                <a:gd name="connsiteX5" fmla="*/ 10685418 w 10685418"/>
                <a:gd name="connsiteY5" fmla="*/ 3487784 h 5564777"/>
                <a:gd name="connsiteX6" fmla="*/ 6910253 w 10685418"/>
                <a:gd name="connsiteY6" fmla="*/ 0 h 5564777"/>
                <a:gd name="connsiteX7" fmla="*/ 0 w 10685418"/>
                <a:gd name="connsiteY7" fmla="*/ 2573384 h 5564777"/>
                <a:gd name="connsiteX0" fmla="*/ 0 w 10685418"/>
                <a:gd name="connsiteY0" fmla="*/ 2573384 h 5577840"/>
                <a:gd name="connsiteX1" fmla="*/ 1254034 w 10685418"/>
                <a:gd name="connsiteY1" fmla="*/ 3884984 h 5577840"/>
                <a:gd name="connsiteX2" fmla="*/ 1123405 w 10685418"/>
                <a:gd name="connsiteY2" fmla="*/ 4211555 h 5577840"/>
                <a:gd name="connsiteX3" fmla="*/ 2377440 w 10685418"/>
                <a:gd name="connsiteY3" fmla="*/ 5577840 h 5577840"/>
                <a:gd name="connsiteX4" fmla="*/ 10489475 w 10685418"/>
                <a:gd name="connsiteY4" fmla="*/ 5434148 h 5577840"/>
                <a:gd name="connsiteX5" fmla="*/ 10685418 w 10685418"/>
                <a:gd name="connsiteY5" fmla="*/ 3487784 h 5577840"/>
                <a:gd name="connsiteX6" fmla="*/ 6910253 w 10685418"/>
                <a:gd name="connsiteY6" fmla="*/ 0 h 5577840"/>
                <a:gd name="connsiteX7" fmla="*/ 0 w 10685418"/>
                <a:gd name="connsiteY7" fmla="*/ 2573384 h 5577840"/>
                <a:gd name="connsiteX0" fmla="*/ 0 w 10685418"/>
                <a:gd name="connsiteY0" fmla="*/ 2573384 h 5590903"/>
                <a:gd name="connsiteX1" fmla="*/ 1254034 w 10685418"/>
                <a:gd name="connsiteY1" fmla="*/ 3884984 h 5590903"/>
                <a:gd name="connsiteX2" fmla="*/ 1123405 w 10685418"/>
                <a:gd name="connsiteY2" fmla="*/ 4211555 h 5590903"/>
                <a:gd name="connsiteX3" fmla="*/ 2312125 w 10685418"/>
                <a:gd name="connsiteY3" fmla="*/ 5590903 h 5590903"/>
                <a:gd name="connsiteX4" fmla="*/ 10489475 w 10685418"/>
                <a:gd name="connsiteY4" fmla="*/ 5434148 h 5590903"/>
                <a:gd name="connsiteX5" fmla="*/ 10685418 w 10685418"/>
                <a:gd name="connsiteY5" fmla="*/ 3487784 h 5590903"/>
                <a:gd name="connsiteX6" fmla="*/ 6910253 w 10685418"/>
                <a:gd name="connsiteY6" fmla="*/ 0 h 5590903"/>
                <a:gd name="connsiteX7" fmla="*/ 0 w 10685418"/>
                <a:gd name="connsiteY7" fmla="*/ 2573384 h 5590903"/>
                <a:gd name="connsiteX0" fmla="*/ 0 w 10737670"/>
                <a:gd name="connsiteY0" fmla="*/ 2573384 h 5590903"/>
                <a:gd name="connsiteX1" fmla="*/ 1254034 w 10737670"/>
                <a:gd name="connsiteY1" fmla="*/ 3884984 h 5590903"/>
                <a:gd name="connsiteX2" fmla="*/ 1123405 w 10737670"/>
                <a:gd name="connsiteY2" fmla="*/ 4211555 h 5590903"/>
                <a:gd name="connsiteX3" fmla="*/ 2312125 w 10737670"/>
                <a:gd name="connsiteY3" fmla="*/ 5590903 h 5590903"/>
                <a:gd name="connsiteX4" fmla="*/ 10489475 w 10737670"/>
                <a:gd name="connsiteY4" fmla="*/ 5434148 h 5590903"/>
                <a:gd name="connsiteX5" fmla="*/ 10737670 w 10737670"/>
                <a:gd name="connsiteY5" fmla="*/ 3814356 h 5590903"/>
                <a:gd name="connsiteX6" fmla="*/ 6910253 w 10737670"/>
                <a:gd name="connsiteY6" fmla="*/ 0 h 5590903"/>
                <a:gd name="connsiteX7" fmla="*/ 0 w 10737670"/>
                <a:gd name="connsiteY7" fmla="*/ 2573384 h 5590903"/>
                <a:gd name="connsiteX0" fmla="*/ 0 w 10724607"/>
                <a:gd name="connsiteY0" fmla="*/ 2521133 h 5590903"/>
                <a:gd name="connsiteX1" fmla="*/ 1240971 w 10724607"/>
                <a:gd name="connsiteY1" fmla="*/ 3884984 h 5590903"/>
                <a:gd name="connsiteX2" fmla="*/ 1110342 w 10724607"/>
                <a:gd name="connsiteY2" fmla="*/ 4211555 h 5590903"/>
                <a:gd name="connsiteX3" fmla="*/ 2299062 w 10724607"/>
                <a:gd name="connsiteY3" fmla="*/ 5590903 h 5590903"/>
                <a:gd name="connsiteX4" fmla="*/ 10476412 w 10724607"/>
                <a:gd name="connsiteY4" fmla="*/ 5434148 h 5590903"/>
                <a:gd name="connsiteX5" fmla="*/ 10724607 w 10724607"/>
                <a:gd name="connsiteY5" fmla="*/ 3814356 h 5590903"/>
                <a:gd name="connsiteX6" fmla="*/ 6897190 w 10724607"/>
                <a:gd name="connsiteY6" fmla="*/ 0 h 5590903"/>
                <a:gd name="connsiteX7" fmla="*/ 0 w 10724607"/>
                <a:gd name="connsiteY7" fmla="*/ 2521133 h 5590903"/>
                <a:gd name="connsiteX0" fmla="*/ 0 w 10724607"/>
                <a:gd name="connsiteY0" fmla="*/ 2521133 h 5590903"/>
                <a:gd name="connsiteX1" fmla="*/ 1240971 w 10724607"/>
                <a:gd name="connsiteY1" fmla="*/ 3884984 h 5590903"/>
                <a:gd name="connsiteX2" fmla="*/ 1306285 w 10724607"/>
                <a:gd name="connsiteY2" fmla="*/ 4198492 h 5590903"/>
                <a:gd name="connsiteX3" fmla="*/ 2299062 w 10724607"/>
                <a:gd name="connsiteY3" fmla="*/ 5590903 h 5590903"/>
                <a:gd name="connsiteX4" fmla="*/ 10476412 w 10724607"/>
                <a:gd name="connsiteY4" fmla="*/ 5434148 h 5590903"/>
                <a:gd name="connsiteX5" fmla="*/ 10724607 w 10724607"/>
                <a:gd name="connsiteY5" fmla="*/ 3814356 h 5590903"/>
                <a:gd name="connsiteX6" fmla="*/ 6897190 w 10724607"/>
                <a:gd name="connsiteY6" fmla="*/ 0 h 5590903"/>
                <a:gd name="connsiteX7" fmla="*/ 0 w 10724607"/>
                <a:gd name="connsiteY7" fmla="*/ 2521133 h 5590903"/>
                <a:gd name="connsiteX0" fmla="*/ 0 w 10724607"/>
                <a:gd name="connsiteY0" fmla="*/ 2521133 h 5590903"/>
                <a:gd name="connsiteX1" fmla="*/ 1240971 w 10724607"/>
                <a:gd name="connsiteY1" fmla="*/ 3884984 h 5590903"/>
                <a:gd name="connsiteX2" fmla="*/ 1136468 w 10724607"/>
                <a:gd name="connsiteY2" fmla="*/ 4237681 h 5590903"/>
                <a:gd name="connsiteX3" fmla="*/ 2299062 w 10724607"/>
                <a:gd name="connsiteY3" fmla="*/ 5590903 h 5590903"/>
                <a:gd name="connsiteX4" fmla="*/ 10476412 w 10724607"/>
                <a:gd name="connsiteY4" fmla="*/ 5434148 h 5590903"/>
                <a:gd name="connsiteX5" fmla="*/ 10724607 w 10724607"/>
                <a:gd name="connsiteY5" fmla="*/ 3814356 h 5590903"/>
                <a:gd name="connsiteX6" fmla="*/ 6897190 w 10724607"/>
                <a:gd name="connsiteY6" fmla="*/ 0 h 5590903"/>
                <a:gd name="connsiteX7" fmla="*/ 0 w 10724607"/>
                <a:gd name="connsiteY7" fmla="*/ 2521133 h 5590903"/>
                <a:gd name="connsiteX0" fmla="*/ 0 w 10724607"/>
                <a:gd name="connsiteY0" fmla="*/ 2521133 h 5590903"/>
                <a:gd name="connsiteX1" fmla="*/ 1136468 w 10724607"/>
                <a:gd name="connsiteY1" fmla="*/ 4237681 h 5590903"/>
                <a:gd name="connsiteX2" fmla="*/ 2299062 w 10724607"/>
                <a:gd name="connsiteY2" fmla="*/ 5590903 h 5590903"/>
                <a:gd name="connsiteX3" fmla="*/ 10476412 w 10724607"/>
                <a:gd name="connsiteY3" fmla="*/ 5434148 h 5590903"/>
                <a:gd name="connsiteX4" fmla="*/ 10724607 w 10724607"/>
                <a:gd name="connsiteY4" fmla="*/ 3814356 h 5590903"/>
                <a:gd name="connsiteX5" fmla="*/ 6897190 w 10724607"/>
                <a:gd name="connsiteY5" fmla="*/ 0 h 5590903"/>
                <a:gd name="connsiteX6" fmla="*/ 0 w 10724607"/>
                <a:gd name="connsiteY6" fmla="*/ 2521133 h 5590903"/>
                <a:gd name="connsiteX0" fmla="*/ 0 w 10724607"/>
                <a:gd name="connsiteY0" fmla="*/ 2521133 h 5590903"/>
                <a:gd name="connsiteX1" fmla="*/ 2299062 w 10724607"/>
                <a:gd name="connsiteY1" fmla="*/ 5590903 h 5590903"/>
                <a:gd name="connsiteX2" fmla="*/ 10476412 w 10724607"/>
                <a:gd name="connsiteY2" fmla="*/ 5434148 h 5590903"/>
                <a:gd name="connsiteX3" fmla="*/ 10724607 w 10724607"/>
                <a:gd name="connsiteY3" fmla="*/ 3814356 h 5590903"/>
                <a:gd name="connsiteX4" fmla="*/ 6897190 w 10724607"/>
                <a:gd name="connsiteY4" fmla="*/ 0 h 5590903"/>
                <a:gd name="connsiteX5" fmla="*/ 0 w 10724607"/>
                <a:gd name="connsiteY5" fmla="*/ 2521133 h 5590903"/>
                <a:gd name="connsiteX0" fmla="*/ 0 w 8495757"/>
                <a:gd name="connsiteY0" fmla="*/ 2935470 h 5590903"/>
                <a:gd name="connsiteX1" fmla="*/ 70212 w 8495757"/>
                <a:gd name="connsiteY1" fmla="*/ 5590903 h 5590903"/>
                <a:gd name="connsiteX2" fmla="*/ 8247562 w 8495757"/>
                <a:gd name="connsiteY2" fmla="*/ 5434148 h 5590903"/>
                <a:gd name="connsiteX3" fmla="*/ 8495757 w 8495757"/>
                <a:gd name="connsiteY3" fmla="*/ 3814356 h 5590903"/>
                <a:gd name="connsiteX4" fmla="*/ 4668340 w 8495757"/>
                <a:gd name="connsiteY4" fmla="*/ 0 h 5590903"/>
                <a:gd name="connsiteX5" fmla="*/ 0 w 8495757"/>
                <a:gd name="connsiteY5" fmla="*/ 2935470 h 5590903"/>
                <a:gd name="connsiteX0" fmla="*/ 0 w 9195845"/>
                <a:gd name="connsiteY0" fmla="*/ 2206807 h 5590903"/>
                <a:gd name="connsiteX1" fmla="*/ 770300 w 9195845"/>
                <a:gd name="connsiteY1" fmla="*/ 5590903 h 5590903"/>
                <a:gd name="connsiteX2" fmla="*/ 8947650 w 9195845"/>
                <a:gd name="connsiteY2" fmla="*/ 5434148 h 5590903"/>
                <a:gd name="connsiteX3" fmla="*/ 9195845 w 9195845"/>
                <a:gd name="connsiteY3" fmla="*/ 3814356 h 5590903"/>
                <a:gd name="connsiteX4" fmla="*/ 5368428 w 9195845"/>
                <a:gd name="connsiteY4" fmla="*/ 0 h 5590903"/>
                <a:gd name="connsiteX5" fmla="*/ 0 w 9195845"/>
                <a:gd name="connsiteY5" fmla="*/ 2206807 h 5590903"/>
                <a:gd name="connsiteX0" fmla="*/ 0 w 9195845"/>
                <a:gd name="connsiteY0" fmla="*/ 2206807 h 5434148"/>
                <a:gd name="connsiteX1" fmla="*/ 2613388 w 9195845"/>
                <a:gd name="connsiteY1" fmla="*/ 4762228 h 5434148"/>
                <a:gd name="connsiteX2" fmla="*/ 8947650 w 9195845"/>
                <a:gd name="connsiteY2" fmla="*/ 5434148 h 5434148"/>
                <a:gd name="connsiteX3" fmla="*/ 9195845 w 9195845"/>
                <a:gd name="connsiteY3" fmla="*/ 3814356 h 5434148"/>
                <a:gd name="connsiteX4" fmla="*/ 5368428 w 9195845"/>
                <a:gd name="connsiteY4" fmla="*/ 0 h 5434148"/>
                <a:gd name="connsiteX5" fmla="*/ 0 w 9195845"/>
                <a:gd name="connsiteY5" fmla="*/ 2206807 h 5434148"/>
                <a:gd name="connsiteX0" fmla="*/ 0 w 8947650"/>
                <a:gd name="connsiteY0" fmla="*/ 2206807 h 5434148"/>
                <a:gd name="connsiteX1" fmla="*/ 2613388 w 8947650"/>
                <a:gd name="connsiteY1" fmla="*/ 4762228 h 5434148"/>
                <a:gd name="connsiteX2" fmla="*/ 8947650 w 8947650"/>
                <a:gd name="connsiteY2" fmla="*/ 5434148 h 5434148"/>
                <a:gd name="connsiteX3" fmla="*/ 6466932 w 8947650"/>
                <a:gd name="connsiteY3" fmla="*/ 1085443 h 5434148"/>
                <a:gd name="connsiteX4" fmla="*/ 5368428 w 8947650"/>
                <a:gd name="connsiteY4" fmla="*/ 0 h 5434148"/>
                <a:gd name="connsiteX5" fmla="*/ 0 w 8947650"/>
                <a:gd name="connsiteY5" fmla="*/ 2206807 h 5434148"/>
                <a:gd name="connsiteX0" fmla="*/ 0 w 6561638"/>
                <a:gd name="connsiteY0" fmla="*/ 2206807 h 4848360"/>
                <a:gd name="connsiteX1" fmla="*/ 2613388 w 6561638"/>
                <a:gd name="connsiteY1" fmla="*/ 4762228 h 4848360"/>
                <a:gd name="connsiteX2" fmla="*/ 6561638 w 6561638"/>
                <a:gd name="connsiteY2" fmla="*/ 4848360 h 4848360"/>
                <a:gd name="connsiteX3" fmla="*/ 6466932 w 6561638"/>
                <a:gd name="connsiteY3" fmla="*/ 1085443 h 4848360"/>
                <a:gd name="connsiteX4" fmla="*/ 5368428 w 6561638"/>
                <a:gd name="connsiteY4" fmla="*/ 0 h 4848360"/>
                <a:gd name="connsiteX5" fmla="*/ 0 w 6561638"/>
                <a:gd name="connsiteY5" fmla="*/ 2206807 h 4848360"/>
                <a:gd name="connsiteX0" fmla="*/ 0 w 6561638"/>
                <a:gd name="connsiteY0" fmla="*/ 2206807 h 5190853"/>
                <a:gd name="connsiteX1" fmla="*/ 3056301 w 6561638"/>
                <a:gd name="connsiteY1" fmla="*/ 5190853 h 5190853"/>
                <a:gd name="connsiteX2" fmla="*/ 6561638 w 6561638"/>
                <a:gd name="connsiteY2" fmla="*/ 4848360 h 5190853"/>
                <a:gd name="connsiteX3" fmla="*/ 6466932 w 6561638"/>
                <a:gd name="connsiteY3" fmla="*/ 1085443 h 5190853"/>
                <a:gd name="connsiteX4" fmla="*/ 5368428 w 6561638"/>
                <a:gd name="connsiteY4" fmla="*/ 0 h 5190853"/>
                <a:gd name="connsiteX5" fmla="*/ 0 w 6561638"/>
                <a:gd name="connsiteY5" fmla="*/ 2206807 h 5190853"/>
                <a:gd name="connsiteX0" fmla="*/ 0 w 6761663"/>
                <a:gd name="connsiteY0" fmla="*/ 2206807 h 5191260"/>
                <a:gd name="connsiteX1" fmla="*/ 3056301 w 6761663"/>
                <a:gd name="connsiteY1" fmla="*/ 5190853 h 5191260"/>
                <a:gd name="connsiteX2" fmla="*/ 6761663 w 6761663"/>
                <a:gd name="connsiteY2" fmla="*/ 5191260 h 5191260"/>
                <a:gd name="connsiteX3" fmla="*/ 6466932 w 6761663"/>
                <a:gd name="connsiteY3" fmla="*/ 1085443 h 5191260"/>
                <a:gd name="connsiteX4" fmla="*/ 5368428 w 6761663"/>
                <a:gd name="connsiteY4" fmla="*/ 0 h 5191260"/>
                <a:gd name="connsiteX5" fmla="*/ 0 w 6761663"/>
                <a:gd name="connsiteY5" fmla="*/ 2206807 h 5191260"/>
                <a:gd name="connsiteX0" fmla="*/ 0 w 6761663"/>
                <a:gd name="connsiteY0" fmla="*/ 2206807 h 5191260"/>
                <a:gd name="connsiteX1" fmla="*/ 3056301 w 6761663"/>
                <a:gd name="connsiteY1" fmla="*/ 5190853 h 5191260"/>
                <a:gd name="connsiteX2" fmla="*/ 6761663 w 6761663"/>
                <a:gd name="connsiteY2" fmla="*/ 5191260 h 5191260"/>
                <a:gd name="connsiteX3" fmla="*/ 6752682 w 6761663"/>
                <a:gd name="connsiteY3" fmla="*/ 1328331 h 5191260"/>
                <a:gd name="connsiteX4" fmla="*/ 5368428 w 6761663"/>
                <a:gd name="connsiteY4" fmla="*/ 0 h 5191260"/>
                <a:gd name="connsiteX5" fmla="*/ 0 w 6761663"/>
                <a:gd name="connsiteY5" fmla="*/ 2206807 h 5191260"/>
                <a:gd name="connsiteX0" fmla="*/ 0 w 6761663"/>
                <a:gd name="connsiteY0" fmla="*/ 2206807 h 5705203"/>
                <a:gd name="connsiteX1" fmla="*/ 3542076 w 6761663"/>
                <a:gd name="connsiteY1" fmla="*/ 5705203 h 5705203"/>
                <a:gd name="connsiteX2" fmla="*/ 6761663 w 6761663"/>
                <a:gd name="connsiteY2" fmla="*/ 5191260 h 5705203"/>
                <a:gd name="connsiteX3" fmla="*/ 6752682 w 6761663"/>
                <a:gd name="connsiteY3" fmla="*/ 1328331 h 5705203"/>
                <a:gd name="connsiteX4" fmla="*/ 5368428 w 6761663"/>
                <a:gd name="connsiteY4" fmla="*/ 0 h 5705203"/>
                <a:gd name="connsiteX5" fmla="*/ 0 w 6761663"/>
                <a:gd name="connsiteY5" fmla="*/ 2206807 h 5705203"/>
                <a:gd name="connsiteX0" fmla="*/ 0 w 7061701"/>
                <a:gd name="connsiteY0" fmla="*/ 2206807 h 5705203"/>
                <a:gd name="connsiteX1" fmla="*/ 3542076 w 7061701"/>
                <a:gd name="connsiteY1" fmla="*/ 5705203 h 5705203"/>
                <a:gd name="connsiteX2" fmla="*/ 7061701 w 7061701"/>
                <a:gd name="connsiteY2" fmla="*/ 5648460 h 5705203"/>
                <a:gd name="connsiteX3" fmla="*/ 6752682 w 7061701"/>
                <a:gd name="connsiteY3" fmla="*/ 1328331 h 5705203"/>
                <a:gd name="connsiteX4" fmla="*/ 5368428 w 7061701"/>
                <a:gd name="connsiteY4" fmla="*/ 0 h 5705203"/>
                <a:gd name="connsiteX5" fmla="*/ 0 w 7061701"/>
                <a:gd name="connsiteY5" fmla="*/ 2206807 h 5705203"/>
                <a:gd name="connsiteX0" fmla="*/ 0 w 7138523"/>
                <a:gd name="connsiteY0" fmla="*/ 2206807 h 5705203"/>
                <a:gd name="connsiteX1" fmla="*/ 3542076 w 7138523"/>
                <a:gd name="connsiteY1" fmla="*/ 5705203 h 5705203"/>
                <a:gd name="connsiteX2" fmla="*/ 7061701 w 7138523"/>
                <a:gd name="connsiteY2" fmla="*/ 5648460 h 5705203"/>
                <a:gd name="connsiteX3" fmla="*/ 7138444 w 7138523"/>
                <a:gd name="connsiteY3" fmla="*/ 1699806 h 5705203"/>
                <a:gd name="connsiteX4" fmla="*/ 5368428 w 7138523"/>
                <a:gd name="connsiteY4" fmla="*/ 0 h 5705203"/>
                <a:gd name="connsiteX5" fmla="*/ 0 w 7138523"/>
                <a:gd name="connsiteY5" fmla="*/ 2206807 h 5705203"/>
                <a:gd name="connsiteX0" fmla="*/ 0 w 7495646"/>
                <a:gd name="connsiteY0" fmla="*/ 2206807 h 5705203"/>
                <a:gd name="connsiteX1" fmla="*/ 3542076 w 7495646"/>
                <a:gd name="connsiteY1" fmla="*/ 5705203 h 5705203"/>
                <a:gd name="connsiteX2" fmla="*/ 7061701 w 7495646"/>
                <a:gd name="connsiteY2" fmla="*/ 5648460 h 5705203"/>
                <a:gd name="connsiteX3" fmla="*/ 7495631 w 7495646"/>
                <a:gd name="connsiteY3" fmla="*/ 2028418 h 5705203"/>
                <a:gd name="connsiteX4" fmla="*/ 5368428 w 7495646"/>
                <a:gd name="connsiteY4" fmla="*/ 0 h 5705203"/>
                <a:gd name="connsiteX5" fmla="*/ 0 w 7495646"/>
                <a:gd name="connsiteY5" fmla="*/ 2206807 h 5705203"/>
                <a:gd name="connsiteX0" fmla="*/ 0 w 7518901"/>
                <a:gd name="connsiteY0" fmla="*/ 2206807 h 5777048"/>
                <a:gd name="connsiteX1" fmla="*/ 3542076 w 7518901"/>
                <a:gd name="connsiteY1" fmla="*/ 5705203 h 5777048"/>
                <a:gd name="connsiteX2" fmla="*/ 7518901 w 7518901"/>
                <a:gd name="connsiteY2" fmla="*/ 5777048 h 5777048"/>
                <a:gd name="connsiteX3" fmla="*/ 7495631 w 7518901"/>
                <a:gd name="connsiteY3" fmla="*/ 2028418 h 5777048"/>
                <a:gd name="connsiteX4" fmla="*/ 5368428 w 7518901"/>
                <a:gd name="connsiteY4" fmla="*/ 0 h 5777048"/>
                <a:gd name="connsiteX5" fmla="*/ 0 w 7518901"/>
                <a:gd name="connsiteY5" fmla="*/ 2206807 h 577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18901" h="5777048">
                  <a:moveTo>
                    <a:pt x="0" y="2206807"/>
                  </a:moveTo>
                  <a:lnTo>
                    <a:pt x="3542076" y="5705203"/>
                  </a:lnTo>
                  <a:lnTo>
                    <a:pt x="7518901" y="5777048"/>
                  </a:lnTo>
                  <a:cubicBezTo>
                    <a:pt x="7515907" y="4489405"/>
                    <a:pt x="7498625" y="3316061"/>
                    <a:pt x="7495631" y="2028418"/>
                  </a:cubicBezTo>
                  <a:lnTo>
                    <a:pt x="5368428" y="0"/>
                  </a:lnTo>
                  <a:lnTo>
                    <a:pt x="0" y="2206807"/>
                  </a:lnTo>
                  <a:close/>
                </a:path>
              </a:pathLst>
            </a:custGeom>
            <a:solidFill>
              <a:srgbClr val="0773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871871-33F3-764A-9C14-BB3D8C109C90}"/>
                </a:ext>
              </a:extLst>
            </p:cNvPr>
            <p:cNvSpPr/>
            <p:nvPr/>
          </p:nvSpPr>
          <p:spPr>
            <a:xfrm>
              <a:off x="6047947" y="1531136"/>
              <a:ext cx="5253465" cy="2092582"/>
            </a:xfrm>
            <a:prstGeom prst="rect">
              <a:avLst/>
            </a:prstGeom>
            <a:solidFill>
              <a:schemeClr val="bg1"/>
            </a:solidFill>
            <a:ln w="1079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365760" rIns="182880" rtlCol="0" anchor="t"/>
            <a:lstStyle/>
            <a:p>
              <a:r>
                <a:rPr lang="en-US" sz="2800" b="1" dirty="0">
                  <a:solidFill>
                    <a:srgbClr val="1E3C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Includes expansion of Sunshine Act and new Anti-Kickback provisions</a:t>
              </a:r>
            </a:p>
            <a:p>
              <a:endParaRPr lang="en-US" sz="2800" b="1" dirty="0">
                <a:solidFill>
                  <a:srgbClr val="1E3C8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052E60-CA77-DE4F-8654-F2723DB72C1D}"/>
              </a:ext>
            </a:extLst>
          </p:cNvPr>
          <p:cNvGrpSpPr/>
          <p:nvPr/>
        </p:nvGrpSpPr>
        <p:grpSpPr>
          <a:xfrm>
            <a:off x="-566718" y="839867"/>
            <a:ext cx="10681745" cy="5419860"/>
            <a:chOff x="2767296" y="1473454"/>
            <a:chExt cx="10681745" cy="5419860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5AC0408-3704-D348-AFEA-6CE5B0CE0E4E}"/>
                </a:ext>
              </a:extLst>
            </p:cNvPr>
            <p:cNvSpPr/>
            <p:nvPr/>
          </p:nvSpPr>
          <p:spPr>
            <a:xfrm flipH="1">
              <a:off x="2767296" y="1473454"/>
              <a:ext cx="10681745" cy="5419860"/>
            </a:xfrm>
            <a:custGeom>
              <a:avLst/>
              <a:gdLst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319658 w 10319658"/>
                <a:gd name="connsiteY3" fmla="*/ 1998617 h 4924697"/>
                <a:gd name="connsiteX4" fmla="*/ 8321041 w 10319658"/>
                <a:gd name="connsiteY4" fmla="*/ 0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319658 w 10319658"/>
                <a:gd name="connsiteY3" fmla="*/ 1998617 h 4924697"/>
                <a:gd name="connsiteX4" fmla="*/ 6727373 w 10319658"/>
                <a:gd name="connsiteY4" fmla="*/ 39189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162903 w 10319658"/>
                <a:gd name="connsiteY3" fmla="*/ 3161212 h 4924697"/>
                <a:gd name="connsiteX4" fmla="*/ 6727373 w 10319658"/>
                <a:gd name="connsiteY4" fmla="*/ 39189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090057 h 4885508"/>
                <a:gd name="connsiteX1" fmla="*/ 2795451 w 10319658"/>
                <a:gd name="connsiteY1" fmla="*/ 4885508 h 4885508"/>
                <a:gd name="connsiteX2" fmla="*/ 10319658 w 10319658"/>
                <a:gd name="connsiteY2" fmla="*/ 4885508 h 4885508"/>
                <a:gd name="connsiteX3" fmla="*/ 10162903 w 10319658"/>
                <a:gd name="connsiteY3" fmla="*/ 3122023 h 4885508"/>
                <a:gd name="connsiteX4" fmla="*/ 6727373 w 10319658"/>
                <a:gd name="connsiteY4" fmla="*/ 0 h 4885508"/>
                <a:gd name="connsiteX5" fmla="*/ 0 w 10319658"/>
                <a:gd name="connsiteY5" fmla="*/ 2090057 h 4885508"/>
                <a:gd name="connsiteX0" fmla="*/ 0 w 10319658"/>
                <a:gd name="connsiteY0" fmla="*/ 2142309 h 4937760"/>
                <a:gd name="connsiteX1" fmla="*/ 2795451 w 10319658"/>
                <a:gd name="connsiteY1" fmla="*/ 4937760 h 4937760"/>
                <a:gd name="connsiteX2" fmla="*/ 10319658 w 10319658"/>
                <a:gd name="connsiteY2" fmla="*/ 4937760 h 4937760"/>
                <a:gd name="connsiteX3" fmla="*/ 10162903 w 10319658"/>
                <a:gd name="connsiteY3" fmla="*/ 3174275 h 4937760"/>
                <a:gd name="connsiteX4" fmla="*/ 6923316 w 10319658"/>
                <a:gd name="connsiteY4" fmla="*/ 0 h 4937760"/>
                <a:gd name="connsiteX5" fmla="*/ 0 w 10319658"/>
                <a:gd name="connsiteY5" fmla="*/ 2142309 h 4937760"/>
                <a:gd name="connsiteX0" fmla="*/ 0 w 10319658"/>
                <a:gd name="connsiteY0" fmla="*/ 2142309 h 4937760"/>
                <a:gd name="connsiteX1" fmla="*/ 2795451 w 10319658"/>
                <a:gd name="connsiteY1" fmla="*/ 4937760 h 4937760"/>
                <a:gd name="connsiteX2" fmla="*/ 10319658 w 10319658"/>
                <a:gd name="connsiteY2" fmla="*/ 4937760 h 4937760"/>
                <a:gd name="connsiteX3" fmla="*/ 10254343 w 10319658"/>
                <a:gd name="connsiteY3" fmla="*/ 3226527 h 4937760"/>
                <a:gd name="connsiteX4" fmla="*/ 6923316 w 10319658"/>
                <a:gd name="connsiteY4" fmla="*/ 0 h 4937760"/>
                <a:gd name="connsiteX5" fmla="*/ 0 w 10319658"/>
                <a:gd name="connsiteY5" fmla="*/ 2142309 h 4937760"/>
                <a:gd name="connsiteX0" fmla="*/ 0 w 10306595"/>
                <a:gd name="connsiteY0" fmla="*/ 2573384 h 4937760"/>
                <a:gd name="connsiteX1" fmla="*/ 2782388 w 10306595"/>
                <a:gd name="connsiteY1" fmla="*/ 4937760 h 4937760"/>
                <a:gd name="connsiteX2" fmla="*/ 10306595 w 10306595"/>
                <a:gd name="connsiteY2" fmla="*/ 4937760 h 4937760"/>
                <a:gd name="connsiteX3" fmla="*/ 10241280 w 10306595"/>
                <a:gd name="connsiteY3" fmla="*/ 3226527 h 4937760"/>
                <a:gd name="connsiteX4" fmla="*/ 6910253 w 10306595"/>
                <a:gd name="connsiteY4" fmla="*/ 0 h 4937760"/>
                <a:gd name="connsiteX5" fmla="*/ 0 w 10306595"/>
                <a:gd name="connsiteY5" fmla="*/ 2573384 h 4937760"/>
                <a:gd name="connsiteX0" fmla="*/ 0 w 10306595"/>
                <a:gd name="connsiteY0" fmla="*/ 2573384 h 5564777"/>
                <a:gd name="connsiteX1" fmla="*/ 2808514 w 10306595"/>
                <a:gd name="connsiteY1" fmla="*/ 5564777 h 5564777"/>
                <a:gd name="connsiteX2" fmla="*/ 10306595 w 10306595"/>
                <a:gd name="connsiteY2" fmla="*/ 4937760 h 5564777"/>
                <a:gd name="connsiteX3" fmla="*/ 10241280 w 10306595"/>
                <a:gd name="connsiteY3" fmla="*/ 3226527 h 5564777"/>
                <a:gd name="connsiteX4" fmla="*/ 6910253 w 10306595"/>
                <a:gd name="connsiteY4" fmla="*/ 0 h 5564777"/>
                <a:gd name="connsiteX5" fmla="*/ 0 w 10306595"/>
                <a:gd name="connsiteY5" fmla="*/ 2573384 h 5564777"/>
                <a:gd name="connsiteX0" fmla="*/ 0 w 10685418"/>
                <a:gd name="connsiteY0" fmla="*/ 2573384 h 5564777"/>
                <a:gd name="connsiteX1" fmla="*/ 2808514 w 10685418"/>
                <a:gd name="connsiteY1" fmla="*/ 5564777 h 5564777"/>
                <a:gd name="connsiteX2" fmla="*/ 10306595 w 10685418"/>
                <a:gd name="connsiteY2" fmla="*/ 4937760 h 5564777"/>
                <a:gd name="connsiteX3" fmla="*/ 10685418 w 10685418"/>
                <a:gd name="connsiteY3" fmla="*/ 3487784 h 5564777"/>
                <a:gd name="connsiteX4" fmla="*/ 6910253 w 10685418"/>
                <a:gd name="connsiteY4" fmla="*/ 0 h 5564777"/>
                <a:gd name="connsiteX5" fmla="*/ 0 w 10685418"/>
                <a:gd name="connsiteY5" fmla="*/ 2573384 h 5564777"/>
                <a:gd name="connsiteX0" fmla="*/ 0 w 10685418"/>
                <a:gd name="connsiteY0" fmla="*/ 2573384 h 5564777"/>
                <a:gd name="connsiteX1" fmla="*/ 2808514 w 10685418"/>
                <a:gd name="connsiteY1" fmla="*/ 5564777 h 5564777"/>
                <a:gd name="connsiteX2" fmla="*/ 10489475 w 10685418"/>
                <a:gd name="connsiteY2" fmla="*/ 5434148 h 5564777"/>
                <a:gd name="connsiteX3" fmla="*/ 10685418 w 10685418"/>
                <a:gd name="connsiteY3" fmla="*/ 3487784 h 5564777"/>
                <a:gd name="connsiteX4" fmla="*/ 6910253 w 10685418"/>
                <a:gd name="connsiteY4" fmla="*/ 0 h 5564777"/>
                <a:gd name="connsiteX5" fmla="*/ 0 w 10685418"/>
                <a:gd name="connsiteY5" fmla="*/ 2573384 h 5564777"/>
                <a:gd name="connsiteX0" fmla="*/ 0 w 10685418"/>
                <a:gd name="connsiteY0" fmla="*/ 2573384 h 5564777"/>
                <a:gd name="connsiteX1" fmla="*/ 679268 w 10685418"/>
                <a:gd name="connsiteY1" fmla="*/ 3297155 h 5564777"/>
                <a:gd name="connsiteX2" fmla="*/ 2808514 w 10685418"/>
                <a:gd name="connsiteY2" fmla="*/ 5564777 h 5564777"/>
                <a:gd name="connsiteX3" fmla="*/ 10489475 w 10685418"/>
                <a:gd name="connsiteY3" fmla="*/ 5434148 h 5564777"/>
                <a:gd name="connsiteX4" fmla="*/ 10685418 w 10685418"/>
                <a:gd name="connsiteY4" fmla="*/ 3487784 h 5564777"/>
                <a:gd name="connsiteX5" fmla="*/ 6910253 w 10685418"/>
                <a:gd name="connsiteY5" fmla="*/ 0 h 5564777"/>
                <a:gd name="connsiteX6" fmla="*/ 0 w 10685418"/>
                <a:gd name="connsiteY6" fmla="*/ 2573384 h 5564777"/>
                <a:gd name="connsiteX0" fmla="*/ 0 w 10685418"/>
                <a:gd name="connsiteY0" fmla="*/ 2573384 h 5564777"/>
                <a:gd name="connsiteX1" fmla="*/ 679268 w 10685418"/>
                <a:gd name="connsiteY1" fmla="*/ 3297155 h 5564777"/>
                <a:gd name="connsiteX2" fmla="*/ 1854925 w 10685418"/>
                <a:gd name="connsiteY2" fmla="*/ 4538127 h 5564777"/>
                <a:gd name="connsiteX3" fmla="*/ 2808514 w 10685418"/>
                <a:gd name="connsiteY3" fmla="*/ 5564777 h 5564777"/>
                <a:gd name="connsiteX4" fmla="*/ 10489475 w 10685418"/>
                <a:gd name="connsiteY4" fmla="*/ 5434148 h 5564777"/>
                <a:gd name="connsiteX5" fmla="*/ 10685418 w 10685418"/>
                <a:gd name="connsiteY5" fmla="*/ 3487784 h 5564777"/>
                <a:gd name="connsiteX6" fmla="*/ 6910253 w 10685418"/>
                <a:gd name="connsiteY6" fmla="*/ 0 h 5564777"/>
                <a:gd name="connsiteX7" fmla="*/ 0 w 10685418"/>
                <a:gd name="connsiteY7" fmla="*/ 2573384 h 5564777"/>
                <a:gd name="connsiteX0" fmla="*/ 0 w 10685418"/>
                <a:gd name="connsiteY0" fmla="*/ 2573384 h 5564777"/>
                <a:gd name="connsiteX1" fmla="*/ 1254034 w 10685418"/>
                <a:gd name="connsiteY1" fmla="*/ 3884984 h 5564777"/>
                <a:gd name="connsiteX2" fmla="*/ 1854925 w 10685418"/>
                <a:gd name="connsiteY2" fmla="*/ 4538127 h 5564777"/>
                <a:gd name="connsiteX3" fmla="*/ 2808514 w 10685418"/>
                <a:gd name="connsiteY3" fmla="*/ 5564777 h 5564777"/>
                <a:gd name="connsiteX4" fmla="*/ 10489475 w 10685418"/>
                <a:gd name="connsiteY4" fmla="*/ 5434148 h 5564777"/>
                <a:gd name="connsiteX5" fmla="*/ 10685418 w 10685418"/>
                <a:gd name="connsiteY5" fmla="*/ 3487784 h 5564777"/>
                <a:gd name="connsiteX6" fmla="*/ 6910253 w 10685418"/>
                <a:gd name="connsiteY6" fmla="*/ 0 h 5564777"/>
                <a:gd name="connsiteX7" fmla="*/ 0 w 10685418"/>
                <a:gd name="connsiteY7" fmla="*/ 2573384 h 5564777"/>
                <a:gd name="connsiteX0" fmla="*/ 0 w 10685418"/>
                <a:gd name="connsiteY0" fmla="*/ 2573384 h 5564777"/>
                <a:gd name="connsiteX1" fmla="*/ 1254034 w 10685418"/>
                <a:gd name="connsiteY1" fmla="*/ 3884984 h 5564777"/>
                <a:gd name="connsiteX2" fmla="*/ 1123405 w 10685418"/>
                <a:gd name="connsiteY2" fmla="*/ 4211555 h 5564777"/>
                <a:gd name="connsiteX3" fmla="*/ 2808514 w 10685418"/>
                <a:gd name="connsiteY3" fmla="*/ 5564777 h 5564777"/>
                <a:gd name="connsiteX4" fmla="*/ 10489475 w 10685418"/>
                <a:gd name="connsiteY4" fmla="*/ 5434148 h 5564777"/>
                <a:gd name="connsiteX5" fmla="*/ 10685418 w 10685418"/>
                <a:gd name="connsiteY5" fmla="*/ 3487784 h 5564777"/>
                <a:gd name="connsiteX6" fmla="*/ 6910253 w 10685418"/>
                <a:gd name="connsiteY6" fmla="*/ 0 h 5564777"/>
                <a:gd name="connsiteX7" fmla="*/ 0 w 10685418"/>
                <a:gd name="connsiteY7" fmla="*/ 2573384 h 5564777"/>
                <a:gd name="connsiteX0" fmla="*/ 0 w 10685418"/>
                <a:gd name="connsiteY0" fmla="*/ 2573384 h 5577840"/>
                <a:gd name="connsiteX1" fmla="*/ 1254034 w 10685418"/>
                <a:gd name="connsiteY1" fmla="*/ 3884984 h 5577840"/>
                <a:gd name="connsiteX2" fmla="*/ 1123405 w 10685418"/>
                <a:gd name="connsiteY2" fmla="*/ 4211555 h 5577840"/>
                <a:gd name="connsiteX3" fmla="*/ 2377440 w 10685418"/>
                <a:gd name="connsiteY3" fmla="*/ 5577840 h 5577840"/>
                <a:gd name="connsiteX4" fmla="*/ 10489475 w 10685418"/>
                <a:gd name="connsiteY4" fmla="*/ 5434148 h 5577840"/>
                <a:gd name="connsiteX5" fmla="*/ 10685418 w 10685418"/>
                <a:gd name="connsiteY5" fmla="*/ 3487784 h 5577840"/>
                <a:gd name="connsiteX6" fmla="*/ 6910253 w 10685418"/>
                <a:gd name="connsiteY6" fmla="*/ 0 h 5577840"/>
                <a:gd name="connsiteX7" fmla="*/ 0 w 10685418"/>
                <a:gd name="connsiteY7" fmla="*/ 2573384 h 5577840"/>
                <a:gd name="connsiteX0" fmla="*/ 0 w 10685418"/>
                <a:gd name="connsiteY0" fmla="*/ 2573384 h 5590903"/>
                <a:gd name="connsiteX1" fmla="*/ 1254034 w 10685418"/>
                <a:gd name="connsiteY1" fmla="*/ 3884984 h 5590903"/>
                <a:gd name="connsiteX2" fmla="*/ 1123405 w 10685418"/>
                <a:gd name="connsiteY2" fmla="*/ 4211555 h 5590903"/>
                <a:gd name="connsiteX3" fmla="*/ 2312125 w 10685418"/>
                <a:gd name="connsiteY3" fmla="*/ 5590903 h 5590903"/>
                <a:gd name="connsiteX4" fmla="*/ 10489475 w 10685418"/>
                <a:gd name="connsiteY4" fmla="*/ 5434148 h 5590903"/>
                <a:gd name="connsiteX5" fmla="*/ 10685418 w 10685418"/>
                <a:gd name="connsiteY5" fmla="*/ 3487784 h 5590903"/>
                <a:gd name="connsiteX6" fmla="*/ 6910253 w 10685418"/>
                <a:gd name="connsiteY6" fmla="*/ 0 h 5590903"/>
                <a:gd name="connsiteX7" fmla="*/ 0 w 10685418"/>
                <a:gd name="connsiteY7" fmla="*/ 2573384 h 5590903"/>
                <a:gd name="connsiteX0" fmla="*/ 0 w 10737670"/>
                <a:gd name="connsiteY0" fmla="*/ 2573384 h 5590903"/>
                <a:gd name="connsiteX1" fmla="*/ 1254034 w 10737670"/>
                <a:gd name="connsiteY1" fmla="*/ 3884984 h 5590903"/>
                <a:gd name="connsiteX2" fmla="*/ 1123405 w 10737670"/>
                <a:gd name="connsiteY2" fmla="*/ 4211555 h 5590903"/>
                <a:gd name="connsiteX3" fmla="*/ 2312125 w 10737670"/>
                <a:gd name="connsiteY3" fmla="*/ 5590903 h 5590903"/>
                <a:gd name="connsiteX4" fmla="*/ 10489475 w 10737670"/>
                <a:gd name="connsiteY4" fmla="*/ 5434148 h 5590903"/>
                <a:gd name="connsiteX5" fmla="*/ 10737670 w 10737670"/>
                <a:gd name="connsiteY5" fmla="*/ 3814356 h 5590903"/>
                <a:gd name="connsiteX6" fmla="*/ 6910253 w 10737670"/>
                <a:gd name="connsiteY6" fmla="*/ 0 h 5590903"/>
                <a:gd name="connsiteX7" fmla="*/ 0 w 10737670"/>
                <a:gd name="connsiteY7" fmla="*/ 2573384 h 5590903"/>
                <a:gd name="connsiteX0" fmla="*/ 0 w 10724607"/>
                <a:gd name="connsiteY0" fmla="*/ 2521133 h 5590903"/>
                <a:gd name="connsiteX1" fmla="*/ 1240971 w 10724607"/>
                <a:gd name="connsiteY1" fmla="*/ 3884984 h 5590903"/>
                <a:gd name="connsiteX2" fmla="*/ 1110342 w 10724607"/>
                <a:gd name="connsiteY2" fmla="*/ 4211555 h 5590903"/>
                <a:gd name="connsiteX3" fmla="*/ 2299062 w 10724607"/>
                <a:gd name="connsiteY3" fmla="*/ 5590903 h 5590903"/>
                <a:gd name="connsiteX4" fmla="*/ 10476412 w 10724607"/>
                <a:gd name="connsiteY4" fmla="*/ 5434148 h 5590903"/>
                <a:gd name="connsiteX5" fmla="*/ 10724607 w 10724607"/>
                <a:gd name="connsiteY5" fmla="*/ 3814356 h 5590903"/>
                <a:gd name="connsiteX6" fmla="*/ 6897190 w 10724607"/>
                <a:gd name="connsiteY6" fmla="*/ 0 h 5590903"/>
                <a:gd name="connsiteX7" fmla="*/ 0 w 10724607"/>
                <a:gd name="connsiteY7" fmla="*/ 2521133 h 5590903"/>
                <a:gd name="connsiteX0" fmla="*/ 0 w 10724607"/>
                <a:gd name="connsiteY0" fmla="*/ 2521133 h 5590903"/>
                <a:gd name="connsiteX1" fmla="*/ 1240971 w 10724607"/>
                <a:gd name="connsiteY1" fmla="*/ 3884984 h 5590903"/>
                <a:gd name="connsiteX2" fmla="*/ 1306285 w 10724607"/>
                <a:gd name="connsiteY2" fmla="*/ 4198492 h 5590903"/>
                <a:gd name="connsiteX3" fmla="*/ 2299062 w 10724607"/>
                <a:gd name="connsiteY3" fmla="*/ 5590903 h 5590903"/>
                <a:gd name="connsiteX4" fmla="*/ 10476412 w 10724607"/>
                <a:gd name="connsiteY4" fmla="*/ 5434148 h 5590903"/>
                <a:gd name="connsiteX5" fmla="*/ 10724607 w 10724607"/>
                <a:gd name="connsiteY5" fmla="*/ 3814356 h 5590903"/>
                <a:gd name="connsiteX6" fmla="*/ 6897190 w 10724607"/>
                <a:gd name="connsiteY6" fmla="*/ 0 h 5590903"/>
                <a:gd name="connsiteX7" fmla="*/ 0 w 10724607"/>
                <a:gd name="connsiteY7" fmla="*/ 2521133 h 5590903"/>
                <a:gd name="connsiteX0" fmla="*/ 0 w 10724607"/>
                <a:gd name="connsiteY0" fmla="*/ 2521133 h 5590903"/>
                <a:gd name="connsiteX1" fmla="*/ 1240971 w 10724607"/>
                <a:gd name="connsiteY1" fmla="*/ 3884984 h 5590903"/>
                <a:gd name="connsiteX2" fmla="*/ 1136468 w 10724607"/>
                <a:gd name="connsiteY2" fmla="*/ 4237681 h 5590903"/>
                <a:gd name="connsiteX3" fmla="*/ 2299062 w 10724607"/>
                <a:gd name="connsiteY3" fmla="*/ 5590903 h 5590903"/>
                <a:gd name="connsiteX4" fmla="*/ 10476412 w 10724607"/>
                <a:gd name="connsiteY4" fmla="*/ 5434148 h 5590903"/>
                <a:gd name="connsiteX5" fmla="*/ 10724607 w 10724607"/>
                <a:gd name="connsiteY5" fmla="*/ 3814356 h 5590903"/>
                <a:gd name="connsiteX6" fmla="*/ 6897190 w 10724607"/>
                <a:gd name="connsiteY6" fmla="*/ 0 h 5590903"/>
                <a:gd name="connsiteX7" fmla="*/ 0 w 10724607"/>
                <a:gd name="connsiteY7" fmla="*/ 2521133 h 5590903"/>
                <a:gd name="connsiteX0" fmla="*/ 0 w 10724607"/>
                <a:gd name="connsiteY0" fmla="*/ 2521133 h 5590903"/>
                <a:gd name="connsiteX1" fmla="*/ 1136468 w 10724607"/>
                <a:gd name="connsiteY1" fmla="*/ 4237681 h 5590903"/>
                <a:gd name="connsiteX2" fmla="*/ 2299062 w 10724607"/>
                <a:gd name="connsiteY2" fmla="*/ 5590903 h 5590903"/>
                <a:gd name="connsiteX3" fmla="*/ 10476412 w 10724607"/>
                <a:gd name="connsiteY3" fmla="*/ 5434148 h 5590903"/>
                <a:gd name="connsiteX4" fmla="*/ 10724607 w 10724607"/>
                <a:gd name="connsiteY4" fmla="*/ 3814356 h 5590903"/>
                <a:gd name="connsiteX5" fmla="*/ 6897190 w 10724607"/>
                <a:gd name="connsiteY5" fmla="*/ 0 h 5590903"/>
                <a:gd name="connsiteX6" fmla="*/ 0 w 10724607"/>
                <a:gd name="connsiteY6" fmla="*/ 2521133 h 5590903"/>
                <a:gd name="connsiteX0" fmla="*/ 0 w 10724607"/>
                <a:gd name="connsiteY0" fmla="*/ 2521133 h 5590903"/>
                <a:gd name="connsiteX1" fmla="*/ 2299062 w 10724607"/>
                <a:gd name="connsiteY1" fmla="*/ 5590903 h 5590903"/>
                <a:gd name="connsiteX2" fmla="*/ 10476412 w 10724607"/>
                <a:gd name="connsiteY2" fmla="*/ 5434148 h 5590903"/>
                <a:gd name="connsiteX3" fmla="*/ 10724607 w 10724607"/>
                <a:gd name="connsiteY3" fmla="*/ 3814356 h 5590903"/>
                <a:gd name="connsiteX4" fmla="*/ 6897190 w 10724607"/>
                <a:gd name="connsiteY4" fmla="*/ 0 h 5590903"/>
                <a:gd name="connsiteX5" fmla="*/ 0 w 10724607"/>
                <a:gd name="connsiteY5" fmla="*/ 2521133 h 5590903"/>
                <a:gd name="connsiteX0" fmla="*/ 0 w 8495757"/>
                <a:gd name="connsiteY0" fmla="*/ 2935470 h 5590903"/>
                <a:gd name="connsiteX1" fmla="*/ 70212 w 8495757"/>
                <a:gd name="connsiteY1" fmla="*/ 5590903 h 5590903"/>
                <a:gd name="connsiteX2" fmla="*/ 8247562 w 8495757"/>
                <a:gd name="connsiteY2" fmla="*/ 5434148 h 5590903"/>
                <a:gd name="connsiteX3" fmla="*/ 8495757 w 8495757"/>
                <a:gd name="connsiteY3" fmla="*/ 3814356 h 5590903"/>
                <a:gd name="connsiteX4" fmla="*/ 4668340 w 8495757"/>
                <a:gd name="connsiteY4" fmla="*/ 0 h 5590903"/>
                <a:gd name="connsiteX5" fmla="*/ 0 w 8495757"/>
                <a:gd name="connsiteY5" fmla="*/ 2935470 h 5590903"/>
                <a:gd name="connsiteX0" fmla="*/ 0 w 9195845"/>
                <a:gd name="connsiteY0" fmla="*/ 2206807 h 5590903"/>
                <a:gd name="connsiteX1" fmla="*/ 770300 w 9195845"/>
                <a:gd name="connsiteY1" fmla="*/ 5590903 h 5590903"/>
                <a:gd name="connsiteX2" fmla="*/ 8947650 w 9195845"/>
                <a:gd name="connsiteY2" fmla="*/ 5434148 h 5590903"/>
                <a:gd name="connsiteX3" fmla="*/ 9195845 w 9195845"/>
                <a:gd name="connsiteY3" fmla="*/ 3814356 h 5590903"/>
                <a:gd name="connsiteX4" fmla="*/ 5368428 w 9195845"/>
                <a:gd name="connsiteY4" fmla="*/ 0 h 5590903"/>
                <a:gd name="connsiteX5" fmla="*/ 0 w 9195845"/>
                <a:gd name="connsiteY5" fmla="*/ 2206807 h 5590903"/>
                <a:gd name="connsiteX0" fmla="*/ 0 w 9195845"/>
                <a:gd name="connsiteY0" fmla="*/ 2206807 h 5434148"/>
                <a:gd name="connsiteX1" fmla="*/ 2613388 w 9195845"/>
                <a:gd name="connsiteY1" fmla="*/ 4762228 h 5434148"/>
                <a:gd name="connsiteX2" fmla="*/ 8947650 w 9195845"/>
                <a:gd name="connsiteY2" fmla="*/ 5434148 h 5434148"/>
                <a:gd name="connsiteX3" fmla="*/ 9195845 w 9195845"/>
                <a:gd name="connsiteY3" fmla="*/ 3814356 h 5434148"/>
                <a:gd name="connsiteX4" fmla="*/ 5368428 w 9195845"/>
                <a:gd name="connsiteY4" fmla="*/ 0 h 5434148"/>
                <a:gd name="connsiteX5" fmla="*/ 0 w 9195845"/>
                <a:gd name="connsiteY5" fmla="*/ 2206807 h 5434148"/>
                <a:gd name="connsiteX0" fmla="*/ 0 w 8947650"/>
                <a:gd name="connsiteY0" fmla="*/ 2206807 h 5434148"/>
                <a:gd name="connsiteX1" fmla="*/ 2613388 w 8947650"/>
                <a:gd name="connsiteY1" fmla="*/ 4762228 h 5434148"/>
                <a:gd name="connsiteX2" fmla="*/ 8947650 w 8947650"/>
                <a:gd name="connsiteY2" fmla="*/ 5434148 h 5434148"/>
                <a:gd name="connsiteX3" fmla="*/ 6466932 w 8947650"/>
                <a:gd name="connsiteY3" fmla="*/ 1085443 h 5434148"/>
                <a:gd name="connsiteX4" fmla="*/ 5368428 w 8947650"/>
                <a:gd name="connsiteY4" fmla="*/ 0 h 5434148"/>
                <a:gd name="connsiteX5" fmla="*/ 0 w 8947650"/>
                <a:gd name="connsiteY5" fmla="*/ 2206807 h 5434148"/>
                <a:gd name="connsiteX0" fmla="*/ 0 w 6561638"/>
                <a:gd name="connsiteY0" fmla="*/ 2206807 h 4848360"/>
                <a:gd name="connsiteX1" fmla="*/ 2613388 w 6561638"/>
                <a:gd name="connsiteY1" fmla="*/ 4762228 h 4848360"/>
                <a:gd name="connsiteX2" fmla="*/ 6561638 w 6561638"/>
                <a:gd name="connsiteY2" fmla="*/ 4848360 h 4848360"/>
                <a:gd name="connsiteX3" fmla="*/ 6466932 w 6561638"/>
                <a:gd name="connsiteY3" fmla="*/ 1085443 h 4848360"/>
                <a:gd name="connsiteX4" fmla="*/ 5368428 w 6561638"/>
                <a:gd name="connsiteY4" fmla="*/ 0 h 4848360"/>
                <a:gd name="connsiteX5" fmla="*/ 0 w 6561638"/>
                <a:gd name="connsiteY5" fmla="*/ 2206807 h 4848360"/>
                <a:gd name="connsiteX0" fmla="*/ 0 w 7447463"/>
                <a:gd name="connsiteY0" fmla="*/ 2949757 h 4848360"/>
                <a:gd name="connsiteX1" fmla="*/ 3499213 w 7447463"/>
                <a:gd name="connsiteY1" fmla="*/ 4762228 h 4848360"/>
                <a:gd name="connsiteX2" fmla="*/ 7447463 w 7447463"/>
                <a:gd name="connsiteY2" fmla="*/ 4848360 h 4848360"/>
                <a:gd name="connsiteX3" fmla="*/ 7352757 w 7447463"/>
                <a:gd name="connsiteY3" fmla="*/ 1085443 h 4848360"/>
                <a:gd name="connsiteX4" fmla="*/ 6254253 w 7447463"/>
                <a:gd name="connsiteY4" fmla="*/ 0 h 4848360"/>
                <a:gd name="connsiteX5" fmla="*/ 0 w 7447463"/>
                <a:gd name="connsiteY5" fmla="*/ 2949757 h 4848360"/>
                <a:gd name="connsiteX0" fmla="*/ 0 w 7447463"/>
                <a:gd name="connsiteY0" fmla="*/ 2949757 h 4962253"/>
                <a:gd name="connsiteX1" fmla="*/ 2427650 w 7447463"/>
                <a:gd name="connsiteY1" fmla="*/ 4962253 h 4962253"/>
                <a:gd name="connsiteX2" fmla="*/ 7447463 w 7447463"/>
                <a:gd name="connsiteY2" fmla="*/ 4848360 h 4962253"/>
                <a:gd name="connsiteX3" fmla="*/ 7352757 w 7447463"/>
                <a:gd name="connsiteY3" fmla="*/ 1085443 h 4962253"/>
                <a:gd name="connsiteX4" fmla="*/ 6254253 w 7447463"/>
                <a:gd name="connsiteY4" fmla="*/ 0 h 4962253"/>
                <a:gd name="connsiteX5" fmla="*/ 0 w 7447463"/>
                <a:gd name="connsiteY5" fmla="*/ 2949757 h 4962253"/>
                <a:gd name="connsiteX0" fmla="*/ 0 w 10681745"/>
                <a:gd name="connsiteY0" fmla="*/ 2949757 h 4962253"/>
                <a:gd name="connsiteX1" fmla="*/ 2427650 w 10681745"/>
                <a:gd name="connsiteY1" fmla="*/ 4962253 h 4962253"/>
                <a:gd name="connsiteX2" fmla="*/ 7447463 w 10681745"/>
                <a:gd name="connsiteY2" fmla="*/ 4848360 h 4962253"/>
                <a:gd name="connsiteX3" fmla="*/ 10681745 w 10681745"/>
                <a:gd name="connsiteY3" fmla="*/ 4843055 h 4962253"/>
                <a:gd name="connsiteX4" fmla="*/ 6254253 w 10681745"/>
                <a:gd name="connsiteY4" fmla="*/ 0 h 4962253"/>
                <a:gd name="connsiteX5" fmla="*/ 0 w 10681745"/>
                <a:gd name="connsiteY5" fmla="*/ 2949757 h 4962253"/>
                <a:gd name="connsiteX0" fmla="*/ 0 w 10681745"/>
                <a:gd name="connsiteY0" fmla="*/ 2935470 h 4947966"/>
                <a:gd name="connsiteX1" fmla="*/ 2427650 w 10681745"/>
                <a:gd name="connsiteY1" fmla="*/ 4947966 h 4947966"/>
                <a:gd name="connsiteX2" fmla="*/ 7447463 w 10681745"/>
                <a:gd name="connsiteY2" fmla="*/ 4834073 h 4947966"/>
                <a:gd name="connsiteX3" fmla="*/ 10681745 w 10681745"/>
                <a:gd name="connsiteY3" fmla="*/ 4828768 h 4947966"/>
                <a:gd name="connsiteX4" fmla="*/ 7482978 w 10681745"/>
                <a:gd name="connsiteY4" fmla="*/ 0 h 4947966"/>
                <a:gd name="connsiteX5" fmla="*/ 0 w 10681745"/>
                <a:gd name="connsiteY5" fmla="*/ 2935470 h 4947966"/>
                <a:gd name="connsiteX0" fmla="*/ 0 w 10681745"/>
                <a:gd name="connsiteY0" fmla="*/ 2935470 h 5062266"/>
                <a:gd name="connsiteX1" fmla="*/ 1770425 w 10681745"/>
                <a:gd name="connsiteY1" fmla="*/ 5062266 h 5062266"/>
                <a:gd name="connsiteX2" fmla="*/ 7447463 w 10681745"/>
                <a:gd name="connsiteY2" fmla="*/ 4834073 h 5062266"/>
                <a:gd name="connsiteX3" fmla="*/ 10681745 w 10681745"/>
                <a:gd name="connsiteY3" fmla="*/ 4828768 h 5062266"/>
                <a:gd name="connsiteX4" fmla="*/ 7482978 w 10681745"/>
                <a:gd name="connsiteY4" fmla="*/ 0 h 5062266"/>
                <a:gd name="connsiteX5" fmla="*/ 0 w 10681745"/>
                <a:gd name="connsiteY5" fmla="*/ 2935470 h 5062266"/>
                <a:gd name="connsiteX0" fmla="*/ 0 w 10681745"/>
                <a:gd name="connsiteY0" fmla="*/ 2935470 h 5391285"/>
                <a:gd name="connsiteX1" fmla="*/ 1770425 w 10681745"/>
                <a:gd name="connsiteY1" fmla="*/ 5062266 h 5391285"/>
                <a:gd name="connsiteX2" fmla="*/ 8304713 w 10681745"/>
                <a:gd name="connsiteY2" fmla="*/ 5391285 h 5391285"/>
                <a:gd name="connsiteX3" fmla="*/ 10681745 w 10681745"/>
                <a:gd name="connsiteY3" fmla="*/ 4828768 h 5391285"/>
                <a:gd name="connsiteX4" fmla="*/ 7482978 w 10681745"/>
                <a:gd name="connsiteY4" fmla="*/ 0 h 5391285"/>
                <a:gd name="connsiteX5" fmla="*/ 0 w 10681745"/>
                <a:gd name="connsiteY5" fmla="*/ 2935470 h 5391285"/>
                <a:gd name="connsiteX0" fmla="*/ 0 w 10681745"/>
                <a:gd name="connsiteY0" fmla="*/ 2935470 h 5391285"/>
                <a:gd name="connsiteX1" fmla="*/ 2027600 w 10681745"/>
                <a:gd name="connsiteY1" fmla="*/ 5348016 h 5391285"/>
                <a:gd name="connsiteX2" fmla="*/ 8304713 w 10681745"/>
                <a:gd name="connsiteY2" fmla="*/ 5391285 h 5391285"/>
                <a:gd name="connsiteX3" fmla="*/ 10681745 w 10681745"/>
                <a:gd name="connsiteY3" fmla="*/ 4828768 h 5391285"/>
                <a:gd name="connsiteX4" fmla="*/ 7482978 w 10681745"/>
                <a:gd name="connsiteY4" fmla="*/ 0 h 5391285"/>
                <a:gd name="connsiteX5" fmla="*/ 0 w 10681745"/>
                <a:gd name="connsiteY5" fmla="*/ 2935470 h 5391285"/>
                <a:gd name="connsiteX0" fmla="*/ 0 w 10681745"/>
                <a:gd name="connsiteY0" fmla="*/ 2935470 h 5419860"/>
                <a:gd name="connsiteX1" fmla="*/ 2027600 w 10681745"/>
                <a:gd name="connsiteY1" fmla="*/ 5348016 h 5419860"/>
                <a:gd name="connsiteX2" fmla="*/ 9704888 w 10681745"/>
                <a:gd name="connsiteY2" fmla="*/ 5419860 h 5419860"/>
                <a:gd name="connsiteX3" fmla="*/ 10681745 w 10681745"/>
                <a:gd name="connsiteY3" fmla="*/ 4828768 h 5419860"/>
                <a:gd name="connsiteX4" fmla="*/ 7482978 w 10681745"/>
                <a:gd name="connsiteY4" fmla="*/ 0 h 5419860"/>
                <a:gd name="connsiteX5" fmla="*/ 0 w 10681745"/>
                <a:gd name="connsiteY5" fmla="*/ 2935470 h 541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1745" h="5419860">
                  <a:moveTo>
                    <a:pt x="0" y="2935470"/>
                  </a:moveTo>
                  <a:lnTo>
                    <a:pt x="2027600" y="5348016"/>
                  </a:lnTo>
                  <a:lnTo>
                    <a:pt x="9704888" y="5419860"/>
                  </a:lnTo>
                  <a:lnTo>
                    <a:pt x="10681745" y="4828768"/>
                  </a:lnTo>
                  <a:lnTo>
                    <a:pt x="7482978" y="0"/>
                  </a:lnTo>
                  <a:lnTo>
                    <a:pt x="0" y="2935470"/>
                  </a:lnTo>
                  <a:close/>
                </a:path>
              </a:pathLst>
            </a:custGeom>
            <a:solidFill>
              <a:srgbClr val="0773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D928B9C-AB4C-5241-A3CF-583A96E919EC}"/>
                </a:ext>
              </a:extLst>
            </p:cNvPr>
            <p:cNvSpPr/>
            <p:nvPr/>
          </p:nvSpPr>
          <p:spPr>
            <a:xfrm>
              <a:off x="6047947" y="1531136"/>
              <a:ext cx="7382304" cy="2840226"/>
            </a:xfrm>
            <a:prstGeom prst="rect">
              <a:avLst/>
            </a:prstGeom>
            <a:solidFill>
              <a:schemeClr val="bg1"/>
            </a:solidFill>
            <a:ln w="107950">
              <a:solidFill>
                <a:srgbClr val="D63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365760" rIns="182880" rtlCol="0" anchor="t"/>
            <a:lstStyle/>
            <a:p>
              <a:pPr marL="12700" lvl="1"/>
              <a:r>
                <a:rPr lang="en-US" sz="2800" b="1" dirty="0">
                  <a:solidFill>
                    <a:srgbClr val="1E3C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Addresses multiple aspects of epidemic across many government agencies </a:t>
              </a:r>
              <a:endParaRPr lang="en-US" sz="2800" dirty="0">
                <a:solidFill>
                  <a:srgbClr val="1E3C8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94EB349-C1C8-514E-99AC-002D7AD76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05924" y="2729842"/>
            <a:ext cx="3416934" cy="2277956"/>
          </a:xfrm>
          <a:prstGeom prst="rect">
            <a:avLst/>
          </a:prstGeom>
          <a:ln w="107950">
            <a:solidFill>
              <a:schemeClr val="bg1"/>
            </a:solidFill>
            <a:miter lim="8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013744-C57F-9D4A-8776-F43EBD3871EA}"/>
              </a:ext>
            </a:extLst>
          </p:cNvPr>
          <p:cNvGrpSpPr/>
          <p:nvPr/>
        </p:nvGrpSpPr>
        <p:grpSpPr>
          <a:xfrm flipH="1">
            <a:off x="2076973" y="573802"/>
            <a:ext cx="10724607" cy="5590903"/>
            <a:chOff x="-431076" y="882960"/>
            <a:chExt cx="10724607" cy="559090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27C62A6-3554-3940-9DD8-8A0411C39A7C}"/>
                </a:ext>
              </a:extLst>
            </p:cNvPr>
            <p:cNvGrpSpPr/>
            <p:nvPr/>
          </p:nvGrpSpPr>
          <p:grpSpPr>
            <a:xfrm flipH="1">
              <a:off x="-431076" y="882960"/>
              <a:ext cx="10724607" cy="5590903"/>
              <a:chOff x="1998618" y="1463042"/>
              <a:chExt cx="10724607" cy="5590903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FAAD6075-7909-B24C-ABFF-C521F0A0DD46}"/>
                  </a:ext>
                </a:extLst>
              </p:cNvPr>
              <p:cNvSpPr/>
              <p:nvPr/>
            </p:nvSpPr>
            <p:spPr>
              <a:xfrm>
                <a:off x="1998618" y="1463042"/>
                <a:ext cx="10724607" cy="5590903"/>
              </a:xfrm>
              <a:custGeom>
                <a:avLst/>
                <a:gdLst>
                  <a:gd name="connsiteX0" fmla="*/ 0 w 10319658"/>
                  <a:gd name="connsiteY0" fmla="*/ 2129246 h 4924697"/>
                  <a:gd name="connsiteX1" fmla="*/ 2795451 w 10319658"/>
                  <a:gd name="connsiteY1" fmla="*/ 4924697 h 4924697"/>
                  <a:gd name="connsiteX2" fmla="*/ 10319658 w 10319658"/>
                  <a:gd name="connsiteY2" fmla="*/ 4924697 h 4924697"/>
                  <a:gd name="connsiteX3" fmla="*/ 10319658 w 10319658"/>
                  <a:gd name="connsiteY3" fmla="*/ 1998617 h 4924697"/>
                  <a:gd name="connsiteX4" fmla="*/ 8321041 w 10319658"/>
                  <a:gd name="connsiteY4" fmla="*/ 0 h 4924697"/>
                  <a:gd name="connsiteX5" fmla="*/ 6701246 w 10319658"/>
                  <a:gd name="connsiteY5" fmla="*/ 0 h 4924697"/>
                  <a:gd name="connsiteX6" fmla="*/ 0 w 10319658"/>
                  <a:gd name="connsiteY6" fmla="*/ 2129246 h 4924697"/>
                  <a:gd name="connsiteX0" fmla="*/ 0 w 10319658"/>
                  <a:gd name="connsiteY0" fmla="*/ 2129246 h 4924697"/>
                  <a:gd name="connsiteX1" fmla="*/ 2795451 w 10319658"/>
                  <a:gd name="connsiteY1" fmla="*/ 4924697 h 4924697"/>
                  <a:gd name="connsiteX2" fmla="*/ 10319658 w 10319658"/>
                  <a:gd name="connsiteY2" fmla="*/ 4924697 h 4924697"/>
                  <a:gd name="connsiteX3" fmla="*/ 10319658 w 10319658"/>
                  <a:gd name="connsiteY3" fmla="*/ 1998617 h 4924697"/>
                  <a:gd name="connsiteX4" fmla="*/ 6727373 w 10319658"/>
                  <a:gd name="connsiteY4" fmla="*/ 39189 h 4924697"/>
                  <a:gd name="connsiteX5" fmla="*/ 6701246 w 10319658"/>
                  <a:gd name="connsiteY5" fmla="*/ 0 h 4924697"/>
                  <a:gd name="connsiteX6" fmla="*/ 0 w 10319658"/>
                  <a:gd name="connsiteY6" fmla="*/ 2129246 h 4924697"/>
                  <a:gd name="connsiteX0" fmla="*/ 0 w 10319658"/>
                  <a:gd name="connsiteY0" fmla="*/ 2129246 h 4924697"/>
                  <a:gd name="connsiteX1" fmla="*/ 2795451 w 10319658"/>
                  <a:gd name="connsiteY1" fmla="*/ 4924697 h 4924697"/>
                  <a:gd name="connsiteX2" fmla="*/ 10319658 w 10319658"/>
                  <a:gd name="connsiteY2" fmla="*/ 4924697 h 4924697"/>
                  <a:gd name="connsiteX3" fmla="*/ 10162903 w 10319658"/>
                  <a:gd name="connsiteY3" fmla="*/ 3161212 h 4924697"/>
                  <a:gd name="connsiteX4" fmla="*/ 6727373 w 10319658"/>
                  <a:gd name="connsiteY4" fmla="*/ 39189 h 4924697"/>
                  <a:gd name="connsiteX5" fmla="*/ 6701246 w 10319658"/>
                  <a:gd name="connsiteY5" fmla="*/ 0 h 4924697"/>
                  <a:gd name="connsiteX6" fmla="*/ 0 w 10319658"/>
                  <a:gd name="connsiteY6" fmla="*/ 2129246 h 4924697"/>
                  <a:gd name="connsiteX0" fmla="*/ 0 w 10319658"/>
                  <a:gd name="connsiteY0" fmla="*/ 2090057 h 4885508"/>
                  <a:gd name="connsiteX1" fmla="*/ 2795451 w 10319658"/>
                  <a:gd name="connsiteY1" fmla="*/ 4885508 h 4885508"/>
                  <a:gd name="connsiteX2" fmla="*/ 10319658 w 10319658"/>
                  <a:gd name="connsiteY2" fmla="*/ 4885508 h 4885508"/>
                  <a:gd name="connsiteX3" fmla="*/ 10162903 w 10319658"/>
                  <a:gd name="connsiteY3" fmla="*/ 3122023 h 4885508"/>
                  <a:gd name="connsiteX4" fmla="*/ 6727373 w 10319658"/>
                  <a:gd name="connsiteY4" fmla="*/ 0 h 4885508"/>
                  <a:gd name="connsiteX5" fmla="*/ 0 w 10319658"/>
                  <a:gd name="connsiteY5" fmla="*/ 2090057 h 4885508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162903 w 10319658"/>
                  <a:gd name="connsiteY3" fmla="*/ 3174275 h 4937760"/>
                  <a:gd name="connsiteX4" fmla="*/ 6923316 w 10319658"/>
                  <a:gd name="connsiteY4" fmla="*/ 0 h 4937760"/>
                  <a:gd name="connsiteX5" fmla="*/ 0 w 10319658"/>
                  <a:gd name="connsiteY5" fmla="*/ 2142309 h 4937760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254343 w 10319658"/>
                  <a:gd name="connsiteY3" fmla="*/ 3226527 h 4937760"/>
                  <a:gd name="connsiteX4" fmla="*/ 6923316 w 10319658"/>
                  <a:gd name="connsiteY4" fmla="*/ 0 h 4937760"/>
                  <a:gd name="connsiteX5" fmla="*/ 0 w 10319658"/>
                  <a:gd name="connsiteY5" fmla="*/ 2142309 h 4937760"/>
                  <a:gd name="connsiteX0" fmla="*/ 0 w 10306595"/>
                  <a:gd name="connsiteY0" fmla="*/ 2573384 h 4937760"/>
                  <a:gd name="connsiteX1" fmla="*/ 2782388 w 10306595"/>
                  <a:gd name="connsiteY1" fmla="*/ 4937760 h 4937760"/>
                  <a:gd name="connsiteX2" fmla="*/ 10306595 w 10306595"/>
                  <a:gd name="connsiteY2" fmla="*/ 4937760 h 4937760"/>
                  <a:gd name="connsiteX3" fmla="*/ 10241280 w 10306595"/>
                  <a:gd name="connsiteY3" fmla="*/ 3226527 h 4937760"/>
                  <a:gd name="connsiteX4" fmla="*/ 6910253 w 10306595"/>
                  <a:gd name="connsiteY4" fmla="*/ 0 h 4937760"/>
                  <a:gd name="connsiteX5" fmla="*/ 0 w 10306595"/>
                  <a:gd name="connsiteY5" fmla="*/ 2573384 h 4937760"/>
                  <a:gd name="connsiteX0" fmla="*/ 0 w 10306595"/>
                  <a:gd name="connsiteY0" fmla="*/ 2573384 h 5564777"/>
                  <a:gd name="connsiteX1" fmla="*/ 2808514 w 10306595"/>
                  <a:gd name="connsiteY1" fmla="*/ 5564777 h 5564777"/>
                  <a:gd name="connsiteX2" fmla="*/ 10306595 w 10306595"/>
                  <a:gd name="connsiteY2" fmla="*/ 4937760 h 5564777"/>
                  <a:gd name="connsiteX3" fmla="*/ 10241280 w 10306595"/>
                  <a:gd name="connsiteY3" fmla="*/ 3226527 h 5564777"/>
                  <a:gd name="connsiteX4" fmla="*/ 6910253 w 10306595"/>
                  <a:gd name="connsiteY4" fmla="*/ 0 h 5564777"/>
                  <a:gd name="connsiteX5" fmla="*/ 0 w 10306595"/>
                  <a:gd name="connsiteY5" fmla="*/ 2573384 h 5564777"/>
                  <a:gd name="connsiteX0" fmla="*/ 0 w 10685418"/>
                  <a:gd name="connsiteY0" fmla="*/ 2573384 h 5564777"/>
                  <a:gd name="connsiteX1" fmla="*/ 2808514 w 10685418"/>
                  <a:gd name="connsiteY1" fmla="*/ 5564777 h 5564777"/>
                  <a:gd name="connsiteX2" fmla="*/ 10306595 w 10685418"/>
                  <a:gd name="connsiteY2" fmla="*/ 4937760 h 5564777"/>
                  <a:gd name="connsiteX3" fmla="*/ 10685418 w 10685418"/>
                  <a:gd name="connsiteY3" fmla="*/ 3487784 h 5564777"/>
                  <a:gd name="connsiteX4" fmla="*/ 6910253 w 10685418"/>
                  <a:gd name="connsiteY4" fmla="*/ 0 h 5564777"/>
                  <a:gd name="connsiteX5" fmla="*/ 0 w 10685418"/>
                  <a:gd name="connsiteY5" fmla="*/ 2573384 h 5564777"/>
                  <a:gd name="connsiteX0" fmla="*/ 0 w 10685418"/>
                  <a:gd name="connsiteY0" fmla="*/ 2573384 h 5564777"/>
                  <a:gd name="connsiteX1" fmla="*/ 2808514 w 10685418"/>
                  <a:gd name="connsiteY1" fmla="*/ 5564777 h 5564777"/>
                  <a:gd name="connsiteX2" fmla="*/ 10489475 w 10685418"/>
                  <a:gd name="connsiteY2" fmla="*/ 5434148 h 5564777"/>
                  <a:gd name="connsiteX3" fmla="*/ 10685418 w 10685418"/>
                  <a:gd name="connsiteY3" fmla="*/ 3487784 h 5564777"/>
                  <a:gd name="connsiteX4" fmla="*/ 6910253 w 10685418"/>
                  <a:gd name="connsiteY4" fmla="*/ 0 h 5564777"/>
                  <a:gd name="connsiteX5" fmla="*/ 0 w 10685418"/>
                  <a:gd name="connsiteY5" fmla="*/ 2573384 h 5564777"/>
                  <a:gd name="connsiteX0" fmla="*/ 0 w 10685418"/>
                  <a:gd name="connsiteY0" fmla="*/ 2573384 h 5564777"/>
                  <a:gd name="connsiteX1" fmla="*/ 679268 w 10685418"/>
                  <a:gd name="connsiteY1" fmla="*/ 3297155 h 5564777"/>
                  <a:gd name="connsiteX2" fmla="*/ 2808514 w 10685418"/>
                  <a:gd name="connsiteY2" fmla="*/ 5564777 h 5564777"/>
                  <a:gd name="connsiteX3" fmla="*/ 10489475 w 10685418"/>
                  <a:gd name="connsiteY3" fmla="*/ 5434148 h 5564777"/>
                  <a:gd name="connsiteX4" fmla="*/ 10685418 w 10685418"/>
                  <a:gd name="connsiteY4" fmla="*/ 3487784 h 5564777"/>
                  <a:gd name="connsiteX5" fmla="*/ 6910253 w 10685418"/>
                  <a:gd name="connsiteY5" fmla="*/ 0 h 5564777"/>
                  <a:gd name="connsiteX6" fmla="*/ 0 w 10685418"/>
                  <a:gd name="connsiteY6" fmla="*/ 2573384 h 5564777"/>
                  <a:gd name="connsiteX0" fmla="*/ 0 w 10685418"/>
                  <a:gd name="connsiteY0" fmla="*/ 2573384 h 5564777"/>
                  <a:gd name="connsiteX1" fmla="*/ 679268 w 10685418"/>
                  <a:gd name="connsiteY1" fmla="*/ 3297155 h 5564777"/>
                  <a:gd name="connsiteX2" fmla="*/ 1854925 w 10685418"/>
                  <a:gd name="connsiteY2" fmla="*/ 4538127 h 5564777"/>
                  <a:gd name="connsiteX3" fmla="*/ 2808514 w 10685418"/>
                  <a:gd name="connsiteY3" fmla="*/ 5564777 h 5564777"/>
                  <a:gd name="connsiteX4" fmla="*/ 10489475 w 10685418"/>
                  <a:gd name="connsiteY4" fmla="*/ 5434148 h 5564777"/>
                  <a:gd name="connsiteX5" fmla="*/ 10685418 w 10685418"/>
                  <a:gd name="connsiteY5" fmla="*/ 3487784 h 5564777"/>
                  <a:gd name="connsiteX6" fmla="*/ 6910253 w 10685418"/>
                  <a:gd name="connsiteY6" fmla="*/ 0 h 5564777"/>
                  <a:gd name="connsiteX7" fmla="*/ 0 w 10685418"/>
                  <a:gd name="connsiteY7" fmla="*/ 2573384 h 5564777"/>
                  <a:gd name="connsiteX0" fmla="*/ 0 w 10685418"/>
                  <a:gd name="connsiteY0" fmla="*/ 2573384 h 5564777"/>
                  <a:gd name="connsiteX1" fmla="*/ 1254034 w 10685418"/>
                  <a:gd name="connsiteY1" fmla="*/ 3884984 h 5564777"/>
                  <a:gd name="connsiteX2" fmla="*/ 1854925 w 10685418"/>
                  <a:gd name="connsiteY2" fmla="*/ 4538127 h 5564777"/>
                  <a:gd name="connsiteX3" fmla="*/ 2808514 w 10685418"/>
                  <a:gd name="connsiteY3" fmla="*/ 5564777 h 5564777"/>
                  <a:gd name="connsiteX4" fmla="*/ 10489475 w 10685418"/>
                  <a:gd name="connsiteY4" fmla="*/ 5434148 h 5564777"/>
                  <a:gd name="connsiteX5" fmla="*/ 10685418 w 10685418"/>
                  <a:gd name="connsiteY5" fmla="*/ 3487784 h 5564777"/>
                  <a:gd name="connsiteX6" fmla="*/ 6910253 w 10685418"/>
                  <a:gd name="connsiteY6" fmla="*/ 0 h 5564777"/>
                  <a:gd name="connsiteX7" fmla="*/ 0 w 10685418"/>
                  <a:gd name="connsiteY7" fmla="*/ 2573384 h 5564777"/>
                  <a:gd name="connsiteX0" fmla="*/ 0 w 10685418"/>
                  <a:gd name="connsiteY0" fmla="*/ 2573384 h 5564777"/>
                  <a:gd name="connsiteX1" fmla="*/ 1254034 w 10685418"/>
                  <a:gd name="connsiteY1" fmla="*/ 3884984 h 5564777"/>
                  <a:gd name="connsiteX2" fmla="*/ 1123405 w 10685418"/>
                  <a:gd name="connsiteY2" fmla="*/ 4211555 h 5564777"/>
                  <a:gd name="connsiteX3" fmla="*/ 2808514 w 10685418"/>
                  <a:gd name="connsiteY3" fmla="*/ 5564777 h 5564777"/>
                  <a:gd name="connsiteX4" fmla="*/ 10489475 w 10685418"/>
                  <a:gd name="connsiteY4" fmla="*/ 5434148 h 5564777"/>
                  <a:gd name="connsiteX5" fmla="*/ 10685418 w 10685418"/>
                  <a:gd name="connsiteY5" fmla="*/ 3487784 h 5564777"/>
                  <a:gd name="connsiteX6" fmla="*/ 6910253 w 10685418"/>
                  <a:gd name="connsiteY6" fmla="*/ 0 h 5564777"/>
                  <a:gd name="connsiteX7" fmla="*/ 0 w 10685418"/>
                  <a:gd name="connsiteY7" fmla="*/ 2573384 h 5564777"/>
                  <a:gd name="connsiteX0" fmla="*/ 0 w 10685418"/>
                  <a:gd name="connsiteY0" fmla="*/ 2573384 h 5577840"/>
                  <a:gd name="connsiteX1" fmla="*/ 1254034 w 10685418"/>
                  <a:gd name="connsiteY1" fmla="*/ 3884984 h 5577840"/>
                  <a:gd name="connsiteX2" fmla="*/ 1123405 w 10685418"/>
                  <a:gd name="connsiteY2" fmla="*/ 4211555 h 5577840"/>
                  <a:gd name="connsiteX3" fmla="*/ 2377440 w 10685418"/>
                  <a:gd name="connsiteY3" fmla="*/ 5577840 h 5577840"/>
                  <a:gd name="connsiteX4" fmla="*/ 10489475 w 10685418"/>
                  <a:gd name="connsiteY4" fmla="*/ 5434148 h 5577840"/>
                  <a:gd name="connsiteX5" fmla="*/ 10685418 w 10685418"/>
                  <a:gd name="connsiteY5" fmla="*/ 3487784 h 5577840"/>
                  <a:gd name="connsiteX6" fmla="*/ 6910253 w 10685418"/>
                  <a:gd name="connsiteY6" fmla="*/ 0 h 5577840"/>
                  <a:gd name="connsiteX7" fmla="*/ 0 w 10685418"/>
                  <a:gd name="connsiteY7" fmla="*/ 2573384 h 5577840"/>
                  <a:gd name="connsiteX0" fmla="*/ 0 w 10685418"/>
                  <a:gd name="connsiteY0" fmla="*/ 2573384 h 5590903"/>
                  <a:gd name="connsiteX1" fmla="*/ 1254034 w 10685418"/>
                  <a:gd name="connsiteY1" fmla="*/ 3884984 h 5590903"/>
                  <a:gd name="connsiteX2" fmla="*/ 1123405 w 10685418"/>
                  <a:gd name="connsiteY2" fmla="*/ 4211555 h 5590903"/>
                  <a:gd name="connsiteX3" fmla="*/ 2312125 w 10685418"/>
                  <a:gd name="connsiteY3" fmla="*/ 5590903 h 5590903"/>
                  <a:gd name="connsiteX4" fmla="*/ 10489475 w 10685418"/>
                  <a:gd name="connsiteY4" fmla="*/ 5434148 h 5590903"/>
                  <a:gd name="connsiteX5" fmla="*/ 10685418 w 10685418"/>
                  <a:gd name="connsiteY5" fmla="*/ 3487784 h 5590903"/>
                  <a:gd name="connsiteX6" fmla="*/ 6910253 w 10685418"/>
                  <a:gd name="connsiteY6" fmla="*/ 0 h 5590903"/>
                  <a:gd name="connsiteX7" fmla="*/ 0 w 10685418"/>
                  <a:gd name="connsiteY7" fmla="*/ 2573384 h 5590903"/>
                  <a:gd name="connsiteX0" fmla="*/ 0 w 10737670"/>
                  <a:gd name="connsiteY0" fmla="*/ 2573384 h 5590903"/>
                  <a:gd name="connsiteX1" fmla="*/ 1254034 w 10737670"/>
                  <a:gd name="connsiteY1" fmla="*/ 3884984 h 5590903"/>
                  <a:gd name="connsiteX2" fmla="*/ 1123405 w 10737670"/>
                  <a:gd name="connsiteY2" fmla="*/ 4211555 h 5590903"/>
                  <a:gd name="connsiteX3" fmla="*/ 2312125 w 10737670"/>
                  <a:gd name="connsiteY3" fmla="*/ 5590903 h 5590903"/>
                  <a:gd name="connsiteX4" fmla="*/ 10489475 w 10737670"/>
                  <a:gd name="connsiteY4" fmla="*/ 5434148 h 5590903"/>
                  <a:gd name="connsiteX5" fmla="*/ 10737670 w 10737670"/>
                  <a:gd name="connsiteY5" fmla="*/ 3814356 h 5590903"/>
                  <a:gd name="connsiteX6" fmla="*/ 6910253 w 10737670"/>
                  <a:gd name="connsiteY6" fmla="*/ 0 h 5590903"/>
                  <a:gd name="connsiteX7" fmla="*/ 0 w 10737670"/>
                  <a:gd name="connsiteY7" fmla="*/ 2573384 h 5590903"/>
                  <a:gd name="connsiteX0" fmla="*/ 0 w 10724607"/>
                  <a:gd name="connsiteY0" fmla="*/ 2521133 h 5590903"/>
                  <a:gd name="connsiteX1" fmla="*/ 1240971 w 10724607"/>
                  <a:gd name="connsiteY1" fmla="*/ 3884984 h 5590903"/>
                  <a:gd name="connsiteX2" fmla="*/ 1110342 w 10724607"/>
                  <a:gd name="connsiteY2" fmla="*/ 4211555 h 5590903"/>
                  <a:gd name="connsiteX3" fmla="*/ 2299062 w 10724607"/>
                  <a:gd name="connsiteY3" fmla="*/ 5590903 h 5590903"/>
                  <a:gd name="connsiteX4" fmla="*/ 10476412 w 10724607"/>
                  <a:gd name="connsiteY4" fmla="*/ 5434148 h 5590903"/>
                  <a:gd name="connsiteX5" fmla="*/ 10724607 w 10724607"/>
                  <a:gd name="connsiteY5" fmla="*/ 3814356 h 5590903"/>
                  <a:gd name="connsiteX6" fmla="*/ 6897190 w 10724607"/>
                  <a:gd name="connsiteY6" fmla="*/ 0 h 5590903"/>
                  <a:gd name="connsiteX7" fmla="*/ 0 w 10724607"/>
                  <a:gd name="connsiteY7" fmla="*/ 2521133 h 5590903"/>
                  <a:gd name="connsiteX0" fmla="*/ 0 w 10724607"/>
                  <a:gd name="connsiteY0" fmla="*/ 2521133 h 5590903"/>
                  <a:gd name="connsiteX1" fmla="*/ 1240971 w 10724607"/>
                  <a:gd name="connsiteY1" fmla="*/ 3884984 h 5590903"/>
                  <a:gd name="connsiteX2" fmla="*/ 1306285 w 10724607"/>
                  <a:gd name="connsiteY2" fmla="*/ 4198492 h 5590903"/>
                  <a:gd name="connsiteX3" fmla="*/ 2299062 w 10724607"/>
                  <a:gd name="connsiteY3" fmla="*/ 5590903 h 5590903"/>
                  <a:gd name="connsiteX4" fmla="*/ 10476412 w 10724607"/>
                  <a:gd name="connsiteY4" fmla="*/ 5434148 h 5590903"/>
                  <a:gd name="connsiteX5" fmla="*/ 10724607 w 10724607"/>
                  <a:gd name="connsiteY5" fmla="*/ 3814356 h 5590903"/>
                  <a:gd name="connsiteX6" fmla="*/ 6897190 w 10724607"/>
                  <a:gd name="connsiteY6" fmla="*/ 0 h 5590903"/>
                  <a:gd name="connsiteX7" fmla="*/ 0 w 10724607"/>
                  <a:gd name="connsiteY7" fmla="*/ 2521133 h 5590903"/>
                  <a:gd name="connsiteX0" fmla="*/ 0 w 10724607"/>
                  <a:gd name="connsiteY0" fmla="*/ 2521133 h 5590903"/>
                  <a:gd name="connsiteX1" fmla="*/ 1240971 w 10724607"/>
                  <a:gd name="connsiteY1" fmla="*/ 3884984 h 5590903"/>
                  <a:gd name="connsiteX2" fmla="*/ 1136468 w 10724607"/>
                  <a:gd name="connsiteY2" fmla="*/ 4237681 h 5590903"/>
                  <a:gd name="connsiteX3" fmla="*/ 2299062 w 10724607"/>
                  <a:gd name="connsiteY3" fmla="*/ 5590903 h 5590903"/>
                  <a:gd name="connsiteX4" fmla="*/ 10476412 w 10724607"/>
                  <a:gd name="connsiteY4" fmla="*/ 5434148 h 5590903"/>
                  <a:gd name="connsiteX5" fmla="*/ 10724607 w 10724607"/>
                  <a:gd name="connsiteY5" fmla="*/ 3814356 h 5590903"/>
                  <a:gd name="connsiteX6" fmla="*/ 6897190 w 10724607"/>
                  <a:gd name="connsiteY6" fmla="*/ 0 h 5590903"/>
                  <a:gd name="connsiteX7" fmla="*/ 0 w 10724607"/>
                  <a:gd name="connsiteY7" fmla="*/ 2521133 h 5590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24607" h="5590903">
                    <a:moveTo>
                      <a:pt x="0" y="2521133"/>
                    </a:moveTo>
                    <a:lnTo>
                      <a:pt x="1240971" y="3884984"/>
                    </a:lnTo>
                    <a:lnTo>
                      <a:pt x="1136468" y="4237681"/>
                    </a:lnTo>
                    <a:lnTo>
                      <a:pt x="2299062" y="5590903"/>
                    </a:lnTo>
                    <a:lnTo>
                      <a:pt x="10476412" y="5434148"/>
                    </a:lnTo>
                    <a:lnTo>
                      <a:pt x="10724607" y="3814356"/>
                    </a:lnTo>
                    <a:lnTo>
                      <a:pt x="6897190" y="0"/>
                    </a:lnTo>
                    <a:lnTo>
                      <a:pt x="0" y="2521133"/>
                    </a:lnTo>
                    <a:close/>
                  </a:path>
                </a:pathLst>
              </a:custGeom>
              <a:solidFill>
                <a:srgbClr val="0773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5AE955F-891E-A741-89AD-2D50D25A1665}"/>
                  </a:ext>
                </a:extLst>
              </p:cNvPr>
              <p:cNvSpPr/>
              <p:nvPr/>
            </p:nvSpPr>
            <p:spPr>
              <a:xfrm>
                <a:off x="2028718" y="1510463"/>
                <a:ext cx="6828182" cy="2438873"/>
              </a:xfrm>
              <a:prstGeom prst="rect">
                <a:avLst/>
              </a:prstGeom>
              <a:solidFill>
                <a:srgbClr val="004593"/>
              </a:solidFill>
              <a:ln w="1079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3265B8-0BFD-F34F-B9A1-2BDF381ED3BA}"/>
                  </a:ext>
                </a:extLst>
              </p:cNvPr>
              <p:cNvSpPr txBox="1"/>
              <p:nvPr/>
            </p:nvSpPr>
            <p:spPr>
              <a:xfrm>
                <a:off x="2503716" y="1818577"/>
                <a:ext cx="600020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Trump signs SUPPORT Act, comprehensive opioid legislation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2BD173A-2556-2D47-B177-0CC480A2C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0080" y="2733313"/>
              <a:ext cx="3416934" cy="2277956"/>
            </a:xfrm>
            <a:prstGeom prst="rect">
              <a:avLst/>
            </a:prstGeom>
            <a:ln w="107950">
              <a:solidFill>
                <a:schemeClr val="bg1"/>
              </a:solidFill>
              <a:miter lim="800000"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5C789B-8DD9-324C-976E-63DDC8262E0F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FB9C21-D633-0E44-BF6F-4206E607756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0AF647-612A-1343-91ED-A5BD41B17793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F6BC1C"/>
                </a:gs>
                <a:gs pos="100000">
                  <a:srgbClr val="D63D2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4FF1ED-6A59-EE4E-A459-0AA07DF8B40F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11AA23-E155-0145-8FD6-E6D224F53EDC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r>
                  <a:rPr lang="en-US" sz="1200" kern="1100" spc="2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4CFACE0-2114-B744-A848-91C0910EF86E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FFC81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73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xit" presetSubtype="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45833E-6 -3.7037E-7 L 0.31953 0.08333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7" y="416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14C49B-4951-D148-A26F-DF8479871F68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AD3288-CF89-C24A-9377-FFBD64C62F38}"/>
              </a:ext>
            </a:extLst>
          </p:cNvPr>
          <p:cNvGrpSpPr/>
          <p:nvPr/>
        </p:nvGrpSpPr>
        <p:grpSpPr>
          <a:xfrm flipH="1" flipV="1">
            <a:off x="1272645" y="-651353"/>
            <a:ext cx="12602803" cy="5691053"/>
            <a:chOff x="-2356380" y="725660"/>
            <a:chExt cx="12602803" cy="569105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9013744-C57F-9D4A-8776-F43EBD3871EA}"/>
                </a:ext>
              </a:extLst>
            </p:cNvPr>
            <p:cNvGrpSpPr/>
            <p:nvPr/>
          </p:nvGrpSpPr>
          <p:grpSpPr>
            <a:xfrm>
              <a:off x="-2356380" y="725660"/>
              <a:ext cx="12602803" cy="5691053"/>
              <a:chOff x="-431075" y="725660"/>
              <a:chExt cx="12602803" cy="569105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27C62A6-3554-3940-9DD8-8A0411C39A7C}"/>
                  </a:ext>
                </a:extLst>
              </p:cNvPr>
              <p:cNvGrpSpPr/>
              <p:nvPr/>
            </p:nvGrpSpPr>
            <p:grpSpPr>
              <a:xfrm flipH="1">
                <a:off x="-431075" y="725660"/>
                <a:ext cx="12602803" cy="5691053"/>
                <a:chOff x="120421" y="1305742"/>
                <a:chExt cx="12602803" cy="5691053"/>
              </a:xfrm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AAD6075-7909-B24C-ABFF-C521F0A0DD46}"/>
                    </a:ext>
                  </a:extLst>
                </p:cNvPr>
                <p:cNvSpPr/>
                <p:nvPr/>
              </p:nvSpPr>
              <p:spPr>
                <a:xfrm>
                  <a:off x="120421" y="1463042"/>
                  <a:ext cx="12602803" cy="5533753"/>
                </a:xfrm>
                <a:custGeom>
                  <a:avLst/>
                  <a:gdLst>
                    <a:gd name="connsiteX0" fmla="*/ 0 w 10319658"/>
                    <a:gd name="connsiteY0" fmla="*/ 2129246 h 4924697"/>
                    <a:gd name="connsiteX1" fmla="*/ 2795451 w 10319658"/>
                    <a:gd name="connsiteY1" fmla="*/ 4924697 h 4924697"/>
                    <a:gd name="connsiteX2" fmla="*/ 10319658 w 10319658"/>
                    <a:gd name="connsiteY2" fmla="*/ 4924697 h 4924697"/>
                    <a:gd name="connsiteX3" fmla="*/ 10319658 w 10319658"/>
                    <a:gd name="connsiteY3" fmla="*/ 1998617 h 4924697"/>
                    <a:gd name="connsiteX4" fmla="*/ 8321041 w 10319658"/>
                    <a:gd name="connsiteY4" fmla="*/ 0 h 4924697"/>
                    <a:gd name="connsiteX5" fmla="*/ 6701246 w 10319658"/>
                    <a:gd name="connsiteY5" fmla="*/ 0 h 4924697"/>
                    <a:gd name="connsiteX6" fmla="*/ 0 w 10319658"/>
                    <a:gd name="connsiteY6" fmla="*/ 2129246 h 4924697"/>
                    <a:gd name="connsiteX0" fmla="*/ 0 w 10319658"/>
                    <a:gd name="connsiteY0" fmla="*/ 2129246 h 4924697"/>
                    <a:gd name="connsiteX1" fmla="*/ 2795451 w 10319658"/>
                    <a:gd name="connsiteY1" fmla="*/ 4924697 h 4924697"/>
                    <a:gd name="connsiteX2" fmla="*/ 10319658 w 10319658"/>
                    <a:gd name="connsiteY2" fmla="*/ 4924697 h 4924697"/>
                    <a:gd name="connsiteX3" fmla="*/ 10319658 w 10319658"/>
                    <a:gd name="connsiteY3" fmla="*/ 1998617 h 4924697"/>
                    <a:gd name="connsiteX4" fmla="*/ 6727373 w 10319658"/>
                    <a:gd name="connsiteY4" fmla="*/ 39189 h 4924697"/>
                    <a:gd name="connsiteX5" fmla="*/ 6701246 w 10319658"/>
                    <a:gd name="connsiteY5" fmla="*/ 0 h 4924697"/>
                    <a:gd name="connsiteX6" fmla="*/ 0 w 10319658"/>
                    <a:gd name="connsiteY6" fmla="*/ 2129246 h 4924697"/>
                    <a:gd name="connsiteX0" fmla="*/ 0 w 10319658"/>
                    <a:gd name="connsiteY0" fmla="*/ 2129246 h 4924697"/>
                    <a:gd name="connsiteX1" fmla="*/ 2795451 w 10319658"/>
                    <a:gd name="connsiteY1" fmla="*/ 4924697 h 4924697"/>
                    <a:gd name="connsiteX2" fmla="*/ 10319658 w 10319658"/>
                    <a:gd name="connsiteY2" fmla="*/ 4924697 h 4924697"/>
                    <a:gd name="connsiteX3" fmla="*/ 10162903 w 10319658"/>
                    <a:gd name="connsiteY3" fmla="*/ 3161212 h 4924697"/>
                    <a:gd name="connsiteX4" fmla="*/ 6727373 w 10319658"/>
                    <a:gd name="connsiteY4" fmla="*/ 39189 h 4924697"/>
                    <a:gd name="connsiteX5" fmla="*/ 6701246 w 10319658"/>
                    <a:gd name="connsiteY5" fmla="*/ 0 h 4924697"/>
                    <a:gd name="connsiteX6" fmla="*/ 0 w 10319658"/>
                    <a:gd name="connsiteY6" fmla="*/ 2129246 h 4924697"/>
                    <a:gd name="connsiteX0" fmla="*/ 0 w 10319658"/>
                    <a:gd name="connsiteY0" fmla="*/ 2090057 h 4885508"/>
                    <a:gd name="connsiteX1" fmla="*/ 2795451 w 10319658"/>
                    <a:gd name="connsiteY1" fmla="*/ 4885508 h 4885508"/>
                    <a:gd name="connsiteX2" fmla="*/ 10319658 w 10319658"/>
                    <a:gd name="connsiteY2" fmla="*/ 4885508 h 4885508"/>
                    <a:gd name="connsiteX3" fmla="*/ 10162903 w 10319658"/>
                    <a:gd name="connsiteY3" fmla="*/ 3122023 h 4885508"/>
                    <a:gd name="connsiteX4" fmla="*/ 6727373 w 10319658"/>
                    <a:gd name="connsiteY4" fmla="*/ 0 h 4885508"/>
                    <a:gd name="connsiteX5" fmla="*/ 0 w 10319658"/>
                    <a:gd name="connsiteY5" fmla="*/ 2090057 h 4885508"/>
                    <a:gd name="connsiteX0" fmla="*/ 0 w 10319658"/>
                    <a:gd name="connsiteY0" fmla="*/ 2142309 h 4937760"/>
                    <a:gd name="connsiteX1" fmla="*/ 2795451 w 10319658"/>
                    <a:gd name="connsiteY1" fmla="*/ 4937760 h 4937760"/>
                    <a:gd name="connsiteX2" fmla="*/ 10319658 w 10319658"/>
                    <a:gd name="connsiteY2" fmla="*/ 4937760 h 4937760"/>
                    <a:gd name="connsiteX3" fmla="*/ 10162903 w 10319658"/>
                    <a:gd name="connsiteY3" fmla="*/ 3174275 h 4937760"/>
                    <a:gd name="connsiteX4" fmla="*/ 6923316 w 10319658"/>
                    <a:gd name="connsiteY4" fmla="*/ 0 h 4937760"/>
                    <a:gd name="connsiteX5" fmla="*/ 0 w 10319658"/>
                    <a:gd name="connsiteY5" fmla="*/ 2142309 h 4937760"/>
                    <a:gd name="connsiteX0" fmla="*/ 0 w 10319658"/>
                    <a:gd name="connsiteY0" fmla="*/ 2142309 h 4937760"/>
                    <a:gd name="connsiteX1" fmla="*/ 2795451 w 10319658"/>
                    <a:gd name="connsiteY1" fmla="*/ 4937760 h 4937760"/>
                    <a:gd name="connsiteX2" fmla="*/ 10319658 w 10319658"/>
                    <a:gd name="connsiteY2" fmla="*/ 4937760 h 4937760"/>
                    <a:gd name="connsiteX3" fmla="*/ 10254343 w 10319658"/>
                    <a:gd name="connsiteY3" fmla="*/ 3226527 h 4937760"/>
                    <a:gd name="connsiteX4" fmla="*/ 6923316 w 10319658"/>
                    <a:gd name="connsiteY4" fmla="*/ 0 h 4937760"/>
                    <a:gd name="connsiteX5" fmla="*/ 0 w 10319658"/>
                    <a:gd name="connsiteY5" fmla="*/ 2142309 h 4937760"/>
                    <a:gd name="connsiteX0" fmla="*/ 0 w 10306595"/>
                    <a:gd name="connsiteY0" fmla="*/ 2573384 h 4937760"/>
                    <a:gd name="connsiteX1" fmla="*/ 2782388 w 10306595"/>
                    <a:gd name="connsiteY1" fmla="*/ 4937760 h 4937760"/>
                    <a:gd name="connsiteX2" fmla="*/ 10306595 w 10306595"/>
                    <a:gd name="connsiteY2" fmla="*/ 4937760 h 4937760"/>
                    <a:gd name="connsiteX3" fmla="*/ 10241280 w 10306595"/>
                    <a:gd name="connsiteY3" fmla="*/ 3226527 h 4937760"/>
                    <a:gd name="connsiteX4" fmla="*/ 6910253 w 10306595"/>
                    <a:gd name="connsiteY4" fmla="*/ 0 h 4937760"/>
                    <a:gd name="connsiteX5" fmla="*/ 0 w 10306595"/>
                    <a:gd name="connsiteY5" fmla="*/ 2573384 h 4937760"/>
                    <a:gd name="connsiteX0" fmla="*/ 0 w 10306595"/>
                    <a:gd name="connsiteY0" fmla="*/ 2573384 h 5564777"/>
                    <a:gd name="connsiteX1" fmla="*/ 2808514 w 10306595"/>
                    <a:gd name="connsiteY1" fmla="*/ 5564777 h 5564777"/>
                    <a:gd name="connsiteX2" fmla="*/ 10306595 w 10306595"/>
                    <a:gd name="connsiteY2" fmla="*/ 4937760 h 5564777"/>
                    <a:gd name="connsiteX3" fmla="*/ 10241280 w 10306595"/>
                    <a:gd name="connsiteY3" fmla="*/ 3226527 h 5564777"/>
                    <a:gd name="connsiteX4" fmla="*/ 6910253 w 10306595"/>
                    <a:gd name="connsiteY4" fmla="*/ 0 h 5564777"/>
                    <a:gd name="connsiteX5" fmla="*/ 0 w 10306595"/>
                    <a:gd name="connsiteY5" fmla="*/ 2573384 h 5564777"/>
                    <a:gd name="connsiteX0" fmla="*/ 0 w 10685418"/>
                    <a:gd name="connsiteY0" fmla="*/ 2573384 h 5564777"/>
                    <a:gd name="connsiteX1" fmla="*/ 2808514 w 10685418"/>
                    <a:gd name="connsiteY1" fmla="*/ 5564777 h 5564777"/>
                    <a:gd name="connsiteX2" fmla="*/ 10306595 w 10685418"/>
                    <a:gd name="connsiteY2" fmla="*/ 4937760 h 5564777"/>
                    <a:gd name="connsiteX3" fmla="*/ 10685418 w 10685418"/>
                    <a:gd name="connsiteY3" fmla="*/ 3487784 h 5564777"/>
                    <a:gd name="connsiteX4" fmla="*/ 6910253 w 10685418"/>
                    <a:gd name="connsiteY4" fmla="*/ 0 h 5564777"/>
                    <a:gd name="connsiteX5" fmla="*/ 0 w 10685418"/>
                    <a:gd name="connsiteY5" fmla="*/ 2573384 h 5564777"/>
                    <a:gd name="connsiteX0" fmla="*/ 0 w 10685418"/>
                    <a:gd name="connsiteY0" fmla="*/ 2573384 h 5564777"/>
                    <a:gd name="connsiteX1" fmla="*/ 2808514 w 10685418"/>
                    <a:gd name="connsiteY1" fmla="*/ 5564777 h 5564777"/>
                    <a:gd name="connsiteX2" fmla="*/ 10489475 w 10685418"/>
                    <a:gd name="connsiteY2" fmla="*/ 5434148 h 5564777"/>
                    <a:gd name="connsiteX3" fmla="*/ 10685418 w 10685418"/>
                    <a:gd name="connsiteY3" fmla="*/ 3487784 h 5564777"/>
                    <a:gd name="connsiteX4" fmla="*/ 6910253 w 10685418"/>
                    <a:gd name="connsiteY4" fmla="*/ 0 h 5564777"/>
                    <a:gd name="connsiteX5" fmla="*/ 0 w 10685418"/>
                    <a:gd name="connsiteY5" fmla="*/ 2573384 h 5564777"/>
                    <a:gd name="connsiteX0" fmla="*/ 0 w 10685418"/>
                    <a:gd name="connsiteY0" fmla="*/ 2573384 h 5564777"/>
                    <a:gd name="connsiteX1" fmla="*/ 679268 w 10685418"/>
                    <a:gd name="connsiteY1" fmla="*/ 3297155 h 5564777"/>
                    <a:gd name="connsiteX2" fmla="*/ 2808514 w 10685418"/>
                    <a:gd name="connsiteY2" fmla="*/ 5564777 h 5564777"/>
                    <a:gd name="connsiteX3" fmla="*/ 10489475 w 10685418"/>
                    <a:gd name="connsiteY3" fmla="*/ 5434148 h 5564777"/>
                    <a:gd name="connsiteX4" fmla="*/ 10685418 w 10685418"/>
                    <a:gd name="connsiteY4" fmla="*/ 3487784 h 5564777"/>
                    <a:gd name="connsiteX5" fmla="*/ 6910253 w 10685418"/>
                    <a:gd name="connsiteY5" fmla="*/ 0 h 5564777"/>
                    <a:gd name="connsiteX6" fmla="*/ 0 w 10685418"/>
                    <a:gd name="connsiteY6" fmla="*/ 2573384 h 5564777"/>
                    <a:gd name="connsiteX0" fmla="*/ 0 w 10685418"/>
                    <a:gd name="connsiteY0" fmla="*/ 2573384 h 5564777"/>
                    <a:gd name="connsiteX1" fmla="*/ 679268 w 10685418"/>
                    <a:gd name="connsiteY1" fmla="*/ 3297155 h 5564777"/>
                    <a:gd name="connsiteX2" fmla="*/ 1854925 w 10685418"/>
                    <a:gd name="connsiteY2" fmla="*/ 4538127 h 5564777"/>
                    <a:gd name="connsiteX3" fmla="*/ 2808514 w 10685418"/>
                    <a:gd name="connsiteY3" fmla="*/ 5564777 h 5564777"/>
                    <a:gd name="connsiteX4" fmla="*/ 10489475 w 10685418"/>
                    <a:gd name="connsiteY4" fmla="*/ 5434148 h 5564777"/>
                    <a:gd name="connsiteX5" fmla="*/ 10685418 w 10685418"/>
                    <a:gd name="connsiteY5" fmla="*/ 3487784 h 5564777"/>
                    <a:gd name="connsiteX6" fmla="*/ 6910253 w 10685418"/>
                    <a:gd name="connsiteY6" fmla="*/ 0 h 5564777"/>
                    <a:gd name="connsiteX7" fmla="*/ 0 w 10685418"/>
                    <a:gd name="connsiteY7" fmla="*/ 2573384 h 5564777"/>
                    <a:gd name="connsiteX0" fmla="*/ 0 w 10685418"/>
                    <a:gd name="connsiteY0" fmla="*/ 2573384 h 5564777"/>
                    <a:gd name="connsiteX1" fmla="*/ 1254034 w 10685418"/>
                    <a:gd name="connsiteY1" fmla="*/ 3884984 h 5564777"/>
                    <a:gd name="connsiteX2" fmla="*/ 1854925 w 10685418"/>
                    <a:gd name="connsiteY2" fmla="*/ 4538127 h 5564777"/>
                    <a:gd name="connsiteX3" fmla="*/ 2808514 w 10685418"/>
                    <a:gd name="connsiteY3" fmla="*/ 5564777 h 5564777"/>
                    <a:gd name="connsiteX4" fmla="*/ 10489475 w 10685418"/>
                    <a:gd name="connsiteY4" fmla="*/ 5434148 h 5564777"/>
                    <a:gd name="connsiteX5" fmla="*/ 10685418 w 10685418"/>
                    <a:gd name="connsiteY5" fmla="*/ 3487784 h 5564777"/>
                    <a:gd name="connsiteX6" fmla="*/ 6910253 w 10685418"/>
                    <a:gd name="connsiteY6" fmla="*/ 0 h 5564777"/>
                    <a:gd name="connsiteX7" fmla="*/ 0 w 10685418"/>
                    <a:gd name="connsiteY7" fmla="*/ 2573384 h 5564777"/>
                    <a:gd name="connsiteX0" fmla="*/ 0 w 10685418"/>
                    <a:gd name="connsiteY0" fmla="*/ 2573384 h 5564777"/>
                    <a:gd name="connsiteX1" fmla="*/ 1254034 w 10685418"/>
                    <a:gd name="connsiteY1" fmla="*/ 3884984 h 5564777"/>
                    <a:gd name="connsiteX2" fmla="*/ 1123405 w 10685418"/>
                    <a:gd name="connsiteY2" fmla="*/ 4211555 h 5564777"/>
                    <a:gd name="connsiteX3" fmla="*/ 2808514 w 10685418"/>
                    <a:gd name="connsiteY3" fmla="*/ 5564777 h 5564777"/>
                    <a:gd name="connsiteX4" fmla="*/ 10489475 w 10685418"/>
                    <a:gd name="connsiteY4" fmla="*/ 5434148 h 5564777"/>
                    <a:gd name="connsiteX5" fmla="*/ 10685418 w 10685418"/>
                    <a:gd name="connsiteY5" fmla="*/ 3487784 h 5564777"/>
                    <a:gd name="connsiteX6" fmla="*/ 6910253 w 10685418"/>
                    <a:gd name="connsiteY6" fmla="*/ 0 h 5564777"/>
                    <a:gd name="connsiteX7" fmla="*/ 0 w 10685418"/>
                    <a:gd name="connsiteY7" fmla="*/ 2573384 h 5564777"/>
                    <a:gd name="connsiteX0" fmla="*/ 0 w 10685418"/>
                    <a:gd name="connsiteY0" fmla="*/ 2573384 h 5577840"/>
                    <a:gd name="connsiteX1" fmla="*/ 1254034 w 10685418"/>
                    <a:gd name="connsiteY1" fmla="*/ 3884984 h 5577840"/>
                    <a:gd name="connsiteX2" fmla="*/ 1123405 w 10685418"/>
                    <a:gd name="connsiteY2" fmla="*/ 4211555 h 5577840"/>
                    <a:gd name="connsiteX3" fmla="*/ 2377440 w 10685418"/>
                    <a:gd name="connsiteY3" fmla="*/ 5577840 h 5577840"/>
                    <a:gd name="connsiteX4" fmla="*/ 10489475 w 10685418"/>
                    <a:gd name="connsiteY4" fmla="*/ 5434148 h 5577840"/>
                    <a:gd name="connsiteX5" fmla="*/ 10685418 w 10685418"/>
                    <a:gd name="connsiteY5" fmla="*/ 3487784 h 5577840"/>
                    <a:gd name="connsiteX6" fmla="*/ 6910253 w 10685418"/>
                    <a:gd name="connsiteY6" fmla="*/ 0 h 5577840"/>
                    <a:gd name="connsiteX7" fmla="*/ 0 w 10685418"/>
                    <a:gd name="connsiteY7" fmla="*/ 2573384 h 5577840"/>
                    <a:gd name="connsiteX0" fmla="*/ 0 w 10685418"/>
                    <a:gd name="connsiteY0" fmla="*/ 2573384 h 5590903"/>
                    <a:gd name="connsiteX1" fmla="*/ 1254034 w 10685418"/>
                    <a:gd name="connsiteY1" fmla="*/ 3884984 h 5590903"/>
                    <a:gd name="connsiteX2" fmla="*/ 1123405 w 10685418"/>
                    <a:gd name="connsiteY2" fmla="*/ 4211555 h 5590903"/>
                    <a:gd name="connsiteX3" fmla="*/ 2312125 w 10685418"/>
                    <a:gd name="connsiteY3" fmla="*/ 5590903 h 5590903"/>
                    <a:gd name="connsiteX4" fmla="*/ 10489475 w 10685418"/>
                    <a:gd name="connsiteY4" fmla="*/ 5434148 h 5590903"/>
                    <a:gd name="connsiteX5" fmla="*/ 10685418 w 10685418"/>
                    <a:gd name="connsiteY5" fmla="*/ 3487784 h 5590903"/>
                    <a:gd name="connsiteX6" fmla="*/ 6910253 w 10685418"/>
                    <a:gd name="connsiteY6" fmla="*/ 0 h 5590903"/>
                    <a:gd name="connsiteX7" fmla="*/ 0 w 10685418"/>
                    <a:gd name="connsiteY7" fmla="*/ 2573384 h 5590903"/>
                    <a:gd name="connsiteX0" fmla="*/ 0 w 10737670"/>
                    <a:gd name="connsiteY0" fmla="*/ 2573384 h 5590903"/>
                    <a:gd name="connsiteX1" fmla="*/ 1254034 w 10737670"/>
                    <a:gd name="connsiteY1" fmla="*/ 3884984 h 5590903"/>
                    <a:gd name="connsiteX2" fmla="*/ 1123405 w 10737670"/>
                    <a:gd name="connsiteY2" fmla="*/ 4211555 h 5590903"/>
                    <a:gd name="connsiteX3" fmla="*/ 2312125 w 10737670"/>
                    <a:gd name="connsiteY3" fmla="*/ 5590903 h 5590903"/>
                    <a:gd name="connsiteX4" fmla="*/ 10489475 w 10737670"/>
                    <a:gd name="connsiteY4" fmla="*/ 5434148 h 5590903"/>
                    <a:gd name="connsiteX5" fmla="*/ 10737670 w 10737670"/>
                    <a:gd name="connsiteY5" fmla="*/ 3814356 h 5590903"/>
                    <a:gd name="connsiteX6" fmla="*/ 6910253 w 10737670"/>
                    <a:gd name="connsiteY6" fmla="*/ 0 h 5590903"/>
                    <a:gd name="connsiteX7" fmla="*/ 0 w 10737670"/>
                    <a:gd name="connsiteY7" fmla="*/ 2573384 h 5590903"/>
                    <a:gd name="connsiteX0" fmla="*/ 0 w 10724607"/>
                    <a:gd name="connsiteY0" fmla="*/ 2521133 h 5590903"/>
                    <a:gd name="connsiteX1" fmla="*/ 1240971 w 10724607"/>
                    <a:gd name="connsiteY1" fmla="*/ 3884984 h 5590903"/>
                    <a:gd name="connsiteX2" fmla="*/ 1110342 w 10724607"/>
                    <a:gd name="connsiteY2" fmla="*/ 4211555 h 5590903"/>
                    <a:gd name="connsiteX3" fmla="*/ 2299062 w 10724607"/>
                    <a:gd name="connsiteY3" fmla="*/ 5590903 h 5590903"/>
                    <a:gd name="connsiteX4" fmla="*/ 10476412 w 10724607"/>
                    <a:gd name="connsiteY4" fmla="*/ 5434148 h 5590903"/>
                    <a:gd name="connsiteX5" fmla="*/ 10724607 w 10724607"/>
                    <a:gd name="connsiteY5" fmla="*/ 3814356 h 5590903"/>
                    <a:gd name="connsiteX6" fmla="*/ 6897190 w 10724607"/>
                    <a:gd name="connsiteY6" fmla="*/ 0 h 5590903"/>
                    <a:gd name="connsiteX7" fmla="*/ 0 w 10724607"/>
                    <a:gd name="connsiteY7" fmla="*/ 2521133 h 5590903"/>
                    <a:gd name="connsiteX0" fmla="*/ 0 w 10724607"/>
                    <a:gd name="connsiteY0" fmla="*/ 2521133 h 5590903"/>
                    <a:gd name="connsiteX1" fmla="*/ 1240971 w 10724607"/>
                    <a:gd name="connsiteY1" fmla="*/ 3884984 h 5590903"/>
                    <a:gd name="connsiteX2" fmla="*/ 1306285 w 10724607"/>
                    <a:gd name="connsiteY2" fmla="*/ 4198492 h 5590903"/>
                    <a:gd name="connsiteX3" fmla="*/ 2299062 w 10724607"/>
                    <a:gd name="connsiteY3" fmla="*/ 5590903 h 5590903"/>
                    <a:gd name="connsiteX4" fmla="*/ 10476412 w 10724607"/>
                    <a:gd name="connsiteY4" fmla="*/ 5434148 h 5590903"/>
                    <a:gd name="connsiteX5" fmla="*/ 10724607 w 10724607"/>
                    <a:gd name="connsiteY5" fmla="*/ 3814356 h 5590903"/>
                    <a:gd name="connsiteX6" fmla="*/ 6897190 w 10724607"/>
                    <a:gd name="connsiteY6" fmla="*/ 0 h 5590903"/>
                    <a:gd name="connsiteX7" fmla="*/ 0 w 10724607"/>
                    <a:gd name="connsiteY7" fmla="*/ 2521133 h 5590903"/>
                    <a:gd name="connsiteX0" fmla="*/ 0 w 10724607"/>
                    <a:gd name="connsiteY0" fmla="*/ 2521133 h 5590903"/>
                    <a:gd name="connsiteX1" fmla="*/ 1240971 w 10724607"/>
                    <a:gd name="connsiteY1" fmla="*/ 3884984 h 5590903"/>
                    <a:gd name="connsiteX2" fmla="*/ 1136468 w 10724607"/>
                    <a:gd name="connsiteY2" fmla="*/ 4237681 h 5590903"/>
                    <a:gd name="connsiteX3" fmla="*/ 2299062 w 10724607"/>
                    <a:gd name="connsiteY3" fmla="*/ 5590903 h 5590903"/>
                    <a:gd name="connsiteX4" fmla="*/ 10476412 w 10724607"/>
                    <a:gd name="connsiteY4" fmla="*/ 5434148 h 5590903"/>
                    <a:gd name="connsiteX5" fmla="*/ 10724607 w 10724607"/>
                    <a:gd name="connsiteY5" fmla="*/ 3814356 h 5590903"/>
                    <a:gd name="connsiteX6" fmla="*/ 6897190 w 10724607"/>
                    <a:gd name="connsiteY6" fmla="*/ 0 h 5590903"/>
                    <a:gd name="connsiteX7" fmla="*/ 0 w 10724607"/>
                    <a:gd name="connsiteY7" fmla="*/ 2521133 h 5590903"/>
                    <a:gd name="connsiteX0" fmla="*/ 1506720 w 12231327"/>
                    <a:gd name="connsiteY0" fmla="*/ 2521133 h 5590903"/>
                    <a:gd name="connsiteX1" fmla="*/ 2747691 w 12231327"/>
                    <a:gd name="connsiteY1" fmla="*/ 3884984 h 5590903"/>
                    <a:gd name="connsiteX2" fmla="*/ 0 w 12231327"/>
                    <a:gd name="connsiteY2" fmla="*/ 4094806 h 5590903"/>
                    <a:gd name="connsiteX3" fmla="*/ 3805782 w 12231327"/>
                    <a:gd name="connsiteY3" fmla="*/ 5590903 h 5590903"/>
                    <a:gd name="connsiteX4" fmla="*/ 11983132 w 12231327"/>
                    <a:gd name="connsiteY4" fmla="*/ 5434148 h 5590903"/>
                    <a:gd name="connsiteX5" fmla="*/ 12231327 w 12231327"/>
                    <a:gd name="connsiteY5" fmla="*/ 3814356 h 5590903"/>
                    <a:gd name="connsiteX6" fmla="*/ 8403910 w 12231327"/>
                    <a:gd name="connsiteY6" fmla="*/ 0 h 5590903"/>
                    <a:gd name="connsiteX7" fmla="*/ 1506720 w 12231327"/>
                    <a:gd name="connsiteY7" fmla="*/ 2521133 h 5590903"/>
                    <a:gd name="connsiteX0" fmla="*/ 1506720 w 12231327"/>
                    <a:gd name="connsiteY0" fmla="*/ 2521133 h 5705203"/>
                    <a:gd name="connsiteX1" fmla="*/ 2747691 w 12231327"/>
                    <a:gd name="connsiteY1" fmla="*/ 3884984 h 5705203"/>
                    <a:gd name="connsiteX2" fmla="*/ 0 w 12231327"/>
                    <a:gd name="connsiteY2" fmla="*/ 4094806 h 5705203"/>
                    <a:gd name="connsiteX3" fmla="*/ 1348332 w 12231327"/>
                    <a:gd name="connsiteY3" fmla="*/ 5705203 h 5705203"/>
                    <a:gd name="connsiteX4" fmla="*/ 11983132 w 12231327"/>
                    <a:gd name="connsiteY4" fmla="*/ 5434148 h 5705203"/>
                    <a:gd name="connsiteX5" fmla="*/ 12231327 w 12231327"/>
                    <a:gd name="connsiteY5" fmla="*/ 3814356 h 5705203"/>
                    <a:gd name="connsiteX6" fmla="*/ 8403910 w 12231327"/>
                    <a:gd name="connsiteY6" fmla="*/ 0 h 5705203"/>
                    <a:gd name="connsiteX7" fmla="*/ 1506720 w 12231327"/>
                    <a:gd name="connsiteY7" fmla="*/ 2521133 h 5705203"/>
                    <a:gd name="connsiteX0" fmla="*/ 1763895 w 12488502"/>
                    <a:gd name="connsiteY0" fmla="*/ 2521133 h 5705203"/>
                    <a:gd name="connsiteX1" fmla="*/ 3004866 w 12488502"/>
                    <a:gd name="connsiteY1" fmla="*/ 3884984 h 5705203"/>
                    <a:gd name="connsiteX2" fmla="*/ 0 w 12488502"/>
                    <a:gd name="connsiteY2" fmla="*/ 4337694 h 5705203"/>
                    <a:gd name="connsiteX3" fmla="*/ 1605507 w 12488502"/>
                    <a:gd name="connsiteY3" fmla="*/ 5705203 h 5705203"/>
                    <a:gd name="connsiteX4" fmla="*/ 12240307 w 12488502"/>
                    <a:gd name="connsiteY4" fmla="*/ 5434148 h 5705203"/>
                    <a:gd name="connsiteX5" fmla="*/ 12488502 w 12488502"/>
                    <a:gd name="connsiteY5" fmla="*/ 3814356 h 5705203"/>
                    <a:gd name="connsiteX6" fmla="*/ 8661085 w 12488502"/>
                    <a:gd name="connsiteY6" fmla="*/ 0 h 5705203"/>
                    <a:gd name="connsiteX7" fmla="*/ 1763895 w 12488502"/>
                    <a:gd name="connsiteY7" fmla="*/ 2521133 h 5705203"/>
                    <a:gd name="connsiteX0" fmla="*/ 1763895 w 12488502"/>
                    <a:gd name="connsiteY0" fmla="*/ 2521133 h 5605191"/>
                    <a:gd name="connsiteX1" fmla="*/ 3004866 w 12488502"/>
                    <a:gd name="connsiteY1" fmla="*/ 3884984 h 5605191"/>
                    <a:gd name="connsiteX2" fmla="*/ 0 w 12488502"/>
                    <a:gd name="connsiteY2" fmla="*/ 4337694 h 5605191"/>
                    <a:gd name="connsiteX3" fmla="*/ 1019719 w 12488502"/>
                    <a:gd name="connsiteY3" fmla="*/ 5605191 h 5605191"/>
                    <a:gd name="connsiteX4" fmla="*/ 12240307 w 12488502"/>
                    <a:gd name="connsiteY4" fmla="*/ 5434148 h 5605191"/>
                    <a:gd name="connsiteX5" fmla="*/ 12488502 w 12488502"/>
                    <a:gd name="connsiteY5" fmla="*/ 3814356 h 5605191"/>
                    <a:gd name="connsiteX6" fmla="*/ 8661085 w 12488502"/>
                    <a:gd name="connsiteY6" fmla="*/ 0 h 5605191"/>
                    <a:gd name="connsiteX7" fmla="*/ 1763895 w 12488502"/>
                    <a:gd name="connsiteY7" fmla="*/ 2521133 h 5605191"/>
                    <a:gd name="connsiteX0" fmla="*/ 1778183 w 12502790"/>
                    <a:gd name="connsiteY0" fmla="*/ 2521133 h 5605191"/>
                    <a:gd name="connsiteX1" fmla="*/ 3019154 w 12502790"/>
                    <a:gd name="connsiteY1" fmla="*/ 3884984 h 5605191"/>
                    <a:gd name="connsiteX2" fmla="*/ 0 w 12502790"/>
                    <a:gd name="connsiteY2" fmla="*/ 4380556 h 5605191"/>
                    <a:gd name="connsiteX3" fmla="*/ 1034007 w 12502790"/>
                    <a:gd name="connsiteY3" fmla="*/ 5605191 h 5605191"/>
                    <a:gd name="connsiteX4" fmla="*/ 12254595 w 12502790"/>
                    <a:gd name="connsiteY4" fmla="*/ 5434148 h 5605191"/>
                    <a:gd name="connsiteX5" fmla="*/ 12502790 w 12502790"/>
                    <a:gd name="connsiteY5" fmla="*/ 3814356 h 5605191"/>
                    <a:gd name="connsiteX6" fmla="*/ 8675373 w 12502790"/>
                    <a:gd name="connsiteY6" fmla="*/ 0 h 5605191"/>
                    <a:gd name="connsiteX7" fmla="*/ 1778183 w 12502790"/>
                    <a:gd name="connsiteY7" fmla="*/ 2521133 h 5605191"/>
                    <a:gd name="connsiteX0" fmla="*/ 1878196 w 12602803"/>
                    <a:gd name="connsiteY0" fmla="*/ 2521133 h 5605191"/>
                    <a:gd name="connsiteX1" fmla="*/ 3119167 w 12602803"/>
                    <a:gd name="connsiteY1" fmla="*/ 3884984 h 5605191"/>
                    <a:gd name="connsiteX2" fmla="*/ 0 w 12602803"/>
                    <a:gd name="connsiteY2" fmla="*/ 4323406 h 5605191"/>
                    <a:gd name="connsiteX3" fmla="*/ 1134020 w 12602803"/>
                    <a:gd name="connsiteY3" fmla="*/ 5605191 h 5605191"/>
                    <a:gd name="connsiteX4" fmla="*/ 12354608 w 12602803"/>
                    <a:gd name="connsiteY4" fmla="*/ 5434148 h 5605191"/>
                    <a:gd name="connsiteX5" fmla="*/ 12602803 w 12602803"/>
                    <a:gd name="connsiteY5" fmla="*/ 3814356 h 5605191"/>
                    <a:gd name="connsiteX6" fmla="*/ 8775386 w 12602803"/>
                    <a:gd name="connsiteY6" fmla="*/ 0 h 5605191"/>
                    <a:gd name="connsiteX7" fmla="*/ 1878196 w 12602803"/>
                    <a:gd name="connsiteY7" fmla="*/ 2521133 h 5605191"/>
                    <a:gd name="connsiteX0" fmla="*/ 1878196 w 12602803"/>
                    <a:gd name="connsiteY0" fmla="*/ 2521133 h 5562328"/>
                    <a:gd name="connsiteX1" fmla="*/ 3119167 w 12602803"/>
                    <a:gd name="connsiteY1" fmla="*/ 3884984 h 5562328"/>
                    <a:gd name="connsiteX2" fmla="*/ 0 w 12602803"/>
                    <a:gd name="connsiteY2" fmla="*/ 4323406 h 5562328"/>
                    <a:gd name="connsiteX3" fmla="*/ 1019720 w 12602803"/>
                    <a:gd name="connsiteY3" fmla="*/ 5562328 h 5562328"/>
                    <a:gd name="connsiteX4" fmla="*/ 12354608 w 12602803"/>
                    <a:gd name="connsiteY4" fmla="*/ 5434148 h 5562328"/>
                    <a:gd name="connsiteX5" fmla="*/ 12602803 w 12602803"/>
                    <a:gd name="connsiteY5" fmla="*/ 3814356 h 5562328"/>
                    <a:gd name="connsiteX6" fmla="*/ 8775386 w 12602803"/>
                    <a:gd name="connsiteY6" fmla="*/ 0 h 5562328"/>
                    <a:gd name="connsiteX7" fmla="*/ 1878196 w 12602803"/>
                    <a:gd name="connsiteY7" fmla="*/ 2521133 h 5562328"/>
                    <a:gd name="connsiteX0" fmla="*/ 1878196 w 12602803"/>
                    <a:gd name="connsiteY0" fmla="*/ 2521133 h 5533753"/>
                    <a:gd name="connsiteX1" fmla="*/ 3119167 w 12602803"/>
                    <a:gd name="connsiteY1" fmla="*/ 3884984 h 5533753"/>
                    <a:gd name="connsiteX2" fmla="*/ 0 w 12602803"/>
                    <a:gd name="connsiteY2" fmla="*/ 4323406 h 5533753"/>
                    <a:gd name="connsiteX3" fmla="*/ 1434058 w 12602803"/>
                    <a:gd name="connsiteY3" fmla="*/ 5533753 h 5533753"/>
                    <a:gd name="connsiteX4" fmla="*/ 12354608 w 12602803"/>
                    <a:gd name="connsiteY4" fmla="*/ 5434148 h 5533753"/>
                    <a:gd name="connsiteX5" fmla="*/ 12602803 w 12602803"/>
                    <a:gd name="connsiteY5" fmla="*/ 3814356 h 5533753"/>
                    <a:gd name="connsiteX6" fmla="*/ 8775386 w 12602803"/>
                    <a:gd name="connsiteY6" fmla="*/ 0 h 5533753"/>
                    <a:gd name="connsiteX7" fmla="*/ 1878196 w 12602803"/>
                    <a:gd name="connsiteY7" fmla="*/ 2521133 h 5533753"/>
                    <a:gd name="connsiteX0" fmla="*/ 1878196 w 12602803"/>
                    <a:gd name="connsiteY0" fmla="*/ 2521133 h 5533753"/>
                    <a:gd name="connsiteX1" fmla="*/ 3119167 w 12602803"/>
                    <a:gd name="connsiteY1" fmla="*/ 3884984 h 5533753"/>
                    <a:gd name="connsiteX2" fmla="*/ 0 w 12602803"/>
                    <a:gd name="connsiteY2" fmla="*/ 4351981 h 5533753"/>
                    <a:gd name="connsiteX3" fmla="*/ 1434058 w 12602803"/>
                    <a:gd name="connsiteY3" fmla="*/ 5533753 h 5533753"/>
                    <a:gd name="connsiteX4" fmla="*/ 12354608 w 12602803"/>
                    <a:gd name="connsiteY4" fmla="*/ 5434148 h 5533753"/>
                    <a:gd name="connsiteX5" fmla="*/ 12602803 w 12602803"/>
                    <a:gd name="connsiteY5" fmla="*/ 3814356 h 5533753"/>
                    <a:gd name="connsiteX6" fmla="*/ 8775386 w 12602803"/>
                    <a:gd name="connsiteY6" fmla="*/ 0 h 5533753"/>
                    <a:gd name="connsiteX7" fmla="*/ 1878196 w 12602803"/>
                    <a:gd name="connsiteY7" fmla="*/ 2521133 h 5533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02803" h="5533753">
                      <a:moveTo>
                        <a:pt x="1878196" y="2521133"/>
                      </a:moveTo>
                      <a:lnTo>
                        <a:pt x="3119167" y="3884984"/>
                      </a:lnTo>
                      <a:lnTo>
                        <a:pt x="0" y="4351981"/>
                      </a:lnTo>
                      <a:lnTo>
                        <a:pt x="1434058" y="5533753"/>
                      </a:lnTo>
                      <a:lnTo>
                        <a:pt x="12354608" y="5434148"/>
                      </a:lnTo>
                      <a:lnTo>
                        <a:pt x="12602803" y="3814356"/>
                      </a:lnTo>
                      <a:lnTo>
                        <a:pt x="8775386" y="0"/>
                      </a:lnTo>
                      <a:lnTo>
                        <a:pt x="1878196" y="2521133"/>
                      </a:lnTo>
                      <a:close/>
                    </a:path>
                  </a:pathLst>
                </a:custGeom>
                <a:solidFill>
                  <a:srgbClr val="07737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5AE955F-891E-A741-89AD-2D50D25A1665}"/>
                    </a:ext>
                  </a:extLst>
                </p:cNvPr>
                <p:cNvSpPr/>
                <p:nvPr/>
              </p:nvSpPr>
              <p:spPr>
                <a:xfrm>
                  <a:off x="3059171" y="1510463"/>
                  <a:ext cx="5797729" cy="2438873"/>
                </a:xfrm>
                <a:prstGeom prst="rect">
                  <a:avLst/>
                </a:prstGeom>
                <a:solidFill>
                  <a:srgbClr val="D63D24"/>
                </a:solidFill>
                <a:ln w="984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03265B8-0BFD-F34F-B9A1-2BDF381ED3BA}"/>
                    </a:ext>
                  </a:extLst>
                </p:cNvPr>
                <p:cNvSpPr txBox="1"/>
                <p:nvPr/>
              </p:nvSpPr>
              <p:spPr>
                <a:xfrm flipV="1">
                  <a:off x="3892426" y="1305742"/>
                  <a:ext cx="4597232" cy="2366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3560"/>
                    </a:lnSpc>
                  </a:pPr>
                  <a:r>
                    <a:rPr lang="en-US" sz="2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Looking for alternatives…  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FDA snips red tape for medical devices 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to curb crisis </a:t>
                  </a:r>
                </a:p>
                <a:p>
                  <a:pPr>
                    <a:lnSpc>
                      <a:spcPts val="3560"/>
                    </a:lnSpc>
                  </a:pPr>
                  <a:endPara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2BD173A-2556-2D47-B177-0CC480A2C5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1333" t="7369" r="11932" b="10457"/>
              <a:stretch/>
            </p:blipFill>
            <p:spPr>
              <a:xfrm flipV="1">
                <a:off x="8738388" y="2856820"/>
                <a:ext cx="3333327" cy="2277956"/>
              </a:xfrm>
              <a:prstGeom prst="rect">
                <a:avLst/>
              </a:prstGeom>
              <a:solidFill>
                <a:schemeClr val="bg1"/>
              </a:solidFill>
              <a:ln w="98425">
                <a:solidFill>
                  <a:schemeClr val="tx1"/>
                </a:solidFill>
                <a:miter lim="800000"/>
              </a:ln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E86734-CC03-064B-9589-03EB50600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2000"/>
            </a:blip>
            <a:stretch>
              <a:fillRect/>
            </a:stretch>
          </p:blipFill>
          <p:spPr>
            <a:xfrm flipH="1" flipV="1">
              <a:off x="7181493" y="3178103"/>
              <a:ext cx="1545548" cy="63676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D16306-A5F0-9946-98E7-B5B5DCFA0FAC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B7B79C-2DB2-4F47-A54D-DE43C9DA4252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272F38-54E0-C74B-9A1B-438938D68009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F6BC1C"/>
                </a:gs>
                <a:gs pos="100000">
                  <a:srgbClr val="D63D2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3F911C-99A1-F54D-88F8-E419C760C0D8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BA4C068-5D0C-C64F-B3CC-0284732DEBEA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r>
                  <a:rPr lang="en-US" sz="1200" kern="1100" spc="2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8345FFE-A01D-454C-8CE6-1E9116CBE982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FFC81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195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14C49B-4951-D148-A26F-DF8479871F68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AD6075-7909-B24C-ABFF-C521F0A0DD46}"/>
              </a:ext>
            </a:extLst>
          </p:cNvPr>
          <p:cNvSpPr/>
          <p:nvPr/>
        </p:nvSpPr>
        <p:spPr>
          <a:xfrm flipH="1" flipV="1">
            <a:off x="-2509018" y="-2065345"/>
            <a:ext cx="10633166" cy="5590903"/>
          </a:xfrm>
          <a:custGeom>
            <a:avLst/>
            <a:gdLst>
              <a:gd name="connsiteX0" fmla="*/ 0 w 10319658"/>
              <a:gd name="connsiteY0" fmla="*/ 2129246 h 4924697"/>
              <a:gd name="connsiteX1" fmla="*/ 2795451 w 10319658"/>
              <a:gd name="connsiteY1" fmla="*/ 4924697 h 4924697"/>
              <a:gd name="connsiteX2" fmla="*/ 10319658 w 10319658"/>
              <a:gd name="connsiteY2" fmla="*/ 4924697 h 4924697"/>
              <a:gd name="connsiteX3" fmla="*/ 10319658 w 10319658"/>
              <a:gd name="connsiteY3" fmla="*/ 1998617 h 4924697"/>
              <a:gd name="connsiteX4" fmla="*/ 8321041 w 10319658"/>
              <a:gd name="connsiteY4" fmla="*/ 0 h 4924697"/>
              <a:gd name="connsiteX5" fmla="*/ 6701246 w 10319658"/>
              <a:gd name="connsiteY5" fmla="*/ 0 h 4924697"/>
              <a:gd name="connsiteX6" fmla="*/ 0 w 10319658"/>
              <a:gd name="connsiteY6" fmla="*/ 2129246 h 4924697"/>
              <a:gd name="connsiteX0" fmla="*/ 0 w 10319658"/>
              <a:gd name="connsiteY0" fmla="*/ 2129246 h 4924697"/>
              <a:gd name="connsiteX1" fmla="*/ 2795451 w 10319658"/>
              <a:gd name="connsiteY1" fmla="*/ 4924697 h 4924697"/>
              <a:gd name="connsiteX2" fmla="*/ 10319658 w 10319658"/>
              <a:gd name="connsiteY2" fmla="*/ 4924697 h 4924697"/>
              <a:gd name="connsiteX3" fmla="*/ 10319658 w 10319658"/>
              <a:gd name="connsiteY3" fmla="*/ 1998617 h 4924697"/>
              <a:gd name="connsiteX4" fmla="*/ 6727373 w 10319658"/>
              <a:gd name="connsiteY4" fmla="*/ 39189 h 4924697"/>
              <a:gd name="connsiteX5" fmla="*/ 6701246 w 10319658"/>
              <a:gd name="connsiteY5" fmla="*/ 0 h 4924697"/>
              <a:gd name="connsiteX6" fmla="*/ 0 w 10319658"/>
              <a:gd name="connsiteY6" fmla="*/ 2129246 h 4924697"/>
              <a:gd name="connsiteX0" fmla="*/ 0 w 10319658"/>
              <a:gd name="connsiteY0" fmla="*/ 2129246 h 4924697"/>
              <a:gd name="connsiteX1" fmla="*/ 2795451 w 10319658"/>
              <a:gd name="connsiteY1" fmla="*/ 4924697 h 4924697"/>
              <a:gd name="connsiteX2" fmla="*/ 10319658 w 10319658"/>
              <a:gd name="connsiteY2" fmla="*/ 4924697 h 4924697"/>
              <a:gd name="connsiteX3" fmla="*/ 10162903 w 10319658"/>
              <a:gd name="connsiteY3" fmla="*/ 3161212 h 4924697"/>
              <a:gd name="connsiteX4" fmla="*/ 6727373 w 10319658"/>
              <a:gd name="connsiteY4" fmla="*/ 39189 h 4924697"/>
              <a:gd name="connsiteX5" fmla="*/ 6701246 w 10319658"/>
              <a:gd name="connsiteY5" fmla="*/ 0 h 4924697"/>
              <a:gd name="connsiteX6" fmla="*/ 0 w 10319658"/>
              <a:gd name="connsiteY6" fmla="*/ 2129246 h 4924697"/>
              <a:gd name="connsiteX0" fmla="*/ 0 w 10319658"/>
              <a:gd name="connsiteY0" fmla="*/ 2090057 h 4885508"/>
              <a:gd name="connsiteX1" fmla="*/ 2795451 w 10319658"/>
              <a:gd name="connsiteY1" fmla="*/ 4885508 h 4885508"/>
              <a:gd name="connsiteX2" fmla="*/ 10319658 w 10319658"/>
              <a:gd name="connsiteY2" fmla="*/ 4885508 h 4885508"/>
              <a:gd name="connsiteX3" fmla="*/ 10162903 w 10319658"/>
              <a:gd name="connsiteY3" fmla="*/ 3122023 h 4885508"/>
              <a:gd name="connsiteX4" fmla="*/ 6727373 w 10319658"/>
              <a:gd name="connsiteY4" fmla="*/ 0 h 4885508"/>
              <a:gd name="connsiteX5" fmla="*/ 0 w 10319658"/>
              <a:gd name="connsiteY5" fmla="*/ 2090057 h 4885508"/>
              <a:gd name="connsiteX0" fmla="*/ 0 w 10319658"/>
              <a:gd name="connsiteY0" fmla="*/ 2142309 h 4937760"/>
              <a:gd name="connsiteX1" fmla="*/ 2795451 w 10319658"/>
              <a:gd name="connsiteY1" fmla="*/ 4937760 h 4937760"/>
              <a:gd name="connsiteX2" fmla="*/ 10319658 w 10319658"/>
              <a:gd name="connsiteY2" fmla="*/ 4937760 h 4937760"/>
              <a:gd name="connsiteX3" fmla="*/ 10162903 w 10319658"/>
              <a:gd name="connsiteY3" fmla="*/ 3174275 h 4937760"/>
              <a:gd name="connsiteX4" fmla="*/ 6923316 w 10319658"/>
              <a:gd name="connsiteY4" fmla="*/ 0 h 4937760"/>
              <a:gd name="connsiteX5" fmla="*/ 0 w 10319658"/>
              <a:gd name="connsiteY5" fmla="*/ 2142309 h 4937760"/>
              <a:gd name="connsiteX0" fmla="*/ 0 w 10319658"/>
              <a:gd name="connsiteY0" fmla="*/ 2142309 h 4937760"/>
              <a:gd name="connsiteX1" fmla="*/ 2795451 w 10319658"/>
              <a:gd name="connsiteY1" fmla="*/ 4937760 h 4937760"/>
              <a:gd name="connsiteX2" fmla="*/ 10319658 w 10319658"/>
              <a:gd name="connsiteY2" fmla="*/ 4937760 h 4937760"/>
              <a:gd name="connsiteX3" fmla="*/ 10254343 w 10319658"/>
              <a:gd name="connsiteY3" fmla="*/ 3226527 h 4937760"/>
              <a:gd name="connsiteX4" fmla="*/ 6923316 w 10319658"/>
              <a:gd name="connsiteY4" fmla="*/ 0 h 4937760"/>
              <a:gd name="connsiteX5" fmla="*/ 0 w 10319658"/>
              <a:gd name="connsiteY5" fmla="*/ 2142309 h 4937760"/>
              <a:gd name="connsiteX0" fmla="*/ 0 w 10306595"/>
              <a:gd name="connsiteY0" fmla="*/ 2573384 h 4937760"/>
              <a:gd name="connsiteX1" fmla="*/ 2782388 w 10306595"/>
              <a:gd name="connsiteY1" fmla="*/ 4937760 h 4937760"/>
              <a:gd name="connsiteX2" fmla="*/ 10306595 w 10306595"/>
              <a:gd name="connsiteY2" fmla="*/ 4937760 h 4937760"/>
              <a:gd name="connsiteX3" fmla="*/ 10241280 w 10306595"/>
              <a:gd name="connsiteY3" fmla="*/ 3226527 h 4937760"/>
              <a:gd name="connsiteX4" fmla="*/ 6910253 w 10306595"/>
              <a:gd name="connsiteY4" fmla="*/ 0 h 4937760"/>
              <a:gd name="connsiteX5" fmla="*/ 0 w 10306595"/>
              <a:gd name="connsiteY5" fmla="*/ 2573384 h 4937760"/>
              <a:gd name="connsiteX0" fmla="*/ 0 w 10306595"/>
              <a:gd name="connsiteY0" fmla="*/ 2573384 h 5564777"/>
              <a:gd name="connsiteX1" fmla="*/ 2808514 w 10306595"/>
              <a:gd name="connsiteY1" fmla="*/ 5564777 h 5564777"/>
              <a:gd name="connsiteX2" fmla="*/ 10306595 w 10306595"/>
              <a:gd name="connsiteY2" fmla="*/ 4937760 h 5564777"/>
              <a:gd name="connsiteX3" fmla="*/ 10241280 w 10306595"/>
              <a:gd name="connsiteY3" fmla="*/ 3226527 h 5564777"/>
              <a:gd name="connsiteX4" fmla="*/ 6910253 w 10306595"/>
              <a:gd name="connsiteY4" fmla="*/ 0 h 5564777"/>
              <a:gd name="connsiteX5" fmla="*/ 0 w 10306595"/>
              <a:gd name="connsiteY5" fmla="*/ 2573384 h 5564777"/>
              <a:gd name="connsiteX0" fmla="*/ 0 w 10685418"/>
              <a:gd name="connsiteY0" fmla="*/ 2573384 h 5564777"/>
              <a:gd name="connsiteX1" fmla="*/ 2808514 w 10685418"/>
              <a:gd name="connsiteY1" fmla="*/ 5564777 h 5564777"/>
              <a:gd name="connsiteX2" fmla="*/ 10306595 w 10685418"/>
              <a:gd name="connsiteY2" fmla="*/ 4937760 h 5564777"/>
              <a:gd name="connsiteX3" fmla="*/ 10685418 w 10685418"/>
              <a:gd name="connsiteY3" fmla="*/ 3487784 h 5564777"/>
              <a:gd name="connsiteX4" fmla="*/ 6910253 w 10685418"/>
              <a:gd name="connsiteY4" fmla="*/ 0 h 5564777"/>
              <a:gd name="connsiteX5" fmla="*/ 0 w 10685418"/>
              <a:gd name="connsiteY5" fmla="*/ 2573384 h 5564777"/>
              <a:gd name="connsiteX0" fmla="*/ 0 w 10685418"/>
              <a:gd name="connsiteY0" fmla="*/ 2573384 h 5564777"/>
              <a:gd name="connsiteX1" fmla="*/ 2808514 w 10685418"/>
              <a:gd name="connsiteY1" fmla="*/ 5564777 h 5564777"/>
              <a:gd name="connsiteX2" fmla="*/ 10489475 w 10685418"/>
              <a:gd name="connsiteY2" fmla="*/ 5434148 h 5564777"/>
              <a:gd name="connsiteX3" fmla="*/ 10685418 w 10685418"/>
              <a:gd name="connsiteY3" fmla="*/ 3487784 h 5564777"/>
              <a:gd name="connsiteX4" fmla="*/ 6910253 w 10685418"/>
              <a:gd name="connsiteY4" fmla="*/ 0 h 5564777"/>
              <a:gd name="connsiteX5" fmla="*/ 0 w 10685418"/>
              <a:gd name="connsiteY5" fmla="*/ 2573384 h 5564777"/>
              <a:gd name="connsiteX0" fmla="*/ 0 w 10685418"/>
              <a:gd name="connsiteY0" fmla="*/ 2573384 h 5564777"/>
              <a:gd name="connsiteX1" fmla="*/ 679268 w 10685418"/>
              <a:gd name="connsiteY1" fmla="*/ 3297155 h 5564777"/>
              <a:gd name="connsiteX2" fmla="*/ 2808514 w 10685418"/>
              <a:gd name="connsiteY2" fmla="*/ 5564777 h 5564777"/>
              <a:gd name="connsiteX3" fmla="*/ 10489475 w 10685418"/>
              <a:gd name="connsiteY3" fmla="*/ 5434148 h 5564777"/>
              <a:gd name="connsiteX4" fmla="*/ 10685418 w 10685418"/>
              <a:gd name="connsiteY4" fmla="*/ 3487784 h 5564777"/>
              <a:gd name="connsiteX5" fmla="*/ 6910253 w 10685418"/>
              <a:gd name="connsiteY5" fmla="*/ 0 h 5564777"/>
              <a:gd name="connsiteX6" fmla="*/ 0 w 10685418"/>
              <a:gd name="connsiteY6" fmla="*/ 2573384 h 5564777"/>
              <a:gd name="connsiteX0" fmla="*/ 0 w 10685418"/>
              <a:gd name="connsiteY0" fmla="*/ 2573384 h 5564777"/>
              <a:gd name="connsiteX1" fmla="*/ 679268 w 10685418"/>
              <a:gd name="connsiteY1" fmla="*/ 3297155 h 5564777"/>
              <a:gd name="connsiteX2" fmla="*/ 1854925 w 10685418"/>
              <a:gd name="connsiteY2" fmla="*/ 4538127 h 5564777"/>
              <a:gd name="connsiteX3" fmla="*/ 2808514 w 10685418"/>
              <a:gd name="connsiteY3" fmla="*/ 5564777 h 5564777"/>
              <a:gd name="connsiteX4" fmla="*/ 10489475 w 10685418"/>
              <a:gd name="connsiteY4" fmla="*/ 5434148 h 5564777"/>
              <a:gd name="connsiteX5" fmla="*/ 10685418 w 10685418"/>
              <a:gd name="connsiteY5" fmla="*/ 3487784 h 5564777"/>
              <a:gd name="connsiteX6" fmla="*/ 6910253 w 10685418"/>
              <a:gd name="connsiteY6" fmla="*/ 0 h 5564777"/>
              <a:gd name="connsiteX7" fmla="*/ 0 w 10685418"/>
              <a:gd name="connsiteY7" fmla="*/ 2573384 h 5564777"/>
              <a:gd name="connsiteX0" fmla="*/ 0 w 10685418"/>
              <a:gd name="connsiteY0" fmla="*/ 2573384 h 5564777"/>
              <a:gd name="connsiteX1" fmla="*/ 1254034 w 10685418"/>
              <a:gd name="connsiteY1" fmla="*/ 3884984 h 5564777"/>
              <a:gd name="connsiteX2" fmla="*/ 1854925 w 10685418"/>
              <a:gd name="connsiteY2" fmla="*/ 4538127 h 5564777"/>
              <a:gd name="connsiteX3" fmla="*/ 2808514 w 10685418"/>
              <a:gd name="connsiteY3" fmla="*/ 5564777 h 5564777"/>
              <a:gd name="connsiteX4" fmla="*/ 10489475 w 10685418"/>
              <a:gd name="connsiteY4" fmla="*/ 5434148 h 5564777"/>
              <a:gd name="connsiteX5" fmla="*/ 10685418 w 10685418"/>
              <a:gd name="connsiteY5" fmla="*/ 3487784 h 5564777"/>
              <a:gd name="connsiteX6" fmla="*/ 6910253 w 10685418"/>
              <a:gd name="connsiteY6" fmla="*/ 0 h 5564777"/>
              <a:gd name="connsiteX7" fmla="*/ 0 w 10685418"/>
              <a:gd name="connsiteY7" fmla="*/ 2573384 h 5564777"/>
              <a:gd name="connsiteX0" fmla="*/ 0 w 10685418"/>
              <a:gd name="connsiteY0" fmla="*/ 2573384 h 5564777"/>
              <a:gd name="connsiteX1" fmla="*/ 1254034 w 10685418"/>
              <a:gd name="connsiteY1" fmla="*/ 3884984 h 5564777"/>
              <a:gd name="connsiteX2" fmla="*/ 1123405 w 10685418"/>
              <a:gd name="connsiteY2" fmla="*/ 4211555 h 5564777"/>
              <a:gd name="connsiteX3" fmla="*/ 2808514 w 10685418"/>
              <a:gd name="connsiteY3" fmla="*/ 5564777 h 5564777"/>
              <a:gd name="connsiteX4" fmla="*/ 10489475 w 10685418"/>
              <a:gd name="connsiteY4" fmla="*/ 5434148 h 5564777"/>
              <a:gd name="connsiteX5" fmla="*/ 10685418 w 10685418"/>
              <a:gd name="connsiteY5" fmla="*/ 3487784 h 5564777"/>
              <a:gd name="connsiteX6" fmla="*/ 6910253 w 10685418"/>
              <a:gd name="connsiteY6" fmla="*/ 0 h 5564777"/>
              <a:gd name="connsiteX7" fmla="*/ 0 w 10685418"/>
              <a:gd name="connsiteY7" fmla="*/ 2573384 h 5564777"/>
              <a:gd name="connsiteX0" fmla="*/ 0 w 10685418"/>
              <a:gd name="connsiteY0" fmla="*/ 2573384 h 5577840"/>
              <a:gd name="connsiteX1" fmla="*/ 1254034 w 10685418"/>
              <a:gd name="connsiteY1" fmla="*/ 3884984 h 5577840"/>
              <a:gd name="connsiteX2" fmla="*/ 1123405 w 10685418"/>
              <a:gd name="connsiteY2" fmla="*/ 4211555 h 5577840"/>
              <a:gd name="connsiteX3" fmla="*/ 2377440 w 10685418"/>
              <a:gd name="connsiteY3" fmla="*/ 5577840 h 5577840"/>
              <a:gd name="connsiteX4" fmla="*/ 10489475 w 10685418"/>
              <a:gd name="connsiteY4" fmla="*/ 5434148 h 5577840"/>
              <a:gd name="connsiteX5" fmla="*/ 10685418 w 10685418"/>
              <a:gd name="connsiteY5" fmla="*/ 3487784 h 5577840"/>
              <a:gd name="connsiteX6" fmla="*/ 6910253 w 10685418"/>
              <a:gd name="connsiteY6" fmla="*/ 0 h 5577840"/>
              <a:gd name="connsiteX7" fmla="*/ 0 w 10685418"/>
              <a:gd name="connsiteY7" fmla="*/ 2573384 h 5577840"/>
              <a:gd name="connsiteX0" fmla="*/ 0 w 10685418"/>
              <a:gd name="connsiteY0" fmla="*/ 2573384 h 5590903"/>
              <a:gd name="connsiteX1" fmla="*/ 1254034 w 10685418"/>
              <a:gd name="connsiteY1" fmla="*/ 3884984 h 5590903"/>
              <a:gd name="connsiteX2" fmla="*/ 1123405 w 10685418"/>
              <a:gd name="connsiteY2" fmla="*/ 4211555 h 5590903"/>
              <a:gd name="connsiteX3" fmla="*/ 2312125 w 10685418"/>
              <a:gd name="connsiteY3" fmla="*/ 5590903 h 5590903"/>
              <a:gd name="connsiteX4" fmla="*/ 10489475 w 10685418"/>
              <a:gd name="connsiteY4" fmla="*/ 5434148 h 5590903"/>
              <a:gd name="connsiteX5" fmla="*/ 10685418 w 10685418"/>
              <a:gd name="connsiteY5" fmla="*/ 3487784 h 5590903"/>
              <a:gd name="connsiteX6" fmla="*/ 6910253 w 10685418"/>
              <a:gd name="connsiteY6" fmla="*/ 0 h 5590903"/>
              <a:gd name="connsiteX7" fmla="*/ 0 w 10685418"/>
              <a:gd name="connsiteY7" fmla="*/ 2573384 h 5590903"/>
              <a:gd name="connsiteX0" fmla="*/ 0 w 10737670"/>
              <a:gd name="connsiteY0" fmla="*/ 2573384 h 5590903"/>
              <a:gd name="connsiteX1" fmla="*/ 1254034 w 10737670"/>
              <a:gd name="connsiteY1" fmla="*/ 3884984 h 5590903"/>
              <a:gd name="connsiteX2" fmla="*/ 1123405 w 10737670"/>
              <a:gd name="connsiteY2" fmla="*/ 4211555 h 5590903"/>
              <a:gd name="connsiteX3" fmla="*/ 2312125 w 10737670"/>
              <a:gd name="connsiteY3" fmla="*/ 5590903 h 5590903"/>
              <a:gd name="connsiteX4" fmla="*/ 10489475 w 10737670"/>
              <a:gd name="connsiteY4" fmla="*/ 5434148 h 5590903"/>
              <a:gd name="connsiteX5" fmla="*/ 10737670 w 10737670"/>
              <a:gd name="connsiteY5" fmla="*/ 3814356 h 5590903"/>
              <a:gd name="connsiteX6" fmla="*/ 6910253 w 10737670"/>
              <a:gd name="connsiteY6" fmla="*/ 0 h 5590903"/>
              <a:gd name="connsiteX7" fmla="*/ 0 w 10737670"/>
              <a:gd name="connsiteY7" fmla="*/ 2573384 h 5590903"/>
              <a:gd name="connsiteX0" fmla="*/ 0 w 10724607"/>
              <a:gd name="connsiteY0" fmla="*/ 2521133 h 5590903"/>
              <a:gd name="connsiteX1" fmla="*/ 1240971 w 10724607"/>
              <a:gd name="connsiteY1" fmla="*/ 3884984 h 5590903"/>
              <a:gd name="connsiteX2" fmla="*/ 1110342 w 10724607"/>
              <a:gd name="connsiteY2" fmla="*/ 4211555 h 5590903"/>
              <a:gd name="connsiteX3" fmla="*/ 2299062 w 10724607"/>
              <a:gd name="connsiteY3" fmla="*/ 5590903 h 5590903"/>
              <a:gd name="connsiteX4" fmla="*/ 10476412 w 10724607"/>
              <a:gd name="connsiteY4" fmla="*/ 5434148 h 5590903"/>
              <a:gd name="connsiteX5" fmla="*/ 10724607 w 10724607"/>
              <a:gd name="connsiteY5" fmla="*/ 3814356 h 5590903"/>
              <a:gd name="connsiteX6" fmla="*/ 6897190 w 10724607"/>
              <a:gd name="connsiteY6" fmla="*/ 0 h 5590903"/>
              <a:gd name="connsiteX7" fmla="*/ 0 w 10724607"/>
              <a:gd name="connsiteY7" fmla="*/ 2521133 h 5590903"/>
              <a:gd name="connsiteX0" fmla="*/ 0 w 10724607"/>
              <a:gd name="connsiteY0" fmla="*/ 2521133 h 5590903"/>
              <a:gd name="connsiteX1" fmla="*/ 1240971 w 10724607"/>
              <a:gd name="connsiteY1" fmla="*/ 3884984 h 5590903"/>
              <a:gd name="connsiteX2" fmla="*/ 1306285 w 10724607"/>
              <a:gd name="connsiteY2" fmla="*/ 4198492 h 5590903"/>
              <a:gd name="connsiteX3" fmla="*/ 2299062 w 10724607"/>
              <a:gd name="connsiteY3" fmla="*/ 5590903 h 5590903"/>
              <a:gd name="connsiteX4" fmla="*/ 10476412 w 10724607"/>
              <a:gd name="connsiteY4" fmla="*/ 5434148 h 5590903"/>
              <a:gd name="connsiteX5" fmla="*/ 10724607 w 10724607"/>
              <a:gd name="connsiteY5" fmla="*/ 3814356 h 5590903"/>
              <a:gd name="connsiteX6" fmla="*/ 6897190 w 10724607"/>
              <a:gd name="connsiteY6" fmla="*/ 0 h 5590903"/>
              <a:gd name="connsiteX7" fmla="*/ 0 w 10724607"/>
              <a:gd name="connsiteY7" fmla="*/ 2521133 h 5590903"/>
              <a:gd name="connsiteX0" fmla="*/ 0 w 10724607"/>
              <a:gd name="connsiteY0" fmla="*/ 2521133 h 5590903"/>
              <a:gd name="connsiteX1" fmla="*/ 1240971 w 10724607"/>
              <a:gd name="connsiteY1" fmla="*/ 3884984 h 5590903"/>
              <a:gd name="connsiteX2" fmla="*/ 1136468 w 10724607"/>
              <a:gd name="connsiteY2" fmla="*/ 4237681 h 5590903"/>
              <a:gd name="connsiteX3" fmla="*/ 2299062 w 10724607"/>
              <a:gd name="connsiteY3" fmla="*/ 5590903 h 5590903"/>
              <a:gd name="connsiteX4" fmla="*/ 10476412 w 10724607"/>
              <a:gd name="connsiteY4" fmla="*/ 5434148 h 5590903"/>
              <a:gd name="connsiteX5" fmla="*/ 10724607 w 10724607"/>
              <a:gd name="connsiteY5" fmla="*/ 3814356 h 5590903"/>
              <a:gd name="connsiteX6" fmla="*/ 6897190 w 10724607"/>
              <a:gd name="connsiteY6" fmla="*/ 0 h 5590903"/>
              <a:gd name="connsiteX7" fmla="*/ 0 w 10724607"/>
              <a:gd name="connsiteY7" fmla="*/ 2521133 h 5590903"/>
              <a:gd name="connsiteX0" fmla="*/ 0 w 10750732"/>
              <a:gd name="connsiteY0" fmla="*/ 2076996 h 5590903"/>
              <a:gd name="connsiteX1" fmla="*/ 1267096 w 10750732"/>
              <a:gd name="connsiteY1" fmla="*/ 3884984 h 5590903"/>
              <a:gd name="connsiteX2" fmla="*/ 1162593 w 10750732"/>
              <a:gd name="connsiteY2" fmla="*/ 4237681 h 5590903"/>
              <a:gd name="connsiteX3" fmla="*/ 2325187 w 10750732"/>
              <a:gd name="connsiteY3" fmla="*/ 5590903 h 5590903"/>
              <a:gd name="connsiteX4" fmla="*/ 10502537 w 10750732"/>
              <a:gd name="connsiteY4" fmla="*/ 5434148 h 5590903"/>
              <a:gd name="connsiteX5" fmla="*/ 10750732 w 10750732"/>
              <a:gd name="connsiteY5" fmla="*/ 3814356 h 5590903"/>
              <a:gd name="connsiteX6" fmla="*/ 6923315 w 10750732"/>
              <a:gd name="connsiteY6" fmla="*/ 0 h 5590903"/>
              <a:gd name="connsiteX7" fmla="*/ 0 w 10750732"/>
              <a:gd name="connsiteY7" fmla="*/ 2076996 h 5590903"/>
              <a:gd name="connsiteX0" fmla="*/ 0 w 10750732"/>
              <a:gd name="connsiteY0" fmla="*/ 2076996 h 5590903"/>
              <a:gd name="connsiteX1" fmla="*/ 1724296 w 10750732"/>
              <a:gd name="connsiteY1" fmla="*/ 3728229 h 5590903"/>
              <a:gd name="connsiteX2" fmla="*/ 1162593 w 10750732"/>
              <a:gd name="connsiteY2" fmla="*/ 4237681 h 5590903"/>
              <a:gd name="connsiteX3" fmla="*/ 2325187 w 10750732"/>
              <a:gd name="connsiteY3" fmla="*/ 5590903 h 5590903"/>
              <a:gd name="connsiteX4" fmla="*/ 10502537 w 10750732"/>
              <a:gd name="connsiteY4" fmla="*/ 5434148 h 5590903"/>
              <a:gd name="connsiteX5" fmla="*/ 10750732 w 10750732"/>
              <a:gd name="connsiteY5" fmla="*/ 3814356 h 5590903"/>
              <a:gd name="connsiteX6" fmla="*/ 6923315 w 10750732"/>
              <a:gd name="connsiteY6" fmla="*/ 0 h 5590903"/>
              <a:gd name="connsiteX7" fmla="*/ 0 w 10750732"/>
              <a:gd name="connsiteY7" fmla="*/ 2076996 h 5590903"/>
              <a:gd name="connsiteX0" fmla="*/ 0 w 10750732"/>
              <a:gd name="connsiteY0" fmla="*/ 2076996 h 5590903"/>
              <a:gd name="connsiteX1" fmla="*/ 1632856 w 10750732"/>
              <a:gd name="connsiteY1" fmla="*/ 3702104 h 5590903"/>
              <a:gd name="connsiteX2" fmla="*/ 1162593 w 10750732"/>
              <a:gd name="connsiteY2" fmla="*/ 4237681 h 5590903"/>
              <a:gd name="connsiteX3" fmla="*/ 2325187 w 10750732"/>
              <a:gd name="connsiteY3" fmla="*/ 5590903 h 5590903"/>
              <a:gd name="connsiteX4" fmla="*/ 10502537 w 10750732"/>
              <a:gd name="connsiteY4" fmla="*/ 5434148 h 5590903"/>
              <a:gd name="connsiteX5" fmla="*/ 10750732 w 10750732"/>
              <a:gd name="connsiteY5" fmla="*/ 3814356 h 5590903"/>
              <a:gd name="connsiteX6" fmla="*/ 6923315 w 10750732"/>
              <a:gd name="connsiteY6" fmla="*/ 0 h 5590903"/>
              <a:gd name="connsiteX7" fmla="*/ 0 w 10750732"/>
              <a:gd name="connsiteY7" fmla="*/ 2076996 h 5590903"/>
              <a:gd name="connsiteX0" fmla="*/ 0 w 10789921"/>
              <a:gd name="connsiteY0" fmla="*/ 2194562 h 5590903"/>
              <a:gd name="connsiteX1" fmla="*/ 1672045 w 10789921"/>
              <a:gd name="connsiteY1" fmla="*/ 3702104 h 5590903"/>
              <a:gd name="connsiteX2" fmla="*/ 1201782 w 10789921"/>
              <a:gd name="connsiteY2" fmla="*/ 4237681 h 5590903"/>
              <a:gd name="connsiteX3" fmla="*/ 2364376 w 10789921"/>
              <a:gd name="connsiteY3" fmla="*/ 5590903 h 5590903"/>
              <a:gd name="connsiteX4" fmla="*/ 10541726 w 10789921"/>
              <a:gd name="connsiteY4" fmla="*/ 5434148 h 5590903"/>
              <a:gd name="connsiteX5" fmla="*/ 10789921 w 10789921"/>
              <a:gd name="connsiteY5" fmla="*/ 3814356 h 5590903"/>
              <a:gd name="connsiteX6" fmla="*/ 6962504 w 10789921"/>
              <a:gd name="connsiteY6" fmla="*/ 0 h 5590903"/>
              <a:gd name="connsiteX7" fmla="*/ 0 w 10789921"/>
              <a:gd name="connsiteY7" fmla="*/ 2194562 h 5590903"/>
              <a:gd name="connsiteX0" fmla="*/ 0 w 10789921"/>
              <a:gd name="connsiteY0" fmla="*/ 2101965 h 5590903"/>
              <a:gd name="connsiteX1" fmla="*/ 1672045 w 10789921"/>
              <a:gd name="connsiteY1" fmla="*/ 3702104 h 5590903"/>
              <a:gd name="connsiteX2" fmla="*/ 1201782 w 10789921"/>
              <a:gd name="connsiteY2" fmla="*/ 4237681 h 5590903"/>
              <a:gd name="connsiteX3" fmla="*/ 2364376 w 10789921"/>
              <a:gd name="connsiteY3" fmla="*/ 5590903 h 5590903"/>
              <a:gd name="connsiteX4" fmla="*/ 10541726 w 10789921"/>
              <a:gd name="connsiteY4" fmla="*/ 5434148 h 5590903"/>
              <a:gd name="connsiteX5" fmla="*/ 10789921 w 10789921"/>
              <a:gd name="connsiteY5" fmla="*/ 3814356 h 5590903"/>
              <a:gd name="connsiteX6" fmla="*/ 6962504 w 10789921"/>
              <a:gd name="connsiteY6" fmla="*/ 0 h 5590903"/>
              <a:gd name="connsiteX7" fmla="*/ 0 w 10789921"/>
              <a:gd name="connsiteY7" fmla="*/ 2101965 h 5590903"/>
              <a:gd name="connsiteX0" fmla="*/ 0 w 10633166"/>
              <a:gd name="connsiteY0" fmla="*/ 1971336 h 5590903"/>
              <a:gd name="connsiteX1" fmla="*/ 1515290 w 10633166"/>
              <a:gd name="connsiteY1" fmla="*/ 3702104 h 5590903"/>
              <a:gd name="connsiteX2" fmla="*/ 1045027 w 10633166"/>
              <a:gd name="connsiteY2" fmla="*/ 4237681 h 5590903"/>
              <a:gd name="connsiteX3" fmla="*/ 2207621 w 10633166"/>
              <a:gd name="connsiteY3" fmla="*/ 5590903 h 5590903"/>
              <a:gd name="connsiteX4" fmla="*/ 10384971 w 10633166"/>
              <a:gd name="connsiteY4" fmla="*/ 5434148 h 5590903"/>
              <a:gd name="connsiteX5" fmla="*/ 10633166 w 10633166"/>
              <a:gd name="connsiteY5" fmla="*/ 3814356 h 5590903"/>
              <a:gd name="connsiteX6" fmla="*/ 6805749 w 10633166"/>
              <a:gd name="connsiteY6" fmla="*/ 0 h 5590903"/>
              <a:gd name="connsiteX7" fmla="*/ 0 w 10633166"/>
              <a:gd name="connsiteY7" fmla="*/ 1971336 h 5590903"/>
              <a:gd name="connsiteX0" fmla="*/ 0 w 10633166"/>
              <a:gd name="connsiteY0" fmla="*/ 1971336 h 5590903"/>
              <a:gd name="connsiteX1" fmla="*/ 1946364 w 10633166"/>
              <a:gd name="connsiteY1" fmla="*/ 3806606 h 5590903"/>
              <a:gd name="connsiteX2" fmla="*/ 1045027 w 10633166"/>
              <a:gd name="connsiteY2" fmla="*/ 4237681 h 5590903"/>
              <a:gd name="connsiteX3" fmla="*/ 2207621 w 10633166"/>
              <a:gd name="connsiteY3" fmla="*/ 5590903 h 5590903"/>
              <a:gd name="connsiteX4" fmla="*/ 10384971 w 10633166"/>
              <a:gd name="connsiteY4" fmla="*/ 5434148 h 5590903"/>
              <a:gd name="connsiteX5" fmla="*/ 10633166 w 10633166"/>
              <a:gd name="connsiteY5" fmla="*/ 3814356 h 5590903"/>
              <a:gd name="connsiteX6" fmla="*/ 6805749 w 10633166"/>
              <a:gd name="connsiteY6" fmla="*/ 0 h 5590903"/>
              <a:gd name="connsiteX7" fmla="*/ 0 w 10633166"/>
              <a:gd name="connsiteY7" fmla="*/ 1971336 h 5590903"/>
              <a:gd name="connsiteX0" fmla="*/ 0 w 10633166"/>
              <a:gd name="connsiteY0" fmla="*/ 1971336 h 5590903"/>
              <a:gd name="connsiteX1" fmla="*/ 2024741 w 10633166"/>
              <a:gd name="connsiteY1" fmla="*/ 3689041 h 5590903"/>
              <a:gd name="connsiteX2" fmla="*/ 1045027 w 10633166"/>
              <a:gd name="connsiteY2" fmla="*/ 4237681 h 5590903"/>
              <a:gd name="connsiteX3" fmla="*/ 2207621 w 10633166"/>
              <a:gd name="connsiteY3" fmla="*/ 5590903 h 5590903"/>
              <a:gd name="connsiteX4" fmla="*/ 10384971 w 10633166"/>
              <a:gd name="connsiteY4" fmla="*/ 5434148 h 5590903"/>
              <a:gd name="connsiteX5" fmla="*/ 10633166 w 10633166"/>
              <a:gd name="connsiteY5" fmla="*/ 3814356 h 5590903"/>
              <a:gd name="connsiteX6" fmla="*/ 6805749 w 10633166"/>
              <a:gd name="connsiteY6" fmla="*/ 0 h 5590903"/>
              <a:gd name="connsiteX7" fmla="*/ 0 w 10633166"/>
              <a:gd name="connsiteY7" fmla="*/ 1971336 h 559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33166" h="5590903">
                <a:moveTo>
                  <a:pt x="0" y="1971336"/>
                </a:moveTo>
                <a:lnTo>
                  <a:pt x="2024741" y="3689041"/>
                </a:lnTo>
                <a:lnTo>
                  <a:pt x="1045027" y="4237681"/>
                </a:lnTo>
                <a:lnTo>
                  <a:pt x="2207621" y="5590903"/>
                </a:lnTo>
                <a:lnTo>
                  <a:pt x="10384971" y="5434148"/>
                </a:lnTo>
                <a:lnTo>
                  <a:pt x="10633166" y="3814356"/>
                </a:lnTo>
                <a:lnTo>
                  <a:pt x="6805749" y="0"/>
                </a:lnTo>
                <a:lnTo>
                  <a:pt x="0" y="1971336"/>
                </a:lnTo>
                <a:close/>
              </a:path>
            </a:pathLst>
          </a:custGeom>
          <a:solidFill>
            <a:srgbClr val="077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AE955F-891E-A741-89AD-2D50D25A1665}"/>
              </a:ext>
            </a:extLst>
          </p:cNvPr>
          <p:cNvSpPr/>
          <p:nvPr/>
        </p:nvSpPr>
        <p:spPr>
          <a:xfrm flipH="1" flipV="1">
            <a:off x="1395305" y="1579190"/>
            <a:ext cx="6672615" cy="1899451"/>
          </a:xfrm>
          <a:prstGeom prst="rect">
            <a:avLst/>
          </a:prstGeom>
          <a:solidFill>
            <a:srgbClr val="004593"/>
          </a:solidFill>
          <a:ln w="1079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3265B8-0BFD-F34F-B9A1-2BDF381ED3BA}"/>
              </a:ext>
            </a:extLst>
          </p:cNvPr>
          <p:cNvSpPr txBox="1"/>
          <p:nvPr/>
        </p:nvSpPr>
        <p:spPr>
          <a:xfrm flipH="1">
            <a:off x="1855954" y="1784841"/>
            <a:ext cx="6000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states, cities, and the federal government fight back with litigation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B60F02-2D71-B243-A677-E6F1E75AEC77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F7E7E4-5280-C047-9711-8E9F1F32FA50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3BDCFB-E7C9-A647-ADFC-FBD6464090E6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F6BC1C"/>
                </a:gs>
                <a:gs pos="100000">
                  <a:srgbClr val="D63D2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A73A980-6FD8-C34A-8E81-62B6502EBF4C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BBD82C5-B5B8-BE46-A107-CCB855536F38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r>
                  <a:rPr lang="en-US" sz="1200" kern="1100" spc="2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63C88A0-DB13-4742-9B16-EF3D081340F9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FFC81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89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50"/>
    </mc:Choice>
    <mc:Fallback xmlns="">
      <p:transition spd="slow" advClick="0" advTm="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B206FF9-CF1C-3643-8006-6D21C464573F}"/>
              </a:ext>
            </a:extLst>
          </p:cNvPr>
          <p:cNvGrpSpPr/>
          <p:nvPr/>
        </p:nvGrpSpPr>
        <p:grpSpPr>
          <a:xfrm>
            <a:off x="6377863" y="1997472"/>
            <a:ext cx="5606480" cy="3399372"/>
            <a:chOff x="6384472" y="1813840"/>
            <a:chExt cx="5713160" cy="3464055"/>
          </a:xfrm>
          <a:solidFill>
            <a:schemeClr val="bg1">
              <a:lumMod val="75000"/>
            </a:schemeClr>
          </a:solidFill>
        </p:grpSpPr>
        <p:grpSp>
          <p:nvGrpSpPr>
            <p:cNvPr id="20" name="Group 137">
              <a:extLst>
                <a:ext uri="{FF2B5EF4-FFF2-40B4-BE49-F238E27FC236}">
                  <a16:creationId xmlns:a16="http://schemas.microsoft.com/office/drawing/2014/main" id="{9C20FBB3-20EC-894A-9826-2989BEBA1E88}"/>
                </a:ext>
              </a:extLst>
            </p:cNvPr>
            <p:cNvGrpSpPr/>
            <p:nvPr/>
          </p:nvGrpSpPr>
          <p:grpSpPr>
            <a:xfrm>
              <a:off x="6384472" y="1813840"/>
              <a:ext cx="5713160" cy="3464055"/>
              <a:chOff x="2797320" y="2590800"/>
              <a:chExt cx="5889480" cy="3745524"/>
            </a:xfrm>
            <a:grpFill/>
          </p:grpSpPr>
          <p:sp>
            <p:nvSpPr>
              <p:cNvPr id="64" name="Freeform 5">
                <a:extLst>
                  <a:ext uri="{FF2B5EF4-FFF2-40B4-BE49-F238E27FC236}">
                    <a16:creationId xmlns:a16="http://schemas.microsoft.com/office/drawing/2014/main" id="{09A64111-246F-3B46-8BAA-BC79A1460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" name="Freeform 6">
                <a:extLst>
                  <a:ext uri="{FF2B5EF4-FFF2-40B4-BE49-F238E27FC236}">
                    <a16:creationId xmlns:a16="http://schemas.microsoft.com/office/drawing/2014/main" id="{0879A048-737E-6748-B688-373CB6B9E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" name="Freeform 7">
                <a:extLst>
                  <a:ext uri="{FF2B5EF4-FFF2-40B4-BE49-F238E27FC236}">
                    <a16:creationId xmlns:a16="http://schemas.microsoft.com/office/drawing/2014/main" id="{56DC70DE-205E-B44C-B9E6-B98E6863E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E382AC0B-CBCE-3B42-8126-A3386AC80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7F5A98D9-8B91-A34A-A88F-7626D4B9E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" name="Freeform 10">
                <a:extLst>
                  <a:ext uri="{FF2B5EF4-FFF2-40B4-BE49-F238E27FC236}">
                    <a16:creationId xmlns:a16="http://schemas.microsoft.com/office/drawing/2014/main" id="{D11C7034-AC2C-5F41-8730-A320CB91F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0" name="Freeform 11">
                <a:extLst>
                  <a:ext uri="{FF2B5EF4-FFF2-40B4-BE49-F238E27FC236}">
                    <a16:creationId xmlns:a16="http://schemas.microsoft.com/office/drawing/2014/main" id="{2DB71BD9-5870-1842-A9D9-F3C613991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1" name="Freeform 12">
                <a:extLst>
                  <a:ext uri="{FF2B5EF4-FFF2-40B4-BE49-F238E27FC236}">
                    <a16:creationId xmlns:a16="http://schemas.microsoft.com/office/drawing/2014/main" id="{C7FB23DF-4F9B-1A4A-B896-21E6D7485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2" name="Freeform 13">
                <a:extLst>
                  <a:ext uri="{FF2B5EF4-FFF2-40B4-BE49-F238E27FC236}">
                    <a16:creationId xmlns:a16="http://schemas.microsoft.com/office/drawing/2014/main" id="{8903D439-95F3-7446-8B0E-77E7C0F0C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" name="Freeform 14">
                <a:extLst>
                  <a:ext uri="{FF2B5EF4-FFF2-40B4-BE49-F238E27FC236}">
                    <a16:creationId xmlns:a16="http://schemas.microsoft.com/office/drawing/2014/main" id="{168D8FE8-69E8-7040-A6B4-CB3EA5DA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B8FC0376-B565-6C4C-880B-440C7A895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616" y="3402985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B3884CB7-914F-AC45-9B88-6CFF21EC3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77C01A6-9B3A-2C47-8F9B-447C45BBA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EA0D3D2B-E1AD-3C4E-BF67-5A187E0E7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20F8CF51-7CC7-1245-B67E-85371496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D1A9545B-4EE3-0F46-8401-27EC43834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1670E8D4-8BD3-E845-BCD1-FACBFDF07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C73734D-36F3-7D49-AA9E-30EF151CA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0A9535E3-4968-BB4E-952C-66D5DE552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E94A5899-6063-F041-95B6-D6BB7C8FB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5F7DC481-2EF8-3749-A98A-4C4DBBD50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4A2D01A0-E4EC-1E49-9871-EB443737E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73FC61BA-3A1D-084C-88F9-5B1826642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5295006F-E326-AD45-8BDE-FBBB270BA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BB625DFD-954C-3948-A401-E23C603C8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135A58A4-7996-B64A-A34F-2AD69B094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CCD30598-F292-4847-AA8C-EB268D4B5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F23DEC2E-66C5-574F-B15A-24FCE2531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3F97CFE4-35FF-9F45-A955-70ED31675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A3A803A7-C473-2141-810F-4EFB67B97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042356C4-3193-B34B-BAAE-AECDFD642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67B6DF59-D039-2348-A279-5EB027D10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084122C2-0588-8D4E-8A53-F0FD299B1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A05172A3-E489-A94E-B129-7A3F29B16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0EFBCF87-38B1-564E-88B4-649255B26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5AA5DE9F-1368-FF4B-AD5F-45963D0B9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574" y="4679196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928C8480-7C57-C04F-A3B1-A3EB272EB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A12DB2A5-473F-4747-A17D-3221384D2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18D70CDD-F6CC-C14E-BA9A-4F868C4FB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405" y="4006791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4B8C0614-18B1-174A-9FD5-685886267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3E94E4C3-E62B-0444-A00E-0862309B4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9E17499C-9D7C-574E-8248-91553E287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35931C3D-B560-AA4E-B55A-172C6CECA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DDB6EA63-FA5C-0243-A6A4-85E230C3A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887F785D-E606-9246-8761-D613DE78E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B0A692ED-80D6-CC48-916B-9DABFF57C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9E88D88D-98D9-8A40-9723-A098141DD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8932B4F9-CF3F-F145-A3BB-0F8E1F6A0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6D23ABDB-3AFA-1B4F-87A6-614B210B3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E756C98D-5E6B-8343-8D74-5A29F1EAD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114" name="Group 69">
                <a:extLst>
                  <a:ext uri="{FF2B5EF4-FFF2-40B4-BE49-F238E27FC236}">
                    <a16:creationId xmlns:a16="http://schemas.microsoft.com/office/drawing/2014/main" id="{3A0D6CB2-1E87-6E43-BB97-50BDBD85EBB0}"/>
                  </a:ext>
                </a:extLst>
              </p:cNvPr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117" name="Freeform 105">
                  <a:extLst>
                    <a:ext uri="{FF2B5EF4-FFF2-40B4-BE49-F238E27FC236}">
                      <a16:creationId xmlns:a16="http://schemas.microsoft.com/office/drawing/2014/main" id="{A97F9C3A-A8F4-0E4B-83C3-27A4B76E77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8" name="Freeform 106">
                  <a:extLst>
                    <a:ext uri="{FF2B5EF4-FFF2-40B4-BE49-F238E27FC236}">
                      <a16:creationId xmlns:a16="http://schemas.microsoft.com/office/drawing/2014/main" id="{5B49148C-1428-C846-BD5C-5B7E53D31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9" name="Freeform 107">
                  <a:extLst>
                    <a:ext uri="{FF2B5EF4-FFF2-40B4-BE49-F238E27FC236}">
                      <a16:creationId xmlns:a16="http://schemas.microsoft.com/office/drawing/2014/main" id="{71B64448-7035-1D44-856E-506198288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0" name="Freeform 108">
                  <a:extLst>
                    <a:ext uri="{FF2B5EF4-FFF2-40B4-BE49-F238E27FC236}">
                      <a16:creationId xmlns:a16="http://schemas.microsoft.com/office/drawing/2014/main" id="{FD740BF5-C442-804D-9013-6F97556143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1" name="Freeform 109">
                  <a:extLst>
                    <a:ext uri="{FF2B5EF4-FFF2-40B4-BE49-F238E27FC236}">
                      <a16:creationId xmlns:a16="http://schemas.microsoft.com/office/drawing/2014/main" id="{0635AF25-5CF6-E146-AFBF-9A94CDF9E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2" name="Freeform 110">
                  <a:extLst>
                    <a:ext uri="{FF2B5EF4-FFF2-40B4-BE49-F238E27FC236}">
                      <a16:creationId xmlns:a16="http://schemas.microsoft.com/office/drawing/2014/main" id="{61CE2F9A-8B79-0446-BA40-45B5A0E2B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3" name="Freeform 111">
                  <a:extLst>
                    <a:ext uri="{FF2B5EF4-FFF2-40B4-BE49-F238E27FC236}">
                      <a16:creationId xmlns:a16="http://schemas.microsoft.com/office/drawing/2014/main" id="{CF9AF881-83E2-7840-B4DC-E5E8DB1C1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4" name="Freeform 112">
                  <a:extLst>
                    <a:ext uri="{FF2B5EF4-FFF2-40B4-BE49-F238E27FC236}">
                      <a16:creationId xmlns:a16="http://schemas.microsoft.com/office/drawing/2014/main" id="{22504B34-B8D3-744B-AE36-C8861F26B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115" name="Freeform 113">
                <a:extLst>
                  <a:ext uri="{FF2B5EF4-FFF2-40B4-BE49-F238E27FC236}">
                    <a16:creationId xmlns:a16="http://schemas.microsoft.com/office/drawing/2014/main" id="{304788DE-97AC-5249-B16C-9205B7B87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6" name="Freeform 15">
                <a:extLst>
                  <a:ext uri="{FF2B5EF4-FFF2-40B4-BE49-F238E27FC236}">
                    <a16:creationId xmlns:a16="http://schemas.microsoft.com/office/drawing/2014/main" id="{9D9E25F9-04C0-5046-9531-4AD15DFBD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1E79D6D-5551-4744-BEC8-CD636EE871F7}"/>
                </a:ext>
              </a:extLst>
            </p:cNvPr>
            <p:cNvGrpSpPr/>
            <p:nvPr/>
          </p:nvGrpSpPr>
          <p:grpSpPr>
            <a:xfrm>
              <a:off x="6826591" y="1855185"/>
              <a:ext cx="5165156" cy="3316648"/>
              <a:chOff x="6976647" y="2012567"/>
              <a:chExt cx="5165156" cy="3316648"/>
            </a:xfrm>
            <a:grpFill/>
          </p:grpSpPr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1528B647-A798-C645-A1AF-DB73298C3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198" y="3930958"/>
                <a:ext cx="1430164" cy="1398257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778E3A5D-312B-9E4A-9009-5F62F8363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3705" y="3202349"/>
                <a:ext cx="500281" cy="216898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3FE8F802-BAE5-1C45-AF17-A6710A2DD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8625" y="2012567"/>
                <a:ext cx="658207" cy="510659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CD30105B-C6E0-434D-A201-CF1C274E7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2909" y="2382137"/>
                <a:ext cx="822758" cy="660170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6EC0F1D6-93F4-6E48-BA32-0520C0AB2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6647" y="2891742"/>
                <a:ext cx="865829" cy="1412997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9F1805D2-EB1B-5044-B161-C9D72B7C9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342" y="2980187"/>
                <a:ext cx="655999" cy="10434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7056BBF3-6671-3541-A7DA-BA8FBF7C5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4723" y="3295004"/>
                <a:ext cx="733305" cy="575939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0A1CCAC-311C-6649-B0FB-8AEF6F140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516" y="3777234"/>
                <a:ext cx="663729" cy="779149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0E4F0A65-8A9B-0442-ADBF-5AD7C9EB6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954" y="2242100"/>
                <a:ext cx="689129" cy="422215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CD5003F-B2A9-1F4E-BC88-2C9D6EA42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8075" y="2650627"/>
                <a:ext cx="724469" cy="496971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2CEC445-EDE8-AF4A-B44C-FFE775D87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8136" y="3064418"/>
                <a:ext cx="863621" cy="40957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57B85B37-59DE-AC45-BC2A-D9F2572D6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0358" y="3462416"/>
                <a:ext cx="762019" cy="40957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6C6F1EA-A446-E442-85C4-2F24395F4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8755" y="3861467"/>
                <a:ext cx="885708" cy="448537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0D7FC81-3D6A-4041-801F-B9EC3A82E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002" y="3884631"/>
                <a:ext cx="495865" cy="488547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89AB5A98-C03A-4843-B822-55D00EBB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8577" y="4354226"/>
                <a:ext cx="608510" cy="514871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7897E11-9609-2849-9588-B867E7112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3333" y="2190508"/>
                <a:ext cx="676981" cy="802313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EB038F91-45C6-A941-A73B-9D56F3FBF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2873" y="2468474"/>
                <a:ext cx="513533" cy="632795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7E06EBCC-9059-5F42-B722-51279025B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7083" y="2967551"/>
                <a:ext cx="597467" cy="411685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BB405A1C-B846-024B-AE58-83495F4BB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4974" y="2376871"/>
                <a:ext cx="552187" cy="252697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7DF858D-2B81-8145-A305-400D72020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7087" y="2554813"/>
                <a:ext cx="396471" cy="565409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384C0045-AB10-2644-9B8E-17C21D0B0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5277" y="3055996"/>
                <a:ext cx="428497" cy="747562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B75AA48-9814-9849-9D63-5D96B5073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0824" y="3107588"/>
                <a:ext cx="332417" cy="578044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50521838-854F-4A4D-8EB7-D53B3BA28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0353" y="2991768"/>
                <a:ext cx="427393" cy="520135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A8F13034-5CAC-8745-88BF-5EA577F0D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7135" y="3462416"/>
                <a:ext cx="755392" cy="441166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2B5101A1-EEA5-4141-A800-8F1A4A3DC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8542" y="3747753"/>
                <a:ext cx="869142" cy="33377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9FB9476B-8BBE-704A-912A-F3D4690CC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610" y="4054149"/>
                <a:ext cx="354504" cy="653854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12F4F8D0-EB0C-5649-9AF9-EAC9F6F63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7027" y="4023614"/>
                <a:ext cx="399784" cy="659118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8BBA59FF-3CFD-6F47-BAA8-7AD3CD812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9868" y="3989921"/>
                <a:ext cx="552187" cy="607526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EC07113-05D9-5F42-8412-76A6A35C7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656" y="4513215"/>
                <a:ext cx="948657" cy="678070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BD1E90C-7504-DD4A-865F-AAF287A13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1288" y="3618809"/>
                <a:ext cx="874664" cy="403262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E07ADBA3-FDB2-F64C-A1B3-CB3E84FA7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0743" y="3184449"/>
                <a:ext cx="434018" cy="478019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35954FAE-C6AB-BA4B-8E7B-5A7E91E51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5879" y="3191819"/>
                <a:ext cx="124795" cy="160041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84A05B4A-F32F-0046-93F4-5DC1051F6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5719" y="2878054"/>
                <a:ext cx="586422" cy="406421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76151851-B272-9C41-B9F5-21244A48E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8027" y="2924382"/>
                <a:ext cx="155716" cy="32640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5629D531-BAE0-D640-9A76-B197633C0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415" y="2420041"/>
                <a:ext cx="650477" cy="5569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E712AC1-FADB-4C45-8E48-25D490939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323" y="2389507"/>
                <a:ext cx="171178" cy="335877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5D095B95-89FE-884E-9F07-DCABB0A69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4047" y="2650627"/>
                <a:ext cx="367756" cy="174782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EAAAE431-67B0-FB4C-9FA5-54D6FD471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7300" y="2782240"/>
                <a:ext cx="193265" cy="156883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3BD20B77-9EE8-0841-B290-3C6E2FB42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8223" y="2888583"/>
                <a:ext cx="189953" cy="118978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AB05CA5B-6AD5-A64E-BE78-7C0DEEB26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7118" y="2325279"/>
                <a:ext cx="200996" cy="375887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F2FE65EC-7618-474D-B5BF-8C6D42E7F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4181" y="2768552"/>
                <a:ext cx="96081" cy="84233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3" name="Freeform 15">
                <a:extLst>
                  <a:ext uri="{FF2B5EF4-FFF2-40B4-BE49-F238E27FC236}">
                    <a16:creationId xmlns:a16="http://schemas.microsoft.com/office/drawing/2014/main" id="{98B294AF-2AF9-694C-9E1B-2E5F62C22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886" y="2144803"/>
                <a:ext cx="1029276" cy="674912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sp>
        <p:nvSpPr>
          <p:cNvPr id="130" name="Rectangle 232">
            <a:extLst>
              <a:ext uri="{FF2B5EF4-FFF2-40B4-BE49-F238E27FC236}">
                <a16:creationId xmlns:a16="http://schemas.microsoft.com/office/drawing/2014/main" id="{F4AF3216-6E47-2845-9490-DF8DC3E07835}"/>
              </a:ext>
            </a:extLst>
          </p:cNvPr>
          <p:cNvSpPr/>
          <p:nvPr/>
        </p:nvSpPr>
        <p:spPr>
          <a:xfrm>
            <a:off x="-54874" y="-25588"/>
            <a:ext cx="8292594" cy="6075685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  <a:gd name="connsiteX0" fmla="*/ 5 w 8555635"/>
              <a:gd name="connsiteY0" fmla="*/ 0 h 5949078"/>
              <a:gd name="connsiteX1" fmla="*/ 8555635 w 8555635"/>
              <a:gd name="connsiteY1" fmla="*/ 24948 h 5949078"/>
              <a:gd name="connsiteX2" fmla="*/ 4497653 w 8555635"/>
              <a:gd name="connsiteY2" fmla="*/ 5949078 h 5949078"/>
              <a:gd name="connsiteX3" fmla="*/ 2404456 w 8555635"/>
              <a:gd name="connsiteY3" fmla="*/ 5936552 h 5949078"/>
              <a:gd name="connsiteX4" fmla="*/ 5 w 8555635"/>
              <a:gd name="connsiteY4" fmla="*/ 0 h 5949078"/>
              <a:gd name="connsiteX0" fmla="*/ 13562 w 8569192"/>
              <a:gd name="connsiteY0" fmla="*/ 0 h 5949078"/>
              <a:gd name="connsiteX1" fmla="*/ 8569192 w 8569192"/>
              <a:gd name="connsiteY1" fmla="*/ 24948 h 5949078"/>
              <a:gd name="connsiteX2" fmla="*/ 4511210 w 8569192"/>
              <a:gd name="connsiteY2" fmla="*/ 5949078 h 5949078"/>
              <a:gd name="connsiteX3" fmla="*/ 0 w 8569192"/>
              <a:gd name="connsiteY3" fmla="*/ 5923816 h 5949078"/>
              <a:gd name="connsiteX4" fmla="*/ 13562 w 8569192"/>
              <a:gd name="connsiteY4" fmla="*/ 0 h 5949078"/>
              <a:gd name="connsiteX0" fmla="*/ 13562 w 7994838"/>
              <a:gd name="connsiteY0" fmla="*/ 0 h 5949078"/>
              <a:gd name="connsiteX1" fmla="*/ 7994838 w 7994838"/>
              <a:gd name="connsiteY1" fmla="*/ 24948 h 5949078"/>
              <a:gd name="connsiteX2" fmla="*/ 4511210 w 7994838"/>
              <a:gd name="connsiteY2" fmla="*/ 5949078 h 5949078"/>
              <a:gd name="connsiteX3" fmla="*/ 0 w 7994838"/>
              <a:gd name="connsiteY3" fmla="*/ 5923816 h 5949078"/>
              <a:gd name="connsiteX4" fmla="*/ 13562 w 7994838"/>
              <a:gd name="connsiteY4" fmla="*/ 0 h 5949078"/>
              <a:gd name="connsiteX0" fmla="*/ 13562 w 7994838"/>
              <a:gd name="connsiteY0" fmla="*/ 0 h 5923816"/>
              <a:gd name="connsiteX1" fmla="*/ 7994838 w 7994838"/>
              <a:gd name="connsiteY1" fmla="*/ 24948 h 5923816"/>
              <a:gd name="connsiteX2" fmla="*/ 3963571 w 7994838"/>
              <a:gd name="connsiteY2" fmla="*/ 5922061 h 5923816"/>
              <a:gd name="connsiteX3" fmla="*/ 0 w 7994838"/>
              <a:gd name="connsiteY3" fmla="*/ 5923816 h 5923816"/>
              <a:gd name="connsiteX4" fmla="*/ 13562 w 7994838"/>
              <a:gd name="connsiteY4" fmla="*/ 0 h 592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4838" h="5923816">
                <a:moveTo>
                  <a:pt x="13562" y="0"/>
                </a:moveTo>
                <a:lnTo>
                  <a:pt x="7994838" y="24948"/>
                </a:lnTo>
                <a:lnTo>
                  <a:pt x="3963571" y="5922061"/>
                </a:lnTo>
                <a:lnTo>
                  <a:pt x="0" y="5923816"/>
                </a:lnTo>
                <a:cubicBezTo>
                  <a:pt x="4175" y="3973636"/>
                  <a:pt x="9387" y="1950180"/>
                  <a:pt x="13562" y="0"/>
                </a:cubicBezTo>
                <a:close/>
              </a:path>
            </a:pathLst>
          </a:custGeom>
          <a:solidFill>
            <a:srgbClr val="009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444FE3D-A05E-C848-8AF8-C402D1F599EB}"/>
              </a:ext>
            </a:extLst>
          </p:cNvPr>
          <p:cNvCxnSpPr>
            <a:cxnSpLocks/>
          </p:cNvCxnSpPr>
          <p:nvPr/>
        </p:nvCxnSpPr>
        <p:spPr>
          <a:xfrm flipH="1">
            <a:off x="4064524" y="-12524"/>
            <a:ext cx="4188216" cy="602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9FB9C21-D633-0E44-BF6F-4206E607756E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AF647-612A-1343-91ED-A5BD41B17793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68719-DE29-6B42-975B-F7E89FAC69DD}"/>
              </a:ext>
            </a:extLst>
          </p:cNvPr>
          <p:cNvSpPr txBox="1"/>
          <p:nvPr/>
        </p:nvSpPr>
        <p:spPr>
          <a:xfrm flipH="1">
            <a:off x="541586" y="1341151"/>
            <a:ext cx="55710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Dakota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sues opioid makers</a:t>
            </a:r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335C4C11-875C-874F-B355-33A56B3C408D}"/>
              </a:ext>
            </a:extLst>
          </p:cNvPr>
          <p:cNvSpPr>
            <a:spLocks/>
          </p:cNvSpPr>
          <p:nvPr/>
        </p:nvSpPr>
        <p:spPr bwMode="auto">
          <a:xfrm>
            <a:off x="8736204" y="2659540"/>
            <a:ext cx="710941" cy="487691"/>
          </a:xfrm>
          <a:custGeom>
            <a:avLst/>
            <a:gdLst>
              <a:gd name="T0" fmla="*/ 2147483647 w 631"/>
              <a:gd name="T1" fmla="*/ 0 h 412"/>
              <a:gd name="T2" fmla="*/ 2147483647 w 631"/>
              <a:gd name="T3" fmla="*/ 2147483647 h 412"/>
              <a:gd name="T4" fmla="*/ 0 w 631"/>
              <a:gd name="T5" fmla="*/ 2147483647 h 412"/>
              <a:gd name="T6" fmla="*/ 2147483647 w 631"/>
              <a:gd name="T7" fmla="*/ 2147483647 h 412"/>
              <a:gd name="T8" fmla="*/ 2147483647 w 631"/>
              <a:gd name="T9" fmla="*/ 2147483647 h 412"/>
              <a:gd name="T10" fmla="*/ 2147483647 w 631"/>
              <a:gd name="T11" fmla="*/ 2147483647 h 412"/>
              <a:gd name="T12" fmla="*/ 2147483647 w 631"/>
              <a:gd name="T13" fmla="*/ 2147483647 h 412"/>
              <a:gd name="T14" fmla="*/ 2147483647 w 631"/>
              <a:gd name="T15" fmla="*/ 2147483647 h 412"/>
              <a:gd name="T16" fmla="*/ 2147483647 w 631"/>
              <a:gd name="T17" fmla="*/ 2147483647 h 412"/>
              <a:gd name="T18" fmla="*/ 2147483647 w 631"/>
              <a:gd name="T19" fmla="*/ 2147483647 h 412"/>
              <a:gd name="T20" fmla="*/ 2147483647 w 631"/>
              <a:gd name="T21" fmla="*/ 2147483647 h 412"/>
              <a:gd name="T22" fmla="*/ 2147483647 w 631"/>
              <a:gd name="T23" fmla="*/ 2147483647 h 412"/>
              <a:gd name="T24" fmla="*/ 2147483647 w 631"/>
              <a:gd name="T25" fmla="*/ 2147483647 h 412"/>
              <a:gd name="T26" fmla="*/ 2147483647 w 631"/>
              <a:gd name="T27" fmla="*/ 0 h 4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31"/>
              <a:gd name="T43" fmla="*/ 0 h 412"/>
              <a:gd name="T44" fmla="*/ 631 w 631"/>
              <a:gd name="T45" fmla="*/ 412 h 41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31" h="412">
                <a:moveTo>
                  <a:pt x="11" y="0"/>
                </a:moveTo>
                <a:lnTo>
                  <a:pt x="10" y="160"/>
                </a:lnTo>
                <a:lnTo>
                  <a:pt x="0" y="347"/>
                </a:lnTo>
                <a:lnTo>
                  <a:pt x="459" y="354"/>
                </a:lnTo>
                <a:lnTo>
                  <a:pt x="507" y="380"/>
                </a:lnTo>
                <a:lnTo>
                  <a:pt x="541" y="344"/>
                </a:lnTo>
                <a:lnTo>
                  <a:pt x="631" y="412"/>
                </a:lnTo>
                <a:lnTo>
                  <a:pt x="618" y="341"/>
                </a:lnTo>
                <a:lnTo>
                  <a:pt x="626" y="286"/>
                </a:lnTo>
                <a:lnTo>
                  <a:pt x="631" y="99"/>
                </a:lnTo>
                <a:lnTo>
                  <a:pt x="591" y="58"/>
                </a:lnTo>
                <a:lnTo>
                  <a:pt x="607" y="7"/>
                </a:lnTo>
                <a:lnTo>
                  <a:pt x="307" y="5"/>
                </a:lnTo>
                <a:lnTo>
                  <a:pt x="11" y="0"/>
                </a:lnTo>
                <a:close/>
              </a:path>
            </a:pathLst>
          </a:custGeom>
          <a:solidFill>
            <a:srgbClr val="009C9E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114300" dist="635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5ECF16C-5DA4-6545-A8B7-7F7BD24C151E}"/>
              </a:ext>
            </a:extLst>
          </p:cNvPr>
          <p:cNvSpPr txBox="1"/>
          <p:nvPr/>
        </p:nvSpPr>
        <p:spPr>
          <a:xfrm flipH="1">
            <a:off x="541586" y="2259954"/>
            <a:ext cx="55710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 lawsuit in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Massachusetts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names company executives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35D6C72-0E90-1A45-B4ED-5AB8D6F2F67F}"/>
              </a:ext>
            </a:extLst>
          </p:cNvPr>
          <p:cNvSpPr txBox="1"/>
          <p:nvPr/>
        </p:nvSpPr>
        <p:spPr>
          <a:xfrm flipH="1">
            <a:off x="541586" y="1785225"/>
            <a:ext cx="55710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Attorney General files 8</a:t>
            </a:r>
            <a:r>
              <a:rPr lang="en-US" sz="2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opioid-related lawsuit </a:t>
            </a:r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5D0EF375-6CEE-5041-8FF5-608054D2D8F9}"/>
              </a:ext>
            </a:extLst>
          </p:cNvPr>
          <p:cNvSpPr>
            <a:spLocks/>
          </p:cNvSpPr>
          <p:nvPr/>
        </p:nvSpPr>
        <p:spPr bwMode="auto">
          <a:xfrm>
            <a:off x="10140405" y="3456478"/>
            <a:ext cx="741287" cy="432928"/>
          </a:xfrm>
          <a:custGeom>
            <a:avLst/>
            <a:gdLst>
              <a:gd name="T0" fmla="*/ 0 w 761"/>
              <a:gd name="T1" fmla="*/ 2147483647 h 422"/>
              <a:gd name="T2" fmla="*/ 2147483647 w 761"/>
              <a:gd name="T3" fmla="*/ 2147483647 h 422"/>
              <a:gd name="T4" fmla="*/ 2147483647 w 761"/>
              <a:gd name="T5" fmla="*/ 2147483647 h 422"/>
              <a:gd name="T6" fmla="*/ 2147483647 w 761"/>
              <a:gd name="T7" fmla="*/ 2147483647 h 422"/>
              <a:gd name="T8" fmla="*/ 2147483647 w 761"/>
              <a:gd name="T9" fmla="*/ 2147483647 h 422"/>
              <a:gd name="T10" fmla="*/ 2147483647 w 761"/>
              <a:gd name="T11" fmla="*/ 2147483647 h 422"/>
              <a:gd name="T12" fmla="*/ 2147483647 w 761"/>
              <a:gd name="T13" fmla="*/ 2147483647 h 422"/>
              <a:gd name="T14" fmla="*/ 2147483647 w 761"/>
              <a:gd name="T15" fmla="*/ 2147483647 h 422"/>
              <a:gd name="T16" fmla="*/ 2147483647 w 761"/>
              <a:gd name="T17" fmla="*/ 2147483647 h 422"/>
              <a:gd name="T18" fmla="*/ 2147483647 w 761"/>
              <a:gd name="T19" fmla="*/ 2147483647 h 422"/>
              <a:gd name="T20" fmla="*/ 2147483647 w 761"/>
              <a:gd name="T21" fmla="*/ 2147483647 h 422"/>
              <a:gd name="T22" fmla="*/ 2147483647 w 761"/>
              <a:gd name="T23" fmla="*/ 2147483647 h 422"/>
              <a:gd name="T24" fmla="*/ 2147483647 w 761"/>
              <a:gd name="T25" fmla="*/ 2147483647 h 422"/>
              <a:gd name="T26" fmla="*/ 2147483647 w 761"/>
              <a:gd name="T27" fmla="*/ 2147483647 h 422"/>
              <a:gd name="T28" fmla="*/ 2147483647 w 761"/>
              <a:gd name="T29" fmla="*/ 0 h 422"/>
              <a:gd name="T30" fmla="*/ 2147483647 w 761"/>
              <a:gd name="T31" fmla="*/ 2147483647 h 422"/>
              <a:gd name="T32" fmla="*/ 2147483647 w 761"/>
              <a:gd name="T33" fmla="*/ 2147483647 h 422"/>
              <a:gd name="T34" fmla="*/ 2147483647 w 761"/>
              <a:gd name="T35" fmla="*/ 2147483647 h 422"/>
              <a:gd name="T36" fmla="*/ 2147483647 w 761"/>
              <a:gd name="T37" fmla="*/ 2147483647 h 422"/>
              <a:gd name="T38" fmla="*/ 2147483647 w 761"/>
              <a:gd name="T39" fmla="*/ 2147483647 h 422"/>
              <a:gd name="T40" fmla="*/ 2147483647 w 761"/>
              <a:gd name="T41" fmla="*/ 2147483647 h 422"/>
              <a:gd name="T42" fmla="*/ 2147483647 w 761"/>
              <a:gd name="T43" fmla="*/ 2147483647 h 422"/>
              <a:gd name="T44" fmla="*/ 2147483647 w 761"/>
              <a:gd name="T45" fmla="*/ 2147483647 h 422"/>
              <a:gd name="T46" fmla="*/ 2147483647 w 761"/>
              <a:gd name="T47" fmla="*/ 2147483647 h 422"/>
              <a:gd name="T48" fmla="*/ 2147483647 w 761"/>
              <a:gd name="T49" fmla="*/ 2147483647 h 422"/>
              <a:gd name="T50" fmla="*/ 2147483647 w 761"/>
              <a:gd name="T51" fmla="*/ 2147483647 h 422"/>
              <a:gd name="T52" fmla="*/ 2147483647 w 761"/>
              <a:gd name="T53" fmla="*/ 2147483647 h 422"/>
              <a:gd name="T54" fmla="*/ 2147483647 w 761"/>
              <a:gd name="T55" fmla="*/ 2147483647 h 422"/>
              <a:gd name="T56" fmla="*/ 0 w 761"/>
              <a:gd name="T57" fmla="*/ 2147483647 h 42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61"/>
              <a:gd name="T88" fmla="*/ 0 h 422"/>
              <a:gd name="T89" fmla="*/ 761 w 761"/>
              <a:gd name="T90" fmla="*/ 422 h 42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61" h="422">
                <a:moveTo>
                  <a:pt x="0" y="422"/>
                </a:moveTo>
                <a:lnTo>
                  <a:pt x="185" y="395"/>
                </a:lnTo>
                <a:lnTo>
                  <a:pt x="185" y="377"/>
                </a:lnTo>
                <a:lnTo>
                  <a:pt x="632" y="316"/>
                </a:lnTo>
                <a:lnTo>
                  <a:pt x="639" y="283"/>
                </a:lnTo>
                <a:lnTo>
                  <a:pt x="705" y="259"/>
                </a:lnTo>
                <a:lnTo>
                  <a:pt x="712" y="225"/>
                </a:lnTo>
                <a:lnTo>
                  <a:pt x="741" y="214"/>
                </a:lnTo>
                <a:lnTo>
                  <a:pt x="761" y="164"/>
                </a:lnTo>
                <a:lnTo>
                  <a:pt x="700" y="113"/>
                </a:lnTo>
                <a:lnTo>
                  <a:pt x="688" y="46"/>
                </a:lnTo>
                <a:lnTo>
                  <a:pt x="639" y="13"/>
                </a:lnTo>
                <a:lnTo>
                  <a:pt x="541" y="31"/>
                </a:lnTo>
                <a:lnTo>
                  <a:pt x="501" y="3"/>
                </a:lnTo>
                <a:lnTo>
                  <a:pt x="449" y="0"/>
                </a:lnTo>
                <a:lnTo>
                  <a:pt x="459" y="46"/>
                </a:lnTo>
                <a:lnTo>
                  <a:pt x="397" y="71"/>
                </a:lnTo>
                <a:lnTo>
                  <a:pt x="356" y="176"/>
                </a:lnTo>
                <a:lnTo>
                  <a:pt x="300" y="158"/>
                </a:lnTo>
                <a:lnTo>
                  <a:pt x="233" y="198"/>
                </a:lnTo>
                <a:lnTo>
                  <a:pt x="146" y="213"/>
                </a:lnTo>
                <a:lnTo>
                  <a:pt x="146" y="273"/>
                </a:lnTo>
                <a:lnTo>
                  <a:pt x="103" y="271"/>
                </a:lnTo>
                <a:lnTo>
                  <a:pt x="105" y="323"/>
                </a:lnTo>
                <a:lnTo>
                  <a:pt x="60" y="302"/>
                </a:lnTo>
                <a:lnTo>
                  <a:pt x="34" y="311"/>
                </a:lnTo>
                <a:lnTo>
                  <a:pt x="57" y="347"/>
                </a:lnTo>
                <a:lnTo>
                  <a:pt x="9" y="393"/>
                </a:lnTo>
                <a:lnTo>
                  <a:pt x="0" y="422"/>
                </a:lnTo>
                <a:close/>
              </a:path>
            </a:pathLst>
          </a:custGeom>
          <a:solidFill>
            <a:srgbClr val="FFC000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A35D213C-83A4-FD49-A9E8-36826473DDFE}"/>
              </a:ext>
            </a:extLst>
          </p:cNvPr>
          <p:cNvSpPr>
            <a:spLocks/>
          </p:cNvSpPr>
          <p:nvPr/>
        </p:nvSpPr>
        <p:spPr bwMode="auto">
          <a:xfrm>
            <a:off x="11515963" y="2660979"/>
            <a:ext cx="360889" cy="171518"/>
          </a:xfrm>
          <a:custGeom>
            <a:avLst/>
            <a:gdLst>
              <a:gd name="T0" fmla="*/ 0 w 320"/>
              <a:gd name="T1" fmla="*/ 2147483647 h 146"/>
              <a:gd name="T2" fmla="*/ 2147483647 w 320"/>
              <a:gd name="T3" fmla="*/ 2147483647 h 146"/>
              <a:gd name="T4" fmla="*/ 2147483647 w 320"/>
              <a:gd name="T5" fmla="*/ 2147483647 h 146"/>
              <a:gd name="T6" fmla="*/ 2147483647 w 320"/>
              <a:gd name="T7" fmla="*/ 0 h 146"/>
              <a:gd name="T8" fmla="*/ 2147483647 w 320"/>
              <a:gd name="T9" fmla="*/ 2147483647 h 146"/>
              <a:gd name="T10" fmla="*/ 2147483647 w 320"/>
              <a:gd name="T11" fmla="*/ 2147483647 h 146"/>
              <a:gd name="T12" fmla="*/ 2147483647 w 320"/>
              <a:gd name="T13" fmla="*/ 2147483647 h 146"/>
              <a:gd name="T14" fmla="*/ 2147483647 w 320"/>
              <a:gd name="T15" fmla="*/ 2147483647 h 146"/>
              <a:gd name="T16" fmla="*/ 2147483647 w 320"/>
              <a:gd name="T17" fmla="*/ 2147483647 h 146"/>
              <a:gd name="T18" fmla="*/ 2147483647 w 320"/>
              <a:gd name="T19" fmla="*/ 2147483647 h 146"/>
              <a:gd name="T20" fmla="*/ 2147483647 w 320"/>
              <a:gd name="T21" fmla="*/ 2147483647 h 146"/>
              <a:gd name="T22" fmla="*/ 2147483647 w 320"/>
              <a:gd name="T23" fmla="*/ 2147483647 h 146"/>
              <a:gd name="T24" fmla="*/ 2147483647 w 320"/>
              <a:gd name="T25" fmla="*/ 2147483647 h 146"/>
              <a:gd name="T26" fmla="*/ 2147483647 w 320"/>
              <a:gd name="T27" fmla="*/ 2147483647 h 146"/>
              <a:gd name="T28" fmla="*/ 2147483647 w 320"/>
              <a:gd name="T29" fmla="*/ 2147483647 h 146"/>
              <a:gd name="T30" fmla="*/ 2147483647 w 320"/>
              <a:gd name="T31" fmla="*/ 2147483647 h 146"/>
              <a:gd name="T32" fmla="*/ 2147483647 w 320"/>
              <a:gd name="T33" fmla="*/ 2147483647 h 146"/>
              <a:gd name="T34" fmla="*/ 2147483647 w 320"/>
              <a:gd name="T35" fmla="*/ 2147483647 h 146"/>
              <a:gd name="T36" fmla="*/ 2147483647 w 320"/>
              <a:gd name="T37" fmla="*/ 2147483647 h 146"/>
              <a:gd name="T38" fmla="*/ 0 w 320"/>
              <a:gd name="T39" fmla="*/ 2147483647 h 14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20"/>
              <a:gd name="T61" fmla="*/ 0 h 146"/>
              <a:gd name="T62" fmla="*/ 320 w 320"/>
              <a:gd name="T63" fmla="*/ 146 h 14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20" h="146">
                <a:moveTo>
                  <a:pt x="0" y="58"/>
                </a:moveTo>
                <a:lnTo>
                  <a:pt x="163" y="18"/>
                </a:lnTo>
                <a:lnTo>
                  <a:pt x="183" y="20"/>
                </a:lnTo>
                <a:lnTo>
                  <a:pt x="202" y="0"/>
                </a:lnTo>
                <a:lnTo>
                  <a:pt x="218" y="10"/>
                </a:lnTo>
                <a:lnTo>
                  <a:pt x="199" y="52"/>
                </a:lnTo>
                <a:lnTo>
                  <a:pt x="233" y="49"/>
                </a:lnTo>
                <a:lnTo>
                  <a:pt x="252" y="81"/>
                </a:lnTo>
                <a:lnTo>
                  <a:pt x="275" y="84"/>
                </a:lnTo>
                <a:lnTo>
                  <a:pt x="291" y="79"/>
                </a:lnTo>
                <a:lnTo>
                  <a:pt x="291" y="62"/>
                </a:lnTo>
                <a:lnTo>
                  <a:pt x="263" y="39"/>
                </a:lnTo>
                <a:lnTo>
                  <a:pt x="284" y="37"/>
                </a:lnTo>
                <a:lnTo>
                  <a:pt x="320" y="86"/>
                </a:lnTo>
                <a:lnTo>
                  <a:pt x="286" y="115"/>
                </a:lnTo>
                <a:lnTo>
                  <a:pt x="247" y="100"/>
                </a:lnTo>
                <a:lnTo>
                  <a:pt x="223" y="136"/>
                </a:lnTo>
                <a:lnTo>
                  <a:pt x="175" y="100"/>
                </a:lnTo>
                <a:lnTo>
                  <a:pt x="13" y="146"/>
                </a:lnTo>
                <a:lnTo>
                  <a:pt x="0" y="58"/>
                </a:lnTo>
                <a:close/>
              </a:path>
            </a:pathLst>
          </a:custGeom>
          <a:solidFill>
            <a:srgbClr val="D63D24"/>
          </a:solidFill>
          <a:ln w="127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3786FE5-54EC-8345-8A0C-A8732E5D2587}"/>
              </a:ext>
            </a:extLst>
          </p:cNvPr>
          <p:cNvSpPr txBox="1"/>
          <p:nvPr/>
        </p:nvSpPr>
        <p:spPr>
          <a:xfrm flipH="1">
            <a:off x="524768" y="2759153"/>
            <a:ext cx="48031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Alabama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sues Purdue Pharma over opioid epidemic </a:t>
            </a:r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4EC6955F-BBC8-DD46-80F0-5297FF586768}"/>
              </a:ext>
            </a:extLst>
          </p:cNvPr>
          <p:cNvSpPr>
            <a:spLocks/>
          </p:cNvSpPr>
          <p:nvPr/>
        </p:nvSpPr>
        <p:spPr bwMode="auto">
          <a:xfrm>
            <a:off x="10320655" y="4020839"/>
            <a:ext cx="392319" cy="646810"/>
          </a:xfrm>
          <a:custGeom>
            <a:avLst/>
            <a:gdLst>
              <a:gd name="T0" fmla="*/ 0 w 350"/>
              <a:gd name="T1" fmla="*/ 2147483647 h 545"/>
              <a:gd name="T2" fmla="*/ 2147483647 w 350"/>
              <a:gd name="T3" fmla="*/ 0 h 545"/>
              <a:gd name="T4" fmla="*/ 2147483647 w 350"/>
              <a:gd name="T5" fmla="*/ 2147483647 h 545"/>
              <a:gd name="T6" fmla="*/ 2147483647 w 350"/>
              <a:gd name="T7" fmla="*/ 2147483647 h 545"/>
              <a:gd name="T8" fmla="*/ 2147483647 w 350"/>
              <a:gd name="T9" fmla="*/ 2147483647 h 545"/>
              <a:gd name="T10" fmla="*/ 2147483647 w 350"/>
              <a:gd name="T11" fmla="*/ 2147483647 h 545"/>
              <a:gd name="T12" fmla="*/ 2147483647 w 350"/>
              <a:gd name="T13" fmla="*/ 2147483647 h 545"/>
              <a:gd name="T14" fmla="*/ 2147483647 w 350"/>
              <a:gd name="T15" fmla="*/ 2147483647 h 545"/>
              <a:gd name="T16" fmla="*/ 2147483647 w 350"/>
              <a:gd name="T17" fmla="*/ 2147483647 h 545"/>
              <a:gd name="T18" fmla="*/ 2147483647 w 350"/>
              <a:gd name="T19" fmla="*/ 2147483647 h 545"/>
              <a:gd name="T20" fmla="*/ 2147483647 w 350"/>
              <a:gd name="T21" fmla="*/ 2147483647 h 545"/>
              <a:gd name="T22" fmla="*/ 2147483647 w 350"/>
              <a:gd name="T23" fmla="*/ 2147483647 h 545"/>
              <a:gd name="T24" fmla="*/ 2147483647 w 350"/>
              <a:gd name="T25" fmla="*/ 2147483647 h 545"/>
              <a:gd name="T26" fmla="*/ 2147483647 w 350"/>
              <a:gd name="T27" fmla="*/ 2147483647 h 545"/>
              <a:gd name="T28" fmla="*/ 0 w 350"/>
              <a:gd name="T29" fmla="*/ 2147483647 h 5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50"/>
              <a:gd name="T46" fmla="*/ 0 h 545"/>
              <a:gd name="T47" fmla="*/ 350 w 350"/>
              <a:gd name="T48" fmla="*/ 545 h 5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50" h="545">
                <a:moveTo>
                  <a:pt x="0" y="27"/>
                </a:moveTo>
                <a:lnTo>
                  <a:pt x="228" y="0"/>
                </a:lnTo>
                <a:lnTo>
                  <a:pt x="300" y="252"/>
                </a:lnTo>
                <a:lnTo>
                  <a:pt x="350" y="292"/>
                </a:lnTo>
                <a:lnTo>
                  <a:pt x="310" y="366"/>
                </a:lnTo>
                <a:lnTo>
                  <a:pt x="349" y="437"/>
                </a:lnTo>
                <a:lnTo>
                  <a:pt x="116" y="463"/>
                </a:lnTo>
                <a:lnTo>
                  <a:pt x="126" y="524"/>
                </a:lnTo>
                <a:lnTo>
                  <a:pt x="92" y="545"/>
                </a:lnTo>
                <a:lnTo>
                  <a:pt x="65" y="468"/>
                </a:lnTo>
                <a:lnTo>
                  <a:pt x="49" y="531"/>
                </a:lnTo>
                <a:lnTo>
                  <a:pt x="19" y="524"/>
                </a:lnTo>
                <a:lnTo>
                  <a:pt x="10" y="461"/>
                </a:lnTo>
                <a:lnTo>
                  <a:pt x="2" y="407"/>
                </a:lnTo>
                <a:lnTo>
                  <a:pt x="0" y="27"/>
                </a:lnTo>
                <a:close/>
              </a:path>
            </a:pathLst>
          </a:custGeom>
          <a:solidFill>
            <a:srgbClr val="004593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101600" dist="635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05E886CB-6E04-7549-88A3-A6ABD33B3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481" y="945077"/>
            <a:ext cx="2261307" cy="783920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C7B820E4-016E-9C4D-ABBA-2D538F56E1A4}"/>
              </a:ext>
            </a:extLst>
          </p:cNvPr>
          <p:cNvSpPr txBox="1"/>
          <p:nvPr/>
        </p:nvSpPr>
        <p:spPr>
          <a:xfrm flipH="1">
            <a:off x="511499" y="3091677"/>
            <a:ext cx="48589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names 3 drug distributors in opioid lawsuit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8020E721-8F1E-5B44-ADBC-1A8747751C2E}"/>
              </a:ext>
            </a:extLst>
          </p:cNvPr>
          <p:cNvSpPr/>
          <p:nvPr/>
        </p:nvSpPr>
        <p:spPr>
          <a:xfrm>
            <a:off x="10115123" y="3043787"/>
            <a:ext cx="204582" cy="204582"/>
          </a:xfrm>
          <a:prstGeom prst="ellipse">
            <a:avLst/>
          </a:prstGeom>
          <a:solidFill>
            <a:srgbClr val="D63D24"/>
          </a:solidFill>
          <a:ln w="19050">
            <a:solidFill>
              <a:schemeClr val="bg1"/>
            </a:solidFill>
          </a:ln>
          <a:effectLst>
            <a:outerShdw blurRad="1016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3F668ADA-F164-C149-97E2-2FA12F773634}"/>
              </a:ext>
            </a:extLst>
          </p:cNvPr>
          <p:cNvSpPr txBox="1"/>
          <p:nvPr/>
        </p:nvSpPr>
        <p:spPr>
          <a:xfrm flipH="1">
            <a:off x="566636" y="666770"/>
            <a:ext cx="646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>
                    <a:alpha val="59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OPIOID EPIDEMIC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D6FA1F2-2A04-324E-AD4C-6DE4D8399146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84CA83F-702E-324D-A0BB-A0BFF6E85DD3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6FC1539-FC30-A745-80EB-A896C16F43AC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763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6000">
        <p:zoom/>
      </p:transition>
    </mc:Choice>
    <mc:Fallback xmlns="">
      <p:transition spd="slow" advClick="0" advTm="16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7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7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40" decel="100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4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4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4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60" accel="10000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60" accel="10000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8" grpId="0" animBg="1"/>
      <p:bldP spid="125" grpId="0"/>
      <p:bldP spid="125" grpId="1"/>
      <p:bldP spid="126" grpId="0"/>
      <p:bldP spid="126" grpId="1"/>
      <p:bldP spid="127" grpId="0" animBg="1"/>
      <p:bldP spid="127" grpId="1" animBg="1"/>
      <p:bldP spid="129" grpId="0" animBg="1"/>
      <p:bldP spid="129" grpId="1" animBg="1"/>
      <p:bldP spid="132" grpId="0"/>
      <p:bldP spid="132" grpId="1"/>
      <p:bldP spid="133" grpId="0" animBg="1"/>
      <p:bldP spid="133" grpId="1" animBg="1"/>
      <p:bldP spid="135" grpId="0"/>
      <p:bldP spid="13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232">
            <a:extLst>
              <a:ext uri="{FF2B5EF4-FFF2-40B4-BE49-F238E27FC236}">
                <a16:creationId xmlns:a16="http://schemas.microsoft.com/office/drawing/2014/main" id="{D9F3800C-2440-8D40-AA08-37B528888EDE}"/>
              </a:ext>
            </a:extLst>
          </p:cNvPr>
          <p:cNvSpPr/>
          <p:nvPr/>
        </p:nvSpPr>
        <p:spPr>
          <a:xfrm>
            <a:off x="0" y="-25588"/>
            <a:ext cx="8237720" cy="6075685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  <a:gd name="connsiteX0" fmla="*/ 5 w 8555635"/>
              <a:gd name="connsiteY0" fmla="*/ 0 h 5949078"/>
              <a:gd name="connsiteX1" fmla="*/ 8555635 w 8555635"/>
              <a:gd name="connsiteY1" fmla="*/ 24948 h 5949078"/>
              <a:gd name="connsiteX2" fmla="*/ 4497653 w 8555635"/>
              <a:gd name="connsiteY2" fmla="*/ 5949078 h 5949078"/>
              <a:gd name="connsiteX3" fmla="*/ 2404456 w 8555635"/>
              <a:gd name="connsiteY3" fmla="*/ 5936552 h 5949078"/>
              <a:gd name="connsiteX4" fmla="*/ 5 w 8555635"/>
              <a:gd name="connsiteY4" fmla="*/ 0 h 5949078"/>
              <a:gd name="connsiteX0" fmla="*/ 13562 w 8569192"/>
              <a:gd name="connsiteY0" fmla="*/ 0 h 5949078"/>
              <a:gd name="connsiteX1" fmla="*/ 8569192 w 8569192"/>
              <a:gd name="connsiteY1" fmla="*/ 24948 h 5949078"/>
              <a:gd name="connsiteX2" fmla="*/ 4511210 w 8569192"/>
              <a:gd name="connsiteY2" fmla="*/ 5949078 h 5949078"/>
              <a:gd name="connsiteX3" fmla="*/ 0 w 8569192"/>
              <a:gd name="connsiteY3" fmla="*/ 5923816 h 5949078"/>
              <a:gd name="connsiteX4" fmla="*/ 13562 w 8569192"/>
              <a:gd name="connsiteY4" fmla="*/ 0 h 5949078"/>
              <a:gd name="connsiteX0" fmla="*/ 13562 w 7994838"/>
              <a:gd name="connsiteY0" fmla="*/ 0 h 5949078"/>
              <a:gd name="connsiteX1" fmla="*/ 7994838 w 7994838"/>
              <a:gd name="connsiteY1" fmla="*/ 24948 h 5949078"/>
              <a:gd name="connsiteX2" fmla="*/ 4511210 w 7994838"/>
              <a:gd name="connsiteY2" fmla="*/ 5949078 h 5949078"/>
              <a:gd name="connsiteX3" fmla="*/ 0 w 7994838"/>
              <a:gd name="connsiteY3" fmla="*/ 5923816 h 5949078"/>
              <a:gd name="connsiteX4" fmla="*/ 13562 w 7994838"/>
              <a:gd name="connsiteY4" fmla="*/ 0 h 5949078"/>
              <a:gd name="connsiteX0" fmla="*/ 13562 w 7994838"/>
              <a:gd name="connsiteY0" fmla="*/ 0 h 5923816"/>
              <a:gd name="connsiteX1" fmla="*/ 7994838 w 7994838"/>
              <a:gd name="connsiteY1" fmla="*/ 24948 h 5923816"/>
              <a:gd name="connsiteX2" fmla="*/ 3963571 w 7994838"/>
              <a:gd name="connsiteY2" fmla="*/ 5922061 h 5923816"/>
              <a:gd name="connsiteX3" fmla="*/ 0 w 7994838"/>
              <a:gd name="connsiteY3" fmla="*/ 5923816 h 5923816"/>
              <a:gd name="connsiteX4" fmla="*/ 13562 w 7994838"/>
              <a:gd name="connsiteY4" fmla="*/ 0 h 592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4838" h="5923816">
                <a:moveTo>
                  <a:pt x="13562" y="0"/>
                </a:moveTo>
                <a:lnTo>
                  <a:pt x="7994838" y="24948"/>
                </a:lnTo>
                <a:lnTo>
                  <a:pt x="3963571" y="5922061"/>
                </a:lnTo>
                <a:lnTo>
                  <a:pt x="0" y="5923816"/>
                </a:lnTo>
                <a:cubicBezTo>
                  <a:pt x="4175" y="3973636"/>
                  <a:pt x="9387" y="1950180"/>
                  <a:pt x="1356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4B9FB48-1FF3-8B4A-9626-64F8E7B4CC62}"/>
              </a:ext>
            </a:extLst>
          </p:cNvPr>
          <p:cNvCxnSpPr>
            <a:cxnSpLocks/>
          </p:cNvCxnSpPr>
          <p:nvPr/>
        </p:nvCxnSpPr>
        <p:spPr>
          <a:xfrm flipH="1">
            <a:off x="4064524" y="-12524"/>
            <a:ext cx="4188216" cy="602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206FF9-CF1C-3643-8006-6D21C464573F}"/>
              </a:ext>
            </a:extLst>
          </p:cNvPr>
          <p:cNvGrpSpPr/>
          <p:nvPr/>
        </p:nvGrpSpPr>
        <p:grpSpPr>
          <a:xfrm>
            <a:off x="6343648" y="2163901"/>
            <a:ext cx="5606480" cy="3399372"/>
            <a:chOff x="6384472" y="1813840"/>
            <a:chExt cx="5713160" cy="3464055"/>
          </a:xfrm>
          <a:solidFill>
            <a:srgbClr val="BFBFBF"/>
          </a:solidFill>
        </p:grpSpPr>
        <p:grpSp>
          <p:nvGrpSpPr>
            <p:cNvPr id="20" name="Group 137">
              <a:extLst>
                <a:ext uri="{FF2B5EF4-FFF2-40B4-BE49-F238E27FC236}">
                  <a16:creationId xmlns:a16="http://schemas.microsoft.com/office/drawing/2014/main" id="{9C20FBB3-20EC-894A-9826-2989BEBA1E88}"/>
                </a:ext>
              </a:extLst>
            </p:cNvPr>
            <p:cNvGrpSpPr/>
            <p:nvPr/>
          </p:nvGrpSpPr>
          <p:grpSpPr>
            <a:xfrm>
              <a:off x="6384472" y="1813840"/>
              <a:ext cx="5713160" cy="3464055"/>
              <a:chOff x="2797320" y="2590800"/>
              <a:chExt cx="5889480" cy="3745524"/>
            </a:xfrm>
            <a:grpFill/>
          </p:grpSpPr>
          <p:sp>
            <p:nvSpPr>
              <p:cNvPr id="64" name="Freeform 5">
                <a:extLst>
                  <a:ext uri="{FF2B5EF4-FFF2-40B4-BE49-F238E27FC236}">
                    <a16:creationId xmlns:a16="http://schemas.microsoft.com/office/drawing/2014/main" id="{09A64111-246F-3B46-8BAA-BC79A1460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" name="Freeform 6">
                <a:extLst>
                  <a:ext uri="{FF2B5EF4-FFF2-40B4-BE49-F238E27FC236}">
                    <a16:creationId xmlns:a16="http://schemas.microsoft.com/office/drawing/2014/main" id="{0879A048-737E-6748-B688-373CB6B9E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" name="Freeform 7">
                <a:extLst>
                  <a:ext uri="{FF2B5EF4-FFF2-40B4-BE49-F238E27FC236}">
                    <a16:creationId xmlns:a16="http://schemas.microsoft.com/office/drawing/2014/main" id="{56DC70DE-205E-B44C-B9E6-B98E6863E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E382AC0B-CBCE-3B42-8126-A3386AC80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7F5A98D9-8B91-A34A-A88F-7626D4B9E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" name="Freeform 10">
                <a:extLst>
                  <a:ext uri="{FF2B5EF4-FFF2-40B4-BE49-F238E27FC236}">
                    <a16:creationId xmlns:a16="http://schemas.microsoft.com/office/drawing/2014/main" id="{D11C7034-AC2C-5F41-8730-A320CB91F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0" name="Freeform 11">
                <a:extLst>
                  <a:ext uri="{FF2B5EF4-FFF2-40B4-BE49-F238E27FC236}">
                    <a16:creationId xmlns:a16="http://schemas.microsoft.com/office/drawing/2014/main" id="{2DB71BD9-5870-1842-A9D9-F3C613991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1" name="Freeform 12">
                <a:extLst>
                  <a:ext uri="{FF2B5EF4-FFF2-40B4-BE49-F238E27FC236}">
                    <a16:creationId xmlns:a16="http://schemas.microsoft.com/office/drawing/2014/main" id="{C7FB23DF-4F9B-1A4A-B896-21E6D7485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2" name="Freeform 13">
                <a:extLst>
                  <a:ext uri="{FF2B5EF4-FFF2-40B4-BE49-F238E27FC236}">
                    <a16:creationId xmlns:a16="http://schemas.microsoft.com/office/drawing/2014/main" id="{8903D439-95F3-7446-8B0E-77E7C0F0C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" name="Freeform 14">
                <a:extLst>
                  <a:ext uri="{FF2B5EF4-FFF2-40B4-BE49-F238E27FC236}">
                    <a16:creationId xmlns:a16="http://schemas.microsoft.com/office/drawing/2014/main" id="{168D8FE8-69E8-7040-A6B4-CB3EA5DA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B8FC0376-B565-6C4C-880B-440C7A895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616" y="3402985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B3884CB7-914F-AC45-9B88-6CFF21EC3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77C01A6-9B3A-2C47-8F9B-447C45BBA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EA0D3D2B-E1AD-3C4E-BF67-5A187E0E7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20F8CF51-7CC7-1245-B67E-85371496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D1A9545B-4EE3-0F46-8401-27EC43834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1670E8D4-8BD3-E845-BCD1-FACBFDF07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C73734D-36F3-7D49-AA9E-30EF151CA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0A9535E3-4968-BB4E-952C-66D5DE552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E94A5899-6063-F041-95B6-D6BB7C8FB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5F7DC481-2EF8-3749-A98A-4C4DBBD50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4A2D01A0-E4EC-1E49-9871-EB443737E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73FC61BA-3A1D-084C-88F9-5B1826642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5295006F-E326-AD45-8BDE-FBBB270BA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BB625DFD-954C-3948-A401-E23C603C8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135A58A4-7996-B64A-A34F-2AD69B094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CCD30598-F292-4847-AA8C-EB268D4B5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F23DEC2E-66C5-574F-B15A-24FCE2531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3F97CFE4-35FF-9F45-A955-70ED31675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A3A803A7-C473-2141-810F-4EFB67B97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042356C4-3193-B34B-BAAE-AECDFD642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67B6DF59-D039-2348-A279-5EB027D10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084122C2-0588-8D4E-8A53-F0FD299B1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A05172A3-E489-A94E-B129-7A3F29B16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0EFBCF87-38B1-564E-88B4-649255B26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5AA5DE9F-1368-FF4B-AD5F-45963D0B9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574" y="4679196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928C8480-7C57-C04F-A3B1-A3EB272EB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A12DB2A5-473F-4747-A17D-3221384D2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18D70CDD-F6CC-C14E-BA9A-4F868C4FB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405" y="4006791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4B8C0614-18B1-174A-9FD5-685886267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3E94E4C3-E62B-0444-A00E-0862309B4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9E17499C-9D7C-574E-8248-91553E287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35931C3D-B560-AA4E-B55A-172C6CECA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DDB6EA63-FA5C-0243-A6A4-85E230C3A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887F785D-E606-9246-8761-D613DE78E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B0A692ED-80D6-CC48-916B-9DABFF57C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9E88D88D-98D9-8A40-9723-A098141DD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8932B4F9-CF3F-F145-A3BB-0F8E1F6A0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6D23ABDB-3AFA-1B4F-87A6-614B210B3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E756C98D-5E6B-8343-8D74-5A29F1EAD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114" name="Group 69">
                <a:extLst>
                  <a:ext uri="{FF2B5EF4-FFF2-40B4-BE49-F238E27FC236}">
                    <a16:creationId xmlns:a16="http://schemas.microsoft.com/office/drawing/2014/main" id="{3A0D6CB2-1E87-6E43-BB97-50BDBD85EBB0}"/>
                  </a:ext>
                </a:extLst>
              </p:cNvPr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117" name="Freeform 105">
                  <a:extLst>
                    <a:ext uri="{FF2B5EF4-FFF2-40B4-BE49-F238E27FC236}">
                      <a16:creationId xmlns:a16="http://schemas.microsoft.com/office/drawing/2014/main" id="{A97F9C3A-A8F4-0E4B-83C3-27A4B76E77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8" name="Freeform 106">
                  <a:extLst>
                    <a:ext uri="{FF2B5EF4-FFF2-40B4-BE49-F238E27FC236}">
                      <a16:creationId xmlns:a16="http://schemas.microsoft.com/office/drawing/2014/main" id="{5B49148C-1428-C846-BD5C-5B7E53D31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9" name="Freeform 107">
                  <a:extLst>
                    <a:ext uri="{FF2B5EF4-FFF2-40B4-BE49-F238E27FC236}">
                      <a16:creationId xmlns:a16="http://schemas.microsoft.com/office/drawing/2014/main" id="{71B64448-7035-1D44-856E-506198288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0" name="Freeform 108">
                  <a:extLst>
                    <a:ext uri="{FF2B5EF4-FFF2-40B4-BE49-F238E27FC236}">
                      <a16:creationId xmlns:a16="http://schemas.microsoft.com/office/drawing/2014/main" id="{FD740BF5-C442-804D-9013-6F97556143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1" name="Freeform 109">
                  <a:extLst>
                    <a:ext uri="{FF2B5EF4-FFF2-40B4-BE49-F238E27FC236}">
                      <a16:creationId xmlns:a16="http://schemas.microsoft.com/office/drawing/2014/main" id="{0635AF25-5CF6-E146-AFBF-9A94CDF9E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2" name="Freeform 110">
                  <a:extLst>
                    <a:ext uri="{FF2B5EF4-FFF2-40B4-BE49-F238E27FC236}">
                      <a16:creationId xmlns:a16="http://schemas.microsoft.com/office/drawing/2014/main" id="{61CE2F9A-8B79-0446-BA40-45B5A0E2B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3" name="Freeform 111">
                  <a:extLst>
                    <a:ext uri="{FF2B5EF4-FFF2-40B4-BE49-F238E27FC236}">
                      <a16:creationId xmlns:a16="http://schemas.microsoft.com/office/drawing/2014/main" id="{CF9AF881-83E2-7840-B4DC-E5E8DB1C1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4" name="Freeform 112">
                  <a:extLst>
                    <a:ext uri="{FF2B5EF4-FFF2-40B4-BE49-F238E27FC236}">
                      <a16:creationId xmlns:a16="http://schemas.microsoft.com/office/drawing/2014/main" id="{22504B34-B8D3-744B-AE36-C8861F26B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115" name="Freeform 113">
                <a:extLst>
                  <a:ext uri="{FF2B5EF4-FFF2-40B4-BE49-F238E27FC236}">
                    <a16:creationId xmlns:a16="http://schemas.microsoft.com/office/drawing/2014/main" id="{304788DE-97AC-5249-B16C-9205B7B87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6" name="Freeform 15">
                <a:extLst>
                  <a:ext uri="{FF2B5EF4-FFF2-40B4-BE49-F238E27FC236}">
                    <a16:creationId xmlns:a16="http://schemas.microsoft.com/office/drawing/2014/main" id="{9D9E25F9-04C0-5046-9531-4AD15DFBD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1E79D6D-5551-4744-BEC8-CD636EE871F7}"/>
                </a:ext>
              </a:extLst>
            </p:cNvPr>
            <p:cNvGrpSpPr/>
            <p:nvPr/>
          </p:nvGrpSpPr>
          <p:grpSpPr>
            <a:xfrm>
              <a:off x="6826591" y="1855185"/>
              <a:ext cx="5165156" cy="3316648"/>
              <a:chOff x="6976647" y="2012567"/>
              <a:chExt cx="5165156" cy="3316648"/>
            </a:xfrm>
            <a:grpFill/>
          </p:grpSpPr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1528B647-A798-C645-A1AF-DB73298C3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198" y="3930958"/>
                <a:ext cx="1430164" cy="1398257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778E3A5D-312B-9E4A-9009-5F62F8363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3705" y="3202349"/>
                <a:ext cx="500281" cy="216898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3FE8F802-BAE5-1C45-AF17-A6710A2DD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8625" y="2012567"/>
                <a:ext cx="658207" cy="510659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CD30105B-C6E0-434D-A201-CF1C274E7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2909" y="2382137"/>
                <a:ext cx="822758" cy="660170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6EC0F1D6-93F4-6E48-BA32-0520C0AB2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6647" y="2891742"/>
                <a:ext cx="865829" cy="1412997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9F1805D2-EB1B-5044-B161-C9D72B7C9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342" y="2980187"/>
                <a:ext cx="655999" cy="10434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7056BBF3-6671-3541-A7DA-BA8FBF7C5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4723" y="3295004"/>
                <a:ext cx="733305" cy="575939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0A1CCAC-311C-6649-B0FB-8AEF6F140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516" y="3777234"/>
                <a:ext cx="663729" cy="779149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0E4F0A65-8A9B-0442-ADBF-5AD7C9EB6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954" y="2242100"/>
                <a:ext cx="689129" cy="422215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CD5003F-B2A9-1F4E-BC88-2C9D6EA42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8075" y="2650627"/>
                <a:ext cx="724469" cy="496971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2CEC445-EDE8-AF4A-B44C-FFE775D87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8136" y="3064418"/>
                <a:ext cx="863621" cy="40957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57B85B37-59DE-AC45-BC2A-D9F2572D6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0358" y="3462416"/>
                <a:ext cx="762019" cy="40957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6C6F1EA-A446-E442-85C4-2F24395F4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8755" y="3861467"/>
                <a:ext cx="885708" cy="448537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0D7FC81-3D6A-4041-801F-B9EC3A82E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002" y="3884631"/>
                <a:ext cx="495865" cy="488547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89AB5A98-C03A-4843-B822-55D00EBB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8577" y="4354226"/>
                <a:ext cx="608510" cy="514871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7897E11-9609-2849-9588-B867E7112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3333" y="2190508"/>
                <a:ext cx="676981" cy="802313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EB038F91-45C6-A941-A73B-9D56F3FBF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2873" y="2468474"/>
                <a:ext cx="513533" cy="632795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7E06EBCC-9059-5F42-B722-51279025B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7083" y="2967551"/>
                <a:ext cx="597467" cy="411685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BB405A1C-B846-024B-AE58-83495F4BB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4974" y="2376871"/>
                <a:ext cx="552187" cy="252697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7DF858D-2B81-8145-A305-400D72020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7087" y="2554813"/>
                <a:ext cx="396471" cy="565409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384C0045-AB10-2644-9B8E-17C21D0B0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5277" y="3055996"/>
                <a:ext cx="428497" cy="747562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B75AA48-9814-9849-9D63-5D96B5073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0824" y="3107588"/>
                <a:ext cx="332417" cy="578044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50521838-854F-4A4D-8EB7-D53B3BA28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0353" y="2991768"/>
                <a:ext cx="427393" cy="520135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A8F13034-5CAC-8745-88BF-5EA577F0D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7135" y="3462416"/>
                <a:ext cx="755392" cy="441166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2B5101A1-EEA5-4141-A800-8F1A4A3DC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8542" y="3747753"/>
                <a:ext cx="869142" cy="33377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9FB9476B-8BBE-704A-912A-F3D4690CC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610" y="4054149"/>
                <a:ext cx="354504" cy="653854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12F4F8D0-EB0C-5649-9AF9-EAC9F6F63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7027" y="4023614"/>
                <a:ext cx="399784" cy="659118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8BBA59FF-3CFD-6F47-BAA8-7AD3CD812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9868" y="3989921"/>
                <a:ext cx="552187" cy="607526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EC07113-05D9-5F42-8412-76A6A35C7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656" y="4513215"/>
                <a:ext cx="948657" cy="678070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BD1E90C-7504-DD4A-865F-AAF287A13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1288" y="3629398"/>
                <a:ext cx="874664" cy="403262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E07ADBA3-FDB2-F64C-A1B3-CB3E84FA7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0743" y="3184449"/>
                <a:ext cx="434018" cy="478019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35954FAE-C6AB-BA4B-8E7B-5A7E91E51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5879" y="3191819"/>
                <a:ext cx="124795" cy="160041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84A05B4A-F32F-0046-93F4-5DC1051F6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5719" y="2878054"/>
                <a:ext cx="586422" cy="406421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76151851-B272-9C41-B9F5-21244A48E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8027" y="2924382"/>
                <a:ext cx="155716" cy="32640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5629D531-BAE0-D640-9A76-B197633C0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415" y="2420041"/>
                <a:ext cx="650477" cy="5569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E712AC1-FADB-4C45-8E48-25D490939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323" y="2389507"/>
                <a:ext cx="171178" cy="335877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5D095B95-89FE-884E-9F07-DCABB0A69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4047" y="2650627"/>
                <a:ext cx="367756" cy="174782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EAAAE431-67B0-FB4C-9FA5-54D6FD471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7300" y="2782240"/>
                <a:ext cx="193265" cy="156883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3BD20B77-9EE8-0841-B290-3C6E2FB42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8223" y="2888583"/>
                <a:ext cx="189953" cy="118978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AB05CA5B-6AD5-A64E-BE78-7C0DEEB26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7118" y="2325279"/>
                <a:ext cx="200996" cy="375887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F2FE65EC-7618-474D-B5BF-8C6D42E7F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4181" y="2768552"/>
                <a:ext cx="96081" cy="84233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3" name="Freeform 15">
                <a:extLst>
                  <a:ext uri="{FF2B5EF4-FFF2-40B4-BE49-F238E27FC236}">
                    <a16:creationId xmlns:a16="http://schemas.microsoft.com/office/drawing/2014/main" id="{98B294AF-2AF9-694C-9E1B-2E5F62C22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886" y="2144803"/>
                <a:ext cx="1029276" cy="674912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9FB9C21-D633-0E44-BF6F-4206E607756E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AF647-612A-1343-91ED-A5BD41B17793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68719-DE29-6B42-975B-F7E89FAC69DD}"/>
              </a:ext>
            </a:extLst>
          </p:cNvPr>
          <p:cNvSpPr txBox="1"/>
          <p:nvPr/>
        </p:nvSpPr>
        <p:spPr>
          <a:xfrm flipH="1">
            <a:off x="550946" y="1332770"/>
            <a:ext cx="56948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action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lawsuits filed in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CA,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MA, NJ,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NY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 opioid manufacturers and distributors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3E9BB6-F838-574D-99D9-12D5FAF3CC32}"/>
              </a:ext>
            </a:extLst>
          </p:cNvPr>
          <p:cNvGrpSpPr/>
          <p:nvPr/>
        </p:nvGrpSpPr>
        <p:grpSpPr>
          <a:xfrm>
            <a:off x="6786918" y="2613046"/>
            <a:ext cx="5054947" cy="1837396"/>
            <a:chOff x="6821133" y="2446617"/>
            <a:chExt cx="5054947" cy="1837396"/>
          </a:xfrm>
          <a:solidFill>
            <a:srgbClr val="009C9E"/>
          </a:solidFill>
        </p:grpSpPr>
        <p:sp>
          <p:nvSpPr>
            <p:cNvPr id="127" name="Freeform 11">
              <a:extLst>
                <a:ext uri="{FF2B5EF4-FFF2-40B4-BE49-F238E27FC236}">
                  <a16:creationId xmlns:a16="http://schemas.microsoft.com/office/drawing/2014/main" id="{5E3E9FB1-6EE5-CF41-927E-F149980A5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1133" y="2897401"/>
              <a:ext cx="849662" cy="1386612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1587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101600" dist="50800" dir="2640000" sx="104000" sy="104000" algn="tl" rotWithShape="0">
                <a:prstClr val="black">
                  <a:alpha val="34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A9A93AC7-BA15-3645-9EB8-6A411C20F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7282" y="3058829"/>
              <a:ext cx="420496" cy="733603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1587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101600" dist="50800" dir="2640000" sx="104000" sy="104000" algn="tl" rotWithShape="0">
                <a:prstClr val="black">
                  <a:alpha val="34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D1372B2-1573-4346-877A-75A171DDBB69}"/>
                </a:ext>
              </a:extLst>
            </p:cNvPr>
            <p:cNvGrpSpPr/>
            <p:nvPr/>
          </p:nvGrpSpPr>
          <p:grpSpPr>
            <a:xfrm>
              <a:off x="10950612" y="2446617"/>
              <a:ext cx="807398" cy="576549"/>
              <a:chOff x="11094305" y="2590310"/>
              <a:chExt cx="807398" cy="576549"/>
            </a:xfrm>
            <a:grpFill/>
            <a:effectLst>
              <a:outerShdw blurRad="101600" dist="50800" dir="2640000" sx="104000" sy="104000" algn="tl" rotWithShape="0">
                <a:prstClr val="black">
                  <a:alpha val="34000"/>
                </a:prstClr>
              </a:outerShdw>
            </a:effectLst>
          </p:grpSpPr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AC20590D-0AB7-2945-9674-170EFA0C6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4305" y="2590310"/>
                <a:ext cx="638331" cy="5465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1587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C4B53CDA-E8E4-894B-B9E4-542598980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15297" y="3050103"/>
                <a:ext cx="186406" cy="11675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1587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0E2AD88-1135-424F-ADA4-D0D624E4B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5191" y="2659835"/>
              <a:ext cx="360889" cy="171518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587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101600" dist="50800" dir="2640000" sx="104000" sy="104000" algn="tl" rotWithShape="0">
                <a:prstClr val="black">
                  <a:alpha val="34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DFBEF16-0512-7049-9A8D-75B8EEC98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1150" y="2928478"/>
              <a:ext cx="152808" cy="320306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587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101600" dist="50800" dir="2640000" sx="104000" sy="104000" algn="tl" rotWithShape="0">
                <a:prstClr val="black">
                  <a:alpha val="34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7512D495-7EDC-0643-9678-1EB975CF0402}"/>
              </a:ext>
            </a:extLst>
          </p:cNvPr>
          <p:cNvSpPr txBox="1"/>
          <p:nvPr/>
        </p:nvSpPr>
        <p:spPr>
          <a:xfrm flipH="1">
            <a:off x="566636" y="666770"/>
            <a:ext cx="646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OPIOID EPIDEMIC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0B39A4A-8E92-254B-B829-B0CC25BADD34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51020DE3-CF2B-B946-8089-E1AF90020E4D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76132B3-390A-7A40-B731-0F0A33F73E8A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5343939"/>
      </p:ext>
    </p:extLst>
  </p:cSld>
  <p:clrMapOvr>
    <a:masterClrMapping/>
  </p:clrMapOvr>
  <p:transition spd="med" advClick="0" advTm="3500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232">
            <a:extLst>
              <a:ext uri="{FF2B5EF4-FFF2-40B4-BE49-F238E27FC236}">
                <a16:creationId xmlns:a16="http://schemas.microsoft.com/office/drawing/2014/main" id="{D3744A2D-A5BB-834C-9D93-D5CDE80655FD}"/>
              </a:ext>
            </a:extLst>
          </p:cNvPr>
          <p:cNvSpPr/>
          <p:nvPr/>
        </p:nvSpPr>
        <p:spPr>
          <a:xfrm>
            <a:off x="0" y="-25588"/>
            <a:ext cx="8237720" cy="6075685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  <a:gd name="connsiteX0" fmla="*/ 5 w 8555635"/>
              <a:gd name="connsiteY0" fmla="*/ 0 h 5949078"/>
              <a:gd name="connsiteX1" fmla="*/ 8555635 w 8555635"/>
              <a:gd name="connsiteY1" fmla="*/ 24948 h 5949078"/>
              <a:gd name="connsiteX2" fmla="*/ 4497653 w 8555635"/>
              <a:gd name="connsiteY2" fmla="*/ 5949078 h 5949078"/>
              <a:gd name="connsiteX3" fmla="*/ 2404456 w 8555635"/>
              <a:gd name="connsiteY3" fmla="*/ 5936552 h 5949078"/>
              <a:gd name="connsiteX4" fmla="*/ 5 w 8555635"/>
              <a:gd name="connsiteY4" fmla="*/ 0 h 5949078"/>
              <a:gd name="connsiteX0" fmla="*/ 13562 w 8569192"/>
              <a:gd name="connsiteY0" fmla="*/ 0 h 5949078"/>
              <a:gd name="connsiteX1" fmla="*/ 8569192 w 8569192"/>
              <a:gd name="connsiteY1" fmla="*/ 24948 h 5949078"/>
              <a:gd name="connsiteX2" fmla="*/ 4511210 w 8569192"/>
              <a:gd name="connsiteY2" fmla="*/ 5949078 h 5949078"/>
              <a:gd name="connsiteX3" fmla="*/ 0 w 8569192"/>
              <a:gd name="connsiteY3" fmla="*/ 5923816 h 5949078"/>
              <a:gd name="connsiteX4" fmla="*/ 13562 w 8569192"/>
              <a:gd name="connsiteY4" fmla="*/ 0 h 5949078"/>
              <a:gd name="connsiteX0" fmla="*/ 13562 w 7994838"/>
              <a:gd name="connsiteY0" fmla="*/ 0 h 5949078"/>
              <a:gd name="connsiteX1" fmla="*/ 7994838 w 7994838"/>
              <a:gd name="connsiteY1" fmla="*/ 24948 h 5949078"/>
              <a:gd name="connsiteX2" fmla="*/ 4511210 w 7994838"/>
              <a:gd name="connsiteY2" fmla="*/ 5949078 h 5949078"/>
              <a:gd name="connsiteX3" fmla="*/ 0 w 7994838"/>
              <a:gd name="connsiteY3" fmla="*/ 5923816 h 5949078"/>
              <a:gd name="connsiteX4" fmla="*/ 13562 w 7994838"/>
              <a:gd name="connsiteY4" fmla="*/ 0 h 5949078"/>
              <a:gd name="connsiteX0" fmla="*/ 13562 w 7994838"/>
              <a:gd name="connsiteY0" fmla="*/ 0 h 5923816"/>
              <a:gd name="connsiteX1" fmla="*/ 7994838 w 7994838"/>
              <a:gd name="connsiteY1" fmla="*/ 24948 h 5923816"/>
              <a:gd name="connsiteX2" fmla="*/ 3963571 w 7994838"/>
              <a:gd name="connsiteY2" fmla="*/ 5922061 h 5923816"/>
              <a:gd name="connsiteX3" fmla="*/ 0 w 7994838"/>
              <a:gd name="connsiteY3" fmla="*/ 5923816 h 5923816"/>
              <a:gd name="connsiteX4" fmla="*/ 13562 w 7994838"/>
              <a:gd name="connsiteY4" fmla="*/ 0 h 592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4838" h="5923816">
                <a:moveTo>
                  <a:pt x="13562" y="0"/>
                </a:moveTo>
                <a:lnTo>
                  <a:pt x="7994838" y="24948"/>
                </a:lnTo>
                <a:lnTo>
                  <a:pt x="3963571" y="5922061"/>
                </a:lnTo>
                <a:lnTo>
                  <a:pt x="0" y="5923816"/>
                </a:lnTo>
                <a:cubicBezTo>
                  <a:pt x="4175" y="3973636"/>
                  <a:pt x="9387" y="1950180"/>
                  <a:pt x="13562" y="0"/>
                </a:cubicBezTo>
                <a:close/>
              </a:path>
            </a:pathLst>
          </a:custGeom>
          <a:solidFill>
            <a:srgbClr val="004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9B4080B-532F-C94E-96E1-58CA19423EE9}"/>
              </a:ext>
            </a:extLst>
          </p:cNvPr>
          <p:cNvCxnSpPr>
            <a:cxnSpLocks/>
          </p:cNvCxnSpPr>
          <p:nvPr/>
        </p:nvCxnSpPr>
        <p:spPr>
          <a:xfrm flipH="1">
            <a:off x="4064524" y="-12524"/>
            <a:ext cx="4188216" cy="602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D85DFE0-E298-F449-91EB-9BBA36F09DB7}"/>
              </a:ext>
            </a:extLst>
          </p:cNvPr>
          <p:cNvGrpSpPr/>
          <p:nvPr/>
        </p:nvGrpSpPr>
        <p:grpSpPr>
          <a:xfrm>
            <a:off x="6343648" y="2163901"/>
            <a:ext cx="5606480" cy="3399372"/>
            <a:chOff x="6384472" y="1813840"/>
            <a:chExt cx="5713160" cy="3464055"/>
          </a:xfrm>
          <a:solidFill>
            <a:srgbClr val="BFBFBF"/>
          </a:solidFill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40789F8-32A0-D343-BE95-4DAA7945EFD5}"/>
                </a:ext>
              </a:extLst>
            </p:cNvPr>
            <p:cNvGrpSpPr/>
            <p:nvPr/>
          </p:nvGrpSpPr>
          <p:grpSpPr>
            <a:xfrm>
              <a:off x="6384472" y="1813840"/>
              <a:ext cx="5713160" cy="3464055"/>
              <a:chOff x="2797320" y="2590800"/>
              <a:chExt cx="5889480" cy="3745524"/>
            </a:xfrm>
            <a:grpFill/>
          </p:grpSpPr>
          <p:sp>
            <p:nvSpPr>
              <p:cNvPr id="182" name="Freeform 5">
                <a:extLst>
                  <a:ext uri="{FF2B5EF4-FFF2-40B4-BE49-F238E27FC236}">
                    <a16:creationId xmlns:a16="http://schemas.microsoft.com/office/drawing/2014/main" id="{8720D568-66E0-FB4C-AD3D-5561F30EB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3" name="Freeform 6">
                <a:extLst>
                  <a:ext uri="{FF2B5EF4-FFF2-40B4-BE49-F238E27FC236}">
                    <a16:creationId xmlns:a16="http://schemas.microsoft.com/office/drawing/2014/main" id="{33927AC6-4C01-A444-8AE6-904B21EB5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4" name="Freeform 7">
                <a:extLst>
                  <a:ext uri="{FF2B5EF4-FFF2-40B4-BE49-F238E27FC236}">
                    <a16:creationId xmlns:a16="http://schemas.microsoft.com/office/drawing/2014/main" id="{DC650DCF-FE9A-984F-8593-3ED47E59C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5" name="Freeform 8">
                <a:extLst>
                  <a:ext uri="{FF2B5EF4-FFF2-40B4-BE49-F238E27FC236}">
                    <a16:creationId xmlns:a16="http://schemas.microsoft.com/office/drawing/2014/main" id="{07A709FA-2E4A-204A-9035-D0A7256A1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6" name="Freeform 9">
                <a:extLst>
                  <a:ext uri="{FF2B5EF4-FFF2-40B4-BE49-F238E27FC236}">
                    <a16:creationId xmlns:a16="http://schemas.microsoft.com/office/drawing/2014/main" id="{62C6D464-12C8-D84C-A1AE-B3D0AD985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7" name="Freeform 10">
                <a:extLst>
                  <a:ext uri="{FF2B5EF4-FFF2-40B4-BE49-F238E27FC236}">
                    <a16:creationId xmlns:a16="http://schemas.microsoft.com/office/drawing/2014/main" id="{1263F17E-CF69-EE45-98B7-DF645FBD5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8" name="Freeform 11">
                <a:extLst>
                  <a:ext uri="{FF2B5EF4-FFF2-40B4-BE49-F238E27FC236}">
                    <a16:creationId xmlns:a16="http://schemas.microsoft.com/office/drawing/2014/main" id="{E2A153DA-08CE-B240-833B-0D7B614EE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9" name="Freeform 12">
                <a:extLst>
                  <a:ext uri="{FF2B5EF4-FFF2-40B4-BE49-F238E27FC236}">
                    <a16:creationId xmlns:a16="http://schemas.microsoft.com/office/drawing/2014/main" id="{76C63BD6-B596-5245-9EBF-2DDE2BB5E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0" name="Freeform 13">
                <a:extLst>
                  <a:ext uri="{FF2B5EF4-FFF2-40B4-BE49-F238E27FC236}">
                    <a16:creationId xmlns:a16="http://schemas.microsoft.com/office/drawing/2014/main" id="{CDA1E987-B95C-4F4F-9E0D-F45D846FF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1" name="Freeform 14">
                <a:extLst>
                  <a:ext uri="{FF2B5EF4-FFF2-40B4-BE49-F238E27FC236}">
                    <a16:creationId xmlns:a16="http://schemas.microsoft.com/office/drawing/2014/main" id="{7006058F-4ACF-C042-A28A-BF9FD7E4E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31C3FC11-F58E-3A40-AB7E-C94463E0D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616" y="3402985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2CF747B0-5A51-0744-BBC1-DA7C8B25F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6D9ACCF6-5A55-9B4A-BA3A-75385ABEF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246E4713-5178-8A41-972C-1F9E5B0C2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885593E0-396E-354B-9675-8E3F843F5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74E8778C-264B-114A-AABA-3EE4EC857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93AF7400-D4ED-F442-824D-CEA4021BC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C238DA0C-C298-7746-AC08-F796EF5A0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C24D7084-1C9B-084C-B886-5F4C91F06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A28B0859-60DF-1941-8F53-6F7533F9B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388403CC-CE09-2A46-827F-8A2DE8FF6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CF1992B3-94A0-7A48-917D-45CFC13BC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898770E3-41A4-B940-A0A3-16EA0412B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78C107CB-B565-8745-9D60-D9885EFE4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5A31A1B3-E427-684B-8C73-E6960C372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3050178F-E948-C444-A6A8-6A0ED4755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73D2424A-F1EE-6B4A-8913-F6ED65C6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57965A45-7109-9E4B-85C1-B777E77C9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C91DD85F-3B56-DA46-9409-4627CBD78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5866B5B8-FC21-B24B-98FD-606C2EFEC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33B033CE-7E25-964F-BB66-8DAFA8886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7FA56D14-296A-E84E-9282-9CA7B6A92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5C4543BE-F8C7-D241-9C79-6682390B0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CFA043E6-AD1C-2840-9D0B-7CC0E946F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48627F7E-E6BA-E741-90D0-F0F6A7477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A4EE708B-BF9B-4645-82F3-354DE558A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574" y="4679196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FBE699DE-CBA6-AE4F-A04F-4413CD914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0570A5C3-9851-EE48-9BA6-EAC0C1B65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D3262E5D-1832-8F46-B89A-45221143E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405" y="4006791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8539F955-7545-FF48-A290-F26FBCC9D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A475A7CE-7C7C-D345-871E-C73EC023A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542E4A54-D887-7E42-9BB2-CB09EB73C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18FBF629-76D2-7E4A-8B61-29995FEC7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25C8AA5F-8D59-684F-B7AA-63CB0B186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2F30070B-AE94-4A4B-8610-EC1807998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4B6C1EF6-FF9D-E548-958A-A4303656C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1F60C9D7-36DF-EF43-94BF-0B2A2792C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15967421-154A-AB46-A353-B83A74E2D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4524641D-90CA-444B-932E-1D8129A10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FFF35617-07AE-C24F-BF6D-D261344C7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232" name="Group 69">
                <a:extLst>
                  <a:ext uri="{FF2B5EF4-FFF2-40B4-BE49-F238E27FC236}">
                    <a16:creationId xmlns:a16="http://schemas.microsoft.com/office/drawing/2014/main" id="{E1E5A4A9-AF17-0A40-BE0E-2F883386FBD0}"/>
                  </a:ext>
                </a:extLst>
              </p:cNvPr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235" name="Freeform 105">
                  <a:extLst>
                    <a:ext uri="{FF2B5EF4-FFF2-40B4-BE49-F238E27FC236}">
                      <a16:creationId xmlns:a16="http://schemas.microsoft.com/office/drawing/2014/main" id="{FCD93AB3-643B-0743-967B-FF23B345F3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6" name="Freeform 106">
                  <a:extLst>
                    <a:ext uri="{FF2B5EF4-FFF2-40B4-BE49-F238E27FC236}">
                      <a16:creationId xmlns:a16="http://schemas.microsoft.com/office/drawing/2014/main" id="{C256D03F-9285-6744-8115-CDAAEE866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7" name="Freeform 107">
                  <a:extLst>
                    <a:ext uri="{FF2B5EF4-FFF2-40B4-BE49-F238E27FC236}">
                      <a16:creationId xmlns:a16="http://schemas.microsoft.com/office/drawing/2014/main" id="{D16D0DA7-8275-2948-B685-27D4E728F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8" name="Freeform 108">
                  <a:extLst>
                    <a:ext uri="{FF2B5EF4-FFF2-40B4-BE49-F238E27FC236}">
                      <a16:creationId xmlns:a16="http://schemas.microsoft.com/office/drawing/2014/main" id="{53CFB5FF-EC95-DA40-A44F-342DE79F8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9" name="Freeform 109">
                  <a:extLst>
                    <a:ext uri="{FF2B5EF4-FFF2-40B4-BE49-F238E27FC236}">
                      <a16:creationId xmlns:a16="http://schemas.microsoft.com/office/drawing/2014/main" id="{793C608A-E8B5-4E4F-8148-15FA91B0A6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40" name="Freeform 110">
                  <a:extLst>
                    <a:ext uri="{FF2B5EF4-FFF2-40B4-BE49-F238E27FC236}">
                      <a16:creationId xmlns:a16="http://schemas.microsoft.com/office/drawing/2014/main" id="{092766B5-1A52-0541-9258-A690961C0F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41" name="Freeform 111">
                  <a:extLst>
                    <a:ext uri="{FF2B5EF4-FFF2-40B4-BE49-F238E27FC236}">
                      <a16:creationId xmlns:a16="http://schemas.microsoft.com/office/drawing/2014/main" id="{3409CC6D-F10E-C14E-BC66-EAD5924E67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42" name="Freeform 112">
                  <a:extLst>
                    <a:ext uri="{FF2B5EF4-FFF2-40B4-BE49-F238E27FC236}">
                      <a16:creationId xmlns:a16="http://schemas.microsoft.com/office/drawing/2014/main" id="{078A3B34-9BE0-FF4E-B5A3-D3357CD604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233" name="Freeform 113">
                <a:extLst>
                  <a:ext uri="{FF2B5EF4-FFF2-40B4-BE49-F238E27FC236}">
                    <a16:creationId xmlns:a16="http://schemas.microsoft.com/office/drawing/2014/main" id="{18E24227-512C-CD46-93AE-D21DB95FD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4" name="Freeform 15">
                <a:extLst>
                  <a:ext uri="{FF2B5EF4-FFF2-40B4-BE49-F238E27FC236}">
                    <a16:creationId xmlns:a16="http://schemas.microsoft.com/office/drawing/2014/main" id="{DEE8A9C9-9AFB-F443-A1C4-6A2BB25C0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C8286482-2E1E-3E42-B9ED-B4864123EAD2}"/>
                </a:ext>
              </a:extLst>
            </p:cNvPr>
            <p:cNvGrpSpPr/>
            <p:nvPr/>
          </p:nvGrpSpPr>
          <p:grpSpPr>
            <a:xfrm>
              <a:off x="6826591" y="1855185"/>
              <a:ext cx="5165156" cy="3316648"/>
              <a:chOff x="6976647" y="2012567"/>
              <a:chExt cx="5165156" cy="3316648"/>
            </a:xfrm>
            <a:grpFill/>
          </p:grpSpPr>
          <p:sp>
            <p:nvSpPr>
              <p:cNvPr id="140" name="Freeform 6">
                <a:extLst>
                  <a:ext uri="{FF2B5EF4-FFF2-40B4-BE49-F238E27FC236}">
                    <a16:creationId xmlns:a16="http://schemas.microsoft.com/office/drawing/2014/main" id="{3F3CA622-FBBB-E44F-BEEA-40A0E2DA2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198" y="3930958"/>
                <a:ext cx="1430164" cy="1398257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1" name="Freeform 8">
                <a:extLst>
                  <a:ext uri="{FF2B5EF4-FFF2-40B4-BE49-F238E27FC236}">
                    <a16:creationId xmlns:a16="http://schemas.microsoft.com/office/drawing/2014/main" id="{5FC06916-B80D-F04C-8745-D3AFADEB0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3705" y="3202349"/>
                <a:ext cx="500281" cy="216898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2" name="Freeform 9">
                <a:extLst>
                  <a:ext uri="{FF2B5EF4-FFF2-40B4-BE49-F238E27FC236}">
                    <a16:creationId xmlns:a16="http://schemas.microsoft.com/office/drawing/2014/main" id="{8793F88C-A2D5-7548-9EA8-B504DEF4B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8625" y="2012567"/>
                <a:ext cx="658207" cy="510659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3" name="Freeform 10">
                <a:extLst>
                  <a:ext uri="{FF2B5EF4-FFF2-40B4-BE49-F238E27FC236}">
                    <a16:creationId xmlns:a16="http://schemas.microsoft.com/office/drawing/2014/main" id="{86053B14-C055-EF4A-A392-4F2F13221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2909" y="2382137"/>
                <a:ext cx="822758" cy="660170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4" name="Freeform 11">
                <a:extLst>
                  <a:ext uri="{FF2B5EF4-FFF2-40B4-BE49-F238E27FC236}">
                    <a16:creationId xmlns:a16="http://schemas.microsoft.com/office/drawing/2014/main" id="{017199C6-F270-004D-98E9-21711138C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6647" y="2891742"/>
                <a:ext cx="865829" cy="1412997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5" name="Freeform 12">
                <a:extLst>
                  <a:ext uri="{FF2B5EF4-FFF2-40B4-BE49-F238E27FC236}">
                    <a16:creationId xmlns:a16="http://schemas.microsoft.com/office/drawing/2014/main" id="{B8DC0BFE-2093-C346-A686-E27AE6385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342" y="2980187"/>
                <a:ext cx="655999" cy="10434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9C59BABB-E19A-9F4A-9677-D39CCD3D2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4723" y="3295004"/>
                <a:ext cx="733305" cy="575939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0F306499-474B-AA4F-8C31-EF8E87545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516" y="3777234"/>
                <a:ext cx="663729" cy="779149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E572CD39-AAA2-D541-8BAC-81403171D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954" y="2242100"/>
                <a:ext cx="689129" cy="422215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9F6488B5-FDAC-2846-8857-9D6B3F0CB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8075" y="2650627"/>
                <a:ext cx="724469" cy="496971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B0D4048C-972D-354D-944C-088A7567A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8136" y="3064418"/>
                <a:ext cx="863621" cy="40957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2EA97842-891D-AE40-8328-0E8C562F4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0358" y="3462416"/>
                <a:ext cx="762019" cy="40957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92734312-728F-904E-AC17-209B6D332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8755" y="3861467"/>
                <a:ext cx="885708" cy="448537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AAD54A08-69CC-0048-8734-0498A9054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002" y="3884631"/>
                <a:ext cx="495865" cy="488547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D4659FD4-1914-0B4C-95F9-8F61A39CB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8577" y="4354226"/>
                <a:ext cx="608510" cy="514871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C6C2C487-B793-F74E-BD06-B8F69257F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3333" y="2190508"/>
                <a:ext cx="676981" cy="802313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50D23B4D-2DD4-A049-8D01-2BDC5635E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2873" y="2468474"/>
                <a:ext cx="513533" cy="632795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1DB74236-342A-514A-906E-84CEC88B9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7083" y="2967551"/>
                <a:ext cx="597467" cy="411685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7A247A81-24A7-1243-835B-C5520DFEF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4974" y="2376871"/>
                <a:ext cx="552187" cy="252697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5029311E-3172-1443-B5C8-99E343FC4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7087" y="2554813"/>
                <a:ext cx="396471" cy="565409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722A3B5A-29E3-C143-907D-8D31E65EF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5277" y="3055996"/>
                <a:ext cx="428497" cy="747562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699F521B-BA87-814B-9C75-CDDDC2401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0824" y="3107588"/>
                <a:ext cx="332417" cy="578044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B0EDE2E6-5D97-0C4C-BC20-898BF75BB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0353" y="2991768"/>
                <a:ext cx="427393" cy="520135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DD192E17-6896-3C40-8919-793E26DBE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7135" y="3462416"/>
                <a:ext cx="755392" cy="441166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E4C19696-E376-8141-AC62-E3193C52A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8542" y="3747753"/>
                <a:ext cx="869142" cy="33377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C9F5255B-155E-234E-9A9E-B5238D7C7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610" y="4054149"/>
                <a:ext cx="354504" cy="653854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747A2D8C-E795-6843-B6AD-3BDFFC497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7027" y="4023614"/>
                <a:ext cx="399784" cy="659118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89DD50D4-BD43-3942-9D40-F0A62B623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9868" y="3989921"/>
                <a:ext cx="552187" cy="607526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23105AB0-2641-694C-A73A-10AE8A9E2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656" y="4513215"/>
                <a:ext cx="948657" cy="678070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179ADAE0-B6BC-DF49-B2E3-D8D3E1167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1288" y="3629398"/>
                <a:ext cx="874664" cy="403262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A0D5E9D0-CCBA-3C47-8377-39B3C2C09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0743" y="3184449"/>
                <a:ext cx="434018" cy="478019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225C18C7-D55B-B741-AD09-7F8B30C90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5879" y="3191819"/>
                <a:ext cx="124795" cy="160041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EC6EC693-52F3-464E-95CE-FBB494918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5719" y="2878054"/>
                <a:ext cx="586422" cy="406421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8BBC5101-5DF8-8B4F-B1ED-415983B96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8027" y="2924382"/>
                <a:ext cx="155716" cy="32640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5190EC7A-0992-5848-A3DE-51F364C53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415" y="2420041"/>
                <a:ext cx="650477" cy="5569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A9D4E0DE-66DD-BA47-B370-EEAECD909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323" y="2389507"/>
                <a:ext cx="171178" cy="335877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A1445792-F607-9649-AEFD-5AB2D8D60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4047" y="2650627"/>
                <a:ext cx="367756" cy="174782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A010EDB3-0DA9-164F-8D7B-399B2C841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7300" y="2782240"/>
                <a:ext cx="193265" cy="156883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78BFB1D1-A886-8A4E-92D1-F9F16CBCC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8223" y="2888583"/>
                <a:ext cx="189953" cy="118978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745EDDCC-9E40-D545-9B58-C140F086D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7118" y="2325279"/>
                <a:ext cx="200996" cy="375887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FCB8B2CC-20D2-284D-B3EC-06B2D697A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4181" y="2768552"/>
                <a:ext cx="96081" cy="84233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1" name="Freeform 15">
                <a:extLst>
                  <a:ext uri="{FF2B5EF4-FFF2-40B4-BE49-F238E27FC236}">
                    <a16:creationId xmlns:a16="http://schemas.microsoft.com/office/drawing/2014/main" id="{7A3B5D42-E92A-7A4C-8604-C235B500D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886" y="2144803"/>
                <a:ext cx="1029276" cy="674912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EB8903CE-F5EB-EB43-8544-45A8759AF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766" y="3264581"/>
            <a:ext cx="3682759" cy="1276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8EE760-40AB-704A-BB8B-35A9666F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642" y="3276270"/>
            <a:ext cx="3897814" cy="1060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FB9C21-D633-0E44-BF6F-4206E607756E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AF647-612A-1343-91ED-A5BD41B17793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68719-DE29-6B42-975B-F7E89FAC69DD}"/>
              </a:ext>
            </a:extLst>
          </p:cNvPr>
          <p:cNvSpPr txBox="1"/>
          <p:nvPr/>
        </p:nvSpPr>
        <p:spPr>
          <a:xfrm flipH="1">
            <a:off x="550946" y="1332770"/>
            <a:ext cx="56948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State Attorneys General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 Purdue Pharma over opioid epidemic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12D495-7EDC-0643-9678-1EB975CF0402}"/>
              </a:ext>
            </a:extLst>
          </p:cNvPr>
          <p:cNvSpPr txBox="1"/>
          <p:nvPr/>
        </p:nvSpPr>
        <p:spPr>
          <a:xfrm flipH="1">
            <a:off x="566636" y="666770"/>
            <a:ext cx="646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>
                    <a:alpha val="59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OPIOID EPIDEMIC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8C08285-1235-7449-B034-0867CF6300A0}"/>
              </a:ext>
            </a:extLst>
          </p:cNvPr>
          <p:cNvSpPr txBox="1"/>
          <p:nvPr/>
        </p:nvSpPr>
        <p:spPr>
          <a:xfrm flipH="1">
            <a:off x="550946" y="1793879"/>
            <a:ext cx="56948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subpoenas AmerisourceBergen over opioid products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C674547-097B-7D44-B486-06A8C2110339}"/>
              </a:ext>
            </a:extLst>
          </p:cNvPr>
          <p:cNvSpPr txBox="1"/>
          <p:nvPr/>
        </p:nvSpPr>
        <p:spPr>
          <a:xfrm flipH="1">
            <a:off x="550946" y="1942449"/>
            <a:ext cx="47468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 racketeering claims allowed to proceed in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District Court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Ohio </a:t>
            </a:r>
          </a:p>
        </p:txBody>
      </p:sp>
      <p:sp>
        <p:nvSpPr>
          <p:cNvPr id="243" name="Freeform 242">
            <a:extLst>
              <a:ext uri="{FF2B5EF4-FFF2-40B4-BE49-F238E27FC236}">
                <a16:creationId xmlns:a16="http://schemas.microsoft.com/office/drawing/2014/main" id="{A630737B-1A1E-A340-B4E1-D252EDDAC4CA}"/>
              </a:ext>
            </a:extLst>
          </p:cNvPr>
          <p:cNvSpPr>
            <a:spLocks/>
          </p:cNvSpPr>
          <p:nvPr/>
        </p:nvSpPr>
        <p:spPr bwMode="auto">
          <a:xfrm>
            <a:off x="10466338" y="3174771"/>
            <a:ext cx="419412" cy="510423"/>
          </a:xfrm>
          <a:custGeom>
            <a:avLst/>
            <a:gdLst>
              <a:gd name="T0" fmla="*/ 0 w 432"/>
              <a:gd name="T1" fmla="*/ 2147483647 h 499"/>
              <a:gd name="T2" fmla="*/ 2147483647 w 432"/>
              <a:gd name="T3" fmla="*/ 2147483647 h 499"/>
              <a:gd name="T4" fmla="*/ 2147483647 w 432"/>
              <a:gd name="T5" fmla="*/ 2147483647 h 499"/>
              <a:gd name="T6" fmla="*/ 2147483647 w 432"/>
              <a:gd name="T7" fmla="*/ 2147483647 h 499"/>
              <a:gd name="T8" fmla="*/ 2147483647 w 432"/>
              <a:gd name="T9" fmla="*/ 2147483647 h 499"/>
              <a:gd name="T10" fmla="*/ 2147483647 w 432"/>
              <a:gd name="T11" fmla="*/ 0 h 499"/>
              <a:gd name="T12" fmla="*/ 2147483647 w 432"/>
              <a:gd name="T13" fmla="*/ 2147483647 h 499"/>
              <a:gd name="T14" fmla="*/ 2147483647 w 432"/>
              <a:gd name="T15" fmla="*/ 2147483647 h 499"/>
              <a:gd name="T16" fmla="*/ 2147483647 w 432"/>
              <a:gd name="T17" fmla="*/ 2147483647 h 499"/>
              <a:gd name="T18" fmla="*/ 2147483647 w 432"/>
              <a:gd name="T19" fmla="*/ 2147483647 h 499"/>
              <a:gd name="T20" fmla="*/ 2147483647 w 432"/>
              <a:gd name="T21" fmla="*/ 2147483647 h 499"/>
              <a:gd name="T22" fmla="*/ 2147483647 w 432"/>
              <a:gd name="T23" fmla="*/ 2147483647 h 499"/>
              <a:gd name="T24" fmla="*/ 2147483647 w 432"/>
              <a:gd name="T25" fmla="*/ 2147483647 h 499"/>
              <a:gd name="T26" fmla="*/ 2147483647 w 432"/>
              <a:gd name="T27" fmla="*/ 2147483647 h 499"/>
              <a:gd name="T28" fmla="*/ 2147483647 w 432"/>
              <a:gd name="T29" fmla="*/ 2147483647 h 499"/>
              <a:gd name="T30" fmla="*/ 2147483647 w 432"/>
              <a:gd name="T31" fmla="*/ 2147483647 h 499"/>
              <a:gd name="T32" fmla="*/ 2147483647 w 432"/>
              <a:gd name="T33" fmla="*/ 2147483647 h 499"/>
              <a:gd name="T34" fmla="*/ 2147483647 w 432"/>
              <a:gd name="T35" fmla="*/ 2147483647 h 499"/>
              <a:gd name="T36" fmla="*/ 0 w 432"/>
              <a:gd name="T37" fmla="*/ 2147483647 h 49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32"/>
              <a:gd name="T58" fmla="*/ 0 h 499"/>
              <a:gd name="T59" fmla="*/ 432 w 432"/>
              <a:gd name="T60" fmla="*/ 499 h 49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32" h="499">
                <a:moveTo>
                  <a:pt x="0" y="112"/>
                </a:moveTo>
                <a:lnTo>
                  <a:pt x="195" y="94"/>
                </a:lnTo>
                <a:lnTo>
                  <a:pt x="235" y="101"/>
                </a:lnTo>
                <a:lnTo>
                  <a:pt x="327" y="58"/>
                </a:lnTo>
                <a:lnTo>
                  <a:pt x="347" y="19"/>
                </a:lnTo>
                <a:lnTo>
                  <a:pt x="402" y="0"/>
                </a:lnTo>
                <a:lnTo>
                  <a:pt x="432" y="189"/>
                </a:lnTo>
                <a:lnTo>
                  <a:pt x="409" y="210"/>
                </a:lnTo>
                <a:lnTo>
                  <a:pt x="415" y="340"/>
                </a:lnTo>
                <a:lnTo>
                  <a:pt x="372" y="351"/>
                </a:lnTo>
                <a:lnTo>
                  <a:pt x="347" y="424"/>
                </a:lnTo>
                <a:lnTo>
                  <a:pt x="314" y="414"/>
                </a:lnTo>
                <a:lnTo>
                  <a:pt x="302" y="499"/>
                </a:lnTo>
                <a:lnTo>
                  <a:pt x="254" y="463"/>
                </a:lnTo>
                <a:lnTo>
                  <a:pt x="159" y="485"/>
                </a:lnTo>
                <a:lnTo>
                  <a:pt x="115" y="452"/>
                </a:lnTo>
                <a:lnTo>
                  <a:pt x="64" y="452"/>
                </a:lnTo>
                <a:lnTo>
                  <a:pt x="36" y="311"/>
                </a:lnTo>
                <a:lnTo>
                  <a:pt x="0" y="112"/>
                </a:lnTo>
                <a:close/>
              </a:path>
            </a:pathLst>
          </a:custGeom>
          <a:solidFill>
            <a:srgbClr val="004593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8D4B4FB-5C19-F64A-8EE4-F0D964C37151}"/>
              </a:ext>
            </a:extLst>
          </p:cNvPr>
          <p:cNvSpPr txBox="1"/>
          <p:nvPr/>
        </p:nvSpPr>
        <p:spPr>
          <a:xfrm flipH="1">
            <a:off x="539196" y="2556340"/>
            <a:ext cx="55710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subpoenas Mallinckrodt for information on opioid painkillers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ECDFB589-7FB7-784B-BC4C-023D98A20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84" b="24604"/>
          <a:stretch/>
        </p:blipFill>
        <p:spPr>
          <a:xfrm>
            <a:off x="7424268" y="3320388"/>
            <a:ext cx="3510642" cy="963302"/>
          </a:xfrm>
          <a:prstGeom prst="rect">
            <a:avLst/>
          </a:prstGeom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CEE109E-564E-AC4A-A66D-651AE516E8DC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065CB30-7FD8-8242-A16B-9F44F1887E3B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E668A72-F87C-584D-8EA4-628BD141DC05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469645"/>
      </p:ext>
    </p:extLst>
  </p:cSld>
  <p:clrMapOvr>
    <a:masterClrMapping/>
  </p:clrMapOvr>
  <p:transition spd="med" advClick="0" advTm="1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8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7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" decel="100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8" grpId="0"/>
      <p:bldP spid="128" grpId="1"/>
      <p:bldP spid="134" grpId="0"/>
      <p:bldP spid="134" grpId="1"/>
      <p:bldP spid="243" grpId="0" animBg="1"/>
      <p:bldP spid="243" grpId="1" animBg="1"/>
      <p:bldP spid="1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4" y="1296873"/>
            <a:ext cx="9196315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INDIVIDUAL RESPONSIBILITY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A050E3-9AC6-B147-AE56-92D7E0F36D7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33F3BA-19C4-A244-AF22-8F6DE1B43CCA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2B2E95-48D4-1F4A-81DF-99DEF2BBFD8E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0666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92DDE6-9F91-3943-AAA1-EADC20AC0839}"/>
              </a:ext>
            </a:extLst>
          </p:cNvPr>
          <p:cNvSpPr/>
          <p:nvPr/>
        </p:nvSpPr>
        <p:spPr>
          <a:xfrm>
            <a:off x="4145280" y="0"/>
            <a:ext cx="8046720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96BF99-F63E-7C49-A2A9-8B49130BAB84}"/>
              </a:ext>
            </a:extLst>
          </p:cNvPr>
          <p:cNvCxnSpPr>
            <a:cxnSpLocks/>
          </p:cNvCxnSpPr>
          <p:nvPr/>
        </p:nvCxnSpPr>
        <p:spPr>
          <a:xfrm>
            <a:off x="4148080" y="0"/>
            <a:ext cx="0" cy="6013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53A25C-04FE-D04F-9637-7AEC09403487}"/>
              </a:ext>
            </a:extLst>
          </p:cNvPr>
          <p:cNvSpPr txBox="1"/>
          <p:nvPr/>
        </p:nvSpPr>
        <p:spPr>
          <a:xfrm>
            <a:off x="492500" y="1121024"/>
            <a:ext cx="350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Pharma Bro is back…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3C31F7-74B9-D24C-9070-8A272C63D8FD}"/>
              </a:ext>
            </a:extLst>
          </p:cNvPr>
          <p:cNvSpPr txBox="1"/>
          <p:nvPr/>
        </p:nvSpPr>
        <p:spPr>
          <a:xfrm>
            <a:off x="505200" y="841318"/>
            <a:ext cx="2338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tx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RESPONSIBILITY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DF7A9A-A3CE-C742-8432-2BF50AEA5FF5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6985EB-549B-4146-837B-D89420103C99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CC7D4-0392-984D-A1DE-EF49F6ED8A73}"/>
              </a:ext>
            </a:extLst>
          </p:cNvPr>
          <p:cNvSpPr txBox="1"/>
          <p:nvPr/>
        </p:nvSpPr>
        <p:spPr>
          <a:xfrm flipH="1">
            <a:off x="470634" y="2035067"/>
            <a:ext cx="30583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SHKRELI SENTENCED TO 7 YEARS IN PRISON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3582F1-D9AC-BD48-B69F-4298F416C9A4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5D07A5-7122-154D-B69F-CCF1E8E5F53C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08B76A-CA80-FD46-B69E-130FDA2D4A65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43DDF26-DDAF-D788-2726-0A898044E409}"/>
              </a:ext>
            </a:extLst>
          </p:cNvPr>
          <p:cNvSpPr txBox="1"/>
          <p:nvPr/>
        </p:nvSpPr>
        <p:spPr>
          <a:xfrm>
            <a:off x="6300002" y="2487226"/>
            <a:ext cx="4438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[IMAGE REMOVED]</a:t>
            </a:r>
          </a:p>
        </p:txBody>
      </p:sp>
    </p:spTree>
    <p:extLst>
      <p:ext uri="{BB962C8B-B14F-4D97-AF65-F5344CB8AC3E}">
        <p14:creationId xmlns:p14="http://schemas.microsoft.com/office/powerpoint/2010/main" val="3888509326"/>
      </p:ext>
    </p:extLst>
  </p:cSld>
  <p:clrMapOvr>
    <a:masterClrMapping/>
  </p:clrMapOvr>
  <p:transition spd="slow" advClick="0" advTm="4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562B02C-3D3F-DC41-82DB-B08E8262745C}"/>
              </a:ext>
            </a:extLst>
          </p:cNvPr>
          <p:cNvSpPr txBox="1"/>
          <p:nvPr/>
        </p:nvSpPr>
        <p:spPr>
          <a:xfrm flipH="1">
            <a:off x="480910" y="896347"/>
            <a:ext cx="8148740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2600" b="1" dirty="0">
                <a:solidFill>
                  <a:srgbClr val="0045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INSYS CONTINUED TO FACE SCRUTINY OVER THEIR SUBSYS KICKBACK VIOLATIONS…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FEA0E2-57F0-8346-A9AE-AB2F29040834}"/>
              </a:ext>
            </a:extLst>
          </p:cNvPr>
          <p:cNvCxnSpPr>
            <a:cxnSpLocks/>
          </p:cNvCxnSpPr>
          <p:nvPr/>
        </p:nvCxnSpPr>
        <p:spPr>
          <a:xfrm flipH="1">
            <a:off x="566639" y="2200275"/>
            <a:ext cx="111776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53A25C-04FE-D04F-9637-7AEC09403487}"/>
              </a:ext>
            </a:extLst>
          </p:cNvPr>
          <p:cNvSpPr txBox="1"/>
          <p:nvPr/>
        </p:nvSpPr>
        <p:spPr>
          <a:xfrm>
            <a:off x="480910" y="3425117"/>
            <a:ext cx="6036888" cy="216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Sales Rep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District Manager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VP of Sales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CEO and Founder — facing trial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3C31F7-74B9-D24C-9070-8A272C63D8FD}"/>
              </a:ext>
            </a:extLst>
          </p:cNvPr>
          <p:cNvSpPr txBox="1"/>
          <p:nvPr/>
        </p:nvSpPr>
        <p:spPr>
          <a:xfrm>
            <a:off x="505200" y="514909"/>
            <a:ext cx="2338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tx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RESPONSIBILITY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DF7A9A-A3CE-C742-8432-2BF50AEA5FF5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6985EB-549B-4146-837B-D89420103C99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8623CE-A465-954C-98F6-2AA30A679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105" y="965611"/>
            <a:ext cx="1800220" cy="7215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636CED-A656-8F49-BE73-37E488F33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56" b="42578"/>
          <a:stretch/>
        </p:blipFill>
        <p:spPr>
          <a:xfrm>
            <a:off x="0" y="-24613"/>
            <a:ext cx="12207240" cy="22872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A7ED79-1F23-684F-B4E1-4EEC2F99C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4105" y="965611"/>
            <a:ext cx="1800220" cy="721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534AE5-31BB-4877-AAD0-1E171F3245FC}"/>
              </a:ext>
            </a:extLst>
          </p:cNvPr>
          <p:cNvSpPr txBox="1"/>
          <p:nvPr/>
        </p:nvSpPr>
        <p:spPr>
          <a:xfrm>
            <a:off x="505200" y="2802184"/>
            <a:ext cx="1081578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former employees tried for Subsys-related kickbacks: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7135A6-3F37-DE4B-B3B1-A37453DAED3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1DE5AD-0589-ED4D-8DB8-97CFD911726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4888EB-73E7-7D43-B0F5-9CD44E901DF3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436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0">
        <p159:morph option="byObject"/>
      </p:transition>
    </mc:Choice>
    <mc:Fallback xmlns="">
      <p:transition spd="slow" advClick="0" advTm="1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45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US FEDERAL SETTLEMENTS 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E3F7AA-9F8E-B540-BE48-0B231603762C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2924A0-012A-E344-8E40-7A9F123F274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0E2285-51EE-4044-BD78-E7D53CB27E3B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441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6039263-ABE8-BE4E-9B59-918D1CC6D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2" t="830" r="35247" b="-11685"/>
          <a:stretch/>
        </p:blipFill>
        <p:spPr>
          <a:xfrm>
            <a:off x="0" y="0"/>
            <a:ext cx="4148077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96BF99-F63E-7C49-A2A9-8B49130BAB84}"/>
              </a:ext>
            </a:extLst>
          </p:cNvPr>
          <p:cNvCxnSpPr>
            <a:cxnSpLocks/>
          </p:cNvCxnSpPr>
          <p:nvPr/>
        </p:nvCxnSpPr>
        <p:spPr>
          <a:xfrm>
            <a:off x="4148080" y="0"/>
            <a:ext cx="0" cy="6013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CDF7A9A-A3CE-C742-8432-2BF50AEA5FF5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6985EB-549B-4146-837B-D89420103C99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BC0A8A-3A45-E74D-9BA1-684BE79C071F}"/>
              </a:ext>
            </a:extLst>
          </p:cNvPr>
          <p:cNvSpPr txBox="1"/>
          <p:nvPr/>
        </p:nvSpPr>
        <p:spPr>
          <a:xfrm>
            <a:off x="4761897" y="3017133"/>
            <a:ext cx="72219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Former CEO and Founder</a:t>
            </a:r>
          </a:p>
          <a:p>
            <a:pPr>
              <a:spcBef>
                <a:spcPts val="1200"/>
              </a:spcBef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Former President and                               Chief Operating Officer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BE406C-BDA7-DE45-A8CB-A08775A4FAA0}"/>
              </a:ext>
            </a:extLst>
          </p:cNvPr>
          <p:cNvGrpSpPr/>
          <p:nvPr/>
        </p:nvGrpSpPr>
        <p:grpSpPr>
          <a:xfrm>
            <a:off x="4659229" y="1078160"/>
            <a:ext cx="6071453" cy="1508105"/>
            <a:chOff x="4659229" y="1078160"/>
            <a:chExt cx="6071453" cy="15081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BCC7D4-0392-984D-A1DE-EF49F6ED8A73}"/>
                </a:ext>
              </a:extLst>
            </p:cNvPr>
            <p:cNvSpPr txBox="1"/>
            <p:nvPr/>
          </p:nvSpPr>
          <p:spPr>
            <a:xfrm flipH="1">
              <a:off x="4659229" y="1078160"/>
              <a:ext cx="6071453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THERANOS </a:t>
              </a:r>
              <a:endParaRPr lang="en-US" sz="260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1200"/>
                </a:spcBef>
              </a:pPr>
              <a:r>
                <a:rPr lang="en-US" sz="2800" b="1" dirty="0">
                  <a:solidFill>
                    <a:srgbClr val="009C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SENIOR EXECUTIVES FACED SCRUTINY OVER FRAUD…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905905-5E48-5545-957F-9DFFA1D2A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1897" y="1086549"/>
              <a:ext cx="1810353" cy="35075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6B7621A-B627-D14D-A408-C24FFB16D0C8}"/>
              </a:ext>
            </a:extLst>
          </p:cNvPr>
          <p:cNvSpPr txBox="1"/>
          <p:nvPr/>
        </p:nvSpPr>
        <p:spPr>
          <a:xfrm>
            <a:off x="4693795" y="514909"/>
            <a:ext cx="2338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tx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RESPONSIBILITY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DC76D2-7F6A-AD44-BF4A-EC7AC4EEA591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60F4F4-1E21-1941-8C15-1AE927BB187C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CBFE06-9183-1A41-97BA-F436E8F9A66C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494401"/>
      </p:ext>
    </p:extLst>
  </p:cSld>
  <p:clrMapOvr>
    <a:masterClrMapping/>
  </p:clrMapOvr>
  <p:transition spd="slow" advClick="0" advTm="6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COMPLIANCE NEWS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1C2664-ECEE-D945-851A-2323F045A1B6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DD03B3-7C7A-B54B-B52E-4BD223CF3794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61AD15-0232-8648-A456-871979E3C60B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1921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69A464-A147-0542-85A8-1BE58580E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8096" cy="68670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3AACF4-23EC-DF4D-99A4-9AC76FCAEC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C2D98D-A04C-394E-811F-F9236A80E726}"/>
              </a:ext>
            </a:extLst>
          </p:cNvPr>
          <p:cNvSpPr txBox="1"/>
          <p:nvPr/>
        </p:nvSpPr>
        <p:spPr>
          <a:xfrm>
            <a:off x="416612" y="5093784"/>
            <a:ext cx="98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January 2018</a:t>
            </a:r>
          </a:p>
        </p:txBody>
      </p:sp>
      <p:sp>
        <p:nvSpPr>
          <p:cNvPr id="15" name="Rectangular Callout 6">
            <a:extLst>
              <a:ext uri="{FF2B5EF4-FFF2-40B4-BE49-F238E27FC236}">
                <a16:creationId xmlns:a16="http://schemas.microsoft.com/office/drawing/2014/main" id="{944623B6-7009-F749-A5FA-BBDC68D97A78}"/>
              </a:ext>
            </a:extLst>
          </p:cNvPr>
          <p:cNvSpPr/>
          <p:nvPr/>
        </p:nvSpPr>
        <p:spPr>
          <a:xfrm>
            <a:off x="949163" y="1843507"/>
            <a:ext cx="5146837" cy="2568760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370910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  <a:gd name="connsiteX0" fmla="*/ 174 w 3749214"/>
              <a:gd name="connsiteY0" fmla="*/ 0 h 2640636"/>
              <a:gd name="connsiteX1" fmla="*/ 625014 w 3749214"/>
              <a:gd name="connsiteY1" fmla="*/ 0 h 2640636"/>
              <a:gd name="connsiteX2" fmla="*/ 625014 w 3749214"/>
              <a:gd name="connsiteY2" fmla="*/ 0 h 2640636"/>
              <a:gd name="connsiteX3" fmla="*/ 1562274 w 3749214"/>
              <a:gd name="connsiteY3" fmla="*/ 0 h 2640636"/>
              <a:gd name="connsiteX4" fmla="*/ 3749214 w 3749214"/>
              <a:gd name="connsiteY4" fmla="*/ 0 h 2640636"/>
              <a:gd name="connsiteX5" fmla="*/ 3749214 w 3749214"/>
              <a:gd name="connsiteY5" fmla="*/ 1360170 h 2640636"/>
              <a:gd name="connsiteX6" fmla="*/ 3749214 w 3749214"/>
              <a:gd name="connsiteY6" fmla="*/ 1360170 h 2640636"/>
              <a:gd name="connsiteX7" fmla="*/ 3749214 w 3749214"/>
              <a:gd name="connsiteY7" fmla="*/ 1943100 h 2640636"/>
              <a:gd name="connsiteX8" fmla="*/ 3749214 w 3749214"/>
              <a:gd name="connsiteY8" fmla="*/ 2331720 h 2640636"/>
              <a:gd name="connsiteX9" fmla="*/ 367272 w 3749214"/>
              <a:gd name="connsiteY9" fmla="*/ 2331720 h 2640636"/>
              <a:gd name="connsiteX10" fmla="*/ 3805 w 3749214"/>
              <a:gd name="connsiteY10" fmla="*/ 2640636 h 2640636"/>
              <a:gd name="connsiteX11" fmla="*/ 174 w 3749214"/>
              <a:gd name="connsiteY11" fmla="*/ 2331720 h 2640636"/>
              <a:gd name="connsiteX12" fmla="*/ 174 w 3749214"/>
              <a:gd name="connsiteY12" fmla="*/ 1943100 h 2640636"/>
              <a:gd name="connsiteX13" fmla="*/ 174 w 3749214"/>
              <a:gd name="connsiteY13" fmla="*/ 1360170 h 2640636"/>
              <a:gd name="connsiteX14" fmla="*/ 174 w 3749214"/>
              <a:gd name="connsiteY14" fmla="*/ 1360170 h 2640636"/>
              <a:gd name="connsiteX15" fmla="*/ 174 w 3749214"/>
              <a:gd name="connsiteY15" fmla="*/ 0 h 2640636"/>
              <a:gd name="connsiteX0" fmla="*/ 3812 w 3752852"/>
              <a:gd name="connsiteY0" fmla="*/ 0 h 2651148"/>
              <a:gd name="connsiteX1" fmla="*/ 628652 w 3752852"/>
              <a:gd name="connsiteY1" fmla="*/ 0 h 2651148"/>
              <a:gd name="connsiteX2" fmla="*/ 628652 w 3752852"/>
              <a:gd name="connsiteY2" fmla="*/ 0 h 2651148"/>
              <a:gd name="connsiteX3" fmla="*/ 1565912 w 3752852"/>
              <a:gd name="connsiteY3" fmla="*/ 0 h 2651148"/>
              <a:gd name="connsiteX4" fmla="*/ 3752852 w 3752852"/>
              <a:gd name="connsiteY4" fmla="*/ 0 h 2651148"/>
              <a:gd name="connsiteX5" fmla="*/ 3752852 w 3752852"/>
              <a:gd name="connsiteY5" fmla="*/ 1360170 h 2651148"/>
              <a:gd name="connsiteX6" fmla="*/ 3752852 w 3752852"/>
              <a:gd name="connsiteY6" fmla="*/ 1360170 h 2651148"/>
              <a:gd name="connsiteX7" fmla="*/ 3752852 w 3752852"/>
              <a:gd name="connsiteY7" fmla="*/ 1943100 h 2651148"/>
              <a:gd name="connsiteX8" fmla="*/ 3752852 w 3752852"/>
              <a:gd name="connsiteY8" fmla="*/ 2331720 h 2651148"/>
              <a:gd name="connsiteX9" fmla="*/ 370910 w 3752852"/>
              <a:gd name="connsiteY9" fmla="*/ 2331720 h 2651148"/>
              <a:gd name="connsiteX10" fmla="*/ 0 w 3752852"/>
              <a:gd name="connsiteY10" fmla="*/ 2651148 h 2651148"/>
              <a:gd name="connsiteX11" fmla="*/ 3812 w 3752852"/>
              <a:gd name="connsiteY11" fmla="*/ 2331720 h 2651148"/>
              <a:gd name="connsiteX12" fmla="*/ 3812 w 3752852"/>
              <a:gd name="connsiteY12" fmla="*/ 1943100 h 2651148"/>
              <a:gd name="connsiteX13" fmla="*/ 3812 w 3752852"/>
              <a:gd name="connsiteY13" fmla="*/ 1360170 h 2651148"/>
              <a:gd name="connsiteX14" fmla="*/ 3812 w 3752852"/>
              <a:gd name="connsiteY14" fmla="*/ 1360170 h 2651148"/>
              <a:gd name="connsiteX15" fmla="*/ 3812 w 3752852"/>
              <a:gd name="connsiteY15" fmla="*/ 0 h 2651148"/>
              <a:gd name="connsiteX0" fmla="*/ 2079 w 3751119"/>
              <a:gd name="connsiteY0" fmla="*/ 0 h 2641357"/>
              <a:gd name="connsiteX1" fmla="*/ 626919 w 3751119"/>
              <a:gd name="connsiteY1" fmla="*/ 0 h 2641357"/>
              <a:gd name="connsiteX2" fmla="*/ 626919 w 3751119"/>
              <a:gd name="connsiteY2" fmla="*/ 0 h 2641357"/>
              <a:gd name="connsiteX3" fmla="*/ 1564179 w 3751119"/>
              <a:gd name="connsiteY3" fmla="*/ 0 h 2641357"/>
              <a:gd name="connsiteX4" fmla="*/ 3751119 w 3751119"/>
              <a:gd name="connsiteY4" fmla="*/ 0 h 2641357"/>
              <a:gd name="connsiteX5" fmla="*/ 3751119 w 3751119"/>
              <a:gd name="connsiteY5" fmla="*/ 1360170 h 2641357"/>
              <a:gd name="connsiteX6" fmla="*/ 3751119 w 3751119"/>
              <a:gd name="connsiteY6" fmla="*/ 1360170 h 2641357"/>
              <a:gd name="connsiteX7" fmla="*/ 3751119 w 3751119"/>
              <a:gd name="connsiteY7" fmla="*/ 1943100 h 2641357"/>
              <a:gd name="connsiteX8" fmla="*/ 3751119 w 3751119"/>
              <a:gd name="connsiteY8" fmla="*/ 2331720 h 2641357"/>
              <a:gd name="connsiteX9" fmla="*/ 369177 w 3751119"/>
              <a:gd name="connsiteY9" fmla="*/ 2331720 h 2641357"/>
              <a:gd name="connsiteX10" fmla="*/ 0 w 3751119"/>
              <a:gd name="connsiteY10" fmla="*/ 2641357 h 2641357"/>
              <a:gd name="connsiteX11" fmla="*/ 2079 w 3751119"/>
              <a:gd name="connsiteY11" fmla="*/ 2331720 h 2641357"/>
              <a:gd name="connsiteX12" fmla="*/ 2079 w 3751119"/>
              <a:gd name="connsiteY12" fmla="*/ 1943100 h 2641357"/>
              <a:gd name="connsiteX13" fmla="*/ 2079 w 3751119"/>
              <a:gd name="connsiteY13" fmla="*/ 1360170 h 2641357"/>
              <a:gd name="connsiteX14" fmla="*/ 2079 w 3751119"/>
              <a:gd name="connsiteY14" fmla="*/ 1360170 h 2641357"/>
              <a:gd name="connsiteX15" fmla="*/ 2079 w 3751119"/>
              <a:gd name="connsiteY15" fmla="*/ 0 h 2641357"/>
              <a:gd name="connsiteX0" fmla="*/ 2079 w 3751119"/>
              <a:gd name="connsiteY0" fmla="*/ 0 h 2641357"/>
              <a:gd name="connsiteX1" fmla="*/ 626919 w 3751119"/>
              <a:gd name="connsiteY1" fmla="*/ 0 h 2641357"/>
              <a:gd name="connsiteX2" fmla="*/ 626919 w 3751119"/>
              <a:gd name="connsiteY2" fmla="*/ 0 h 2641357"/>
              <a:gd name="connsiteX3" fmla="*/ 1564179 w 3751119"/>
              <a:gd name="connsiteY3" fmla="*/ 0 h 2641357"/>
              <a:gd name="connsiteX4" fmla="*/ 3751119 w 3751119"/>
              <a:gd name="connsiteY4" fmla="*/ 0 h 2641357"/>
              <a:gd name="connsiteX5" fmla="*/ 3751119 w 3751119"/>
              <a:gd name="connsiteY5" fmla="*/ 1360170 h 2641357"/>
              <a:gd name="connsiteX6" fmla="*/ 3751119 w 3751119"/>
              <a:gd name="connsiteY6" fmla="*/ 1360170 h 2641357"/>
              <a:gd name="connsiteX7" fmla="*/ 3751119 w 3751119"/>
              <a:gd name="connsiteY7" fmla="*/ 1943100 h 2641357"/>
              <a:gd name="connsiteX8" fmla="*/ 3751119 w 3751119"/>
              <a:gd name="connsiteY8" fmla="*/ 2331720 h 2641357"/>
              <a:gd name="connsiteX9" fmla="*/ 369177 w 3751119"/>
              <a:gd name="connsiteY9" fmla="*/ 2331720 h 2641357"/>
              <a:gd name="connsiteX10" fmla="*/ 0 w 3751119"/>
              <a:gd name="connsiteY10" fmla="*/ 2641357 h 2641357"/>
              <a:gd name="connsiteX11" fmla="*/ 2079 w 3751119"/>
              <a:gd name="connsiteY11" fmla="*/ 2331720 h 2641357"/>
              <a:gd name="connsiteX12" fmla="*/ 2079 w 3751119"/>
              <a:gd name="connsiteY12" fmla="*/ 1943100 h 2641357"/>
              <a:gd name="connsiteX13" fmla="*/ 2079 w 3751119"/>
              <a:gd name="connsiteY13" fmla="*/ 1360170 h 2641357"/>
              <a:gd name="connsiteX14" fmla="*/ 2079 w 3751119"/>
              <a:gd name="connsiteY14" fmla="*/ 1360170 h 2641357"/>
              <a:gd name="connsiteX15" fmla="*/ 2079 w 3751119"/>
              <a:gd name="connsiteY15" fmla="*/ 0 h 2641357"/>
              <a:gd name="connsiteX0" fmla="*/ 2176 w 3751216"/>
              <a:gd name="connsiteY0" fmla="*/ 0 h 2641368"/>
              <a:gd name="connsiteX1" fmla="*/ 627016 w 3751216"/>
              <a:gd name="connsiteY1" fmla="*/ 0 h 2641368"/>
              <a:gd name="connsiteX2" fmla="*/ 627016 w 3751216"/>
              <a:gd name="connsiteY2" fmla="*/ 0 h 2641368"/>
              <a:gd name="connsiteX3" fmla="*/ 1564276 w 3751216"/>
              <a:gd name="connsiteY3" fmla="*/ 0 h 2641368"/>
              <a:gd name="connsiteX4" fmla="*/ 3751216 w 3751216"/>
              <a:gd name="connsiteY4" fmla="*/ 0 h 2641368"/>
              <a:gd name="connsiteX5" fmla="*/ 3751216 w 3751216"/>
              <a:gd name="connsiteY5" fmla="*/ 1360170 h 2641368"/>
              <a:gd name="connsiteX6" fmla="*/ 3751216 w 3751216"/>
              <a:gd name="connsiteY6" fmla="*/ 1360170 h 2641368"/>
              <a:gd name="connsiteX7" fmla="*/ 3751216 w 3751216"/>
              <a:gd name="connsiteY7" fmla="*/ 1943100 h 2641368"/>
              <a:gd name="connsiteX8" fmla="*/ 3751216 w 3751216"/>
              <a:gd name="connsiteY8" fmla="*/ 2331720 h 2641368"/>
              <a:gd name="connsiteX9" fmla="*/ 369274 w 3751216"/>
              <a:gd name="connsiteY9" fmla="*/ 2331720 h 2641368"/>
              <a:gd name="connsiteX10" fmla="*/ 97 w 3751216"/>
              <a:gd name="connsiteY10" fmla="*/ 2641357 h 2641368"/>
              <a:gd name="connsiteX11" fmla="*/ 2176 w 3751216"/>
              <a:gd name="connsiteY11" fmla="*/ 2331720 h 2641368"/>
              <a:gd name="connsiteX12" fmla="*/ 2176 w 3751216"/>
              <a:gd name="connsiteY12" fmla="*/ 1943100 h 2641368"/>
              <a:gd name="connsiteX13" fmla="*/ 2176 w 3751216"/>
              <a:gd name="connsiteY13" fmla="*/ 1360170 h 2641368"/>
              <a:gd name="connsiteX14" fmla="*/ 2176 w 3751216"/>
              <a:gd name="connsiteY14" fmla="*/ 1360170 h 2641368"/>
              <a:gd name="connsiteX15" fmla="*/ 2176 w 3751216"/>
              <a:gd name="connsiteY15" fmla="*/ 0 h 2641368"/>
              <a:gd name="connsiteX0" fmla="*/ 2176 w 3751216"/>
              <a:gd name="connsiteY0" fmla="*/ 0 h 2641368"/>
              <a:gd name="connsiteX1" fmla="*/ 627016 w 3751216"/>
              <a:gd name="connsiteY1" fmla="*/ 0 h 2641368"/>
              <a:gd name="connsiteX2" fmla="*/ 627016 w 3751216"/>
              <a:gd name="connsiteY2" fmla="*/ 0 h 2641368"/>
              <a:gd name="connsiteX3" fmla="*/ 1564276 w 3751216"/>
              <a:gd name="connsiteY3" fmla="*/ 0 h 2641368"/>
              <a:gd name="connsiteX4" fmla="*/ 3751216 w 3751216"/>
              <a:gd name="connsiteY4" fmla="*/ 0 h 2641368"/>
              <a:gd name="connsiteX5" fmla="*/ 3751216 w 3751216"/>
              <a:gd name="connsiteY5" fmla="*/ 1360170 h 2641368"/>
              <a:gd name="connsiteX6" fmla="*/ 3751216 w 3751216"/>
              <a:gd name="connsiteY6" fmla="*/ 1360170 h 2641368"/>
              <a:gd name="connsiteX7" fmla="*/ 3751216 w 3751216"/>
              <a:gd name="connsiteY7" fmla="*/ 1943100 h 2641368"/>
              <a:gd name="connsiteX8" fmla="*/ 3751216 w 3751216"/>
              <a:gd name="connsiteY8" fmla="*/ 2331720 h 2641368"/>
              <a:gd name="connsiteX9" fmla="*/ 369274 w 3751216"/>
              <a:gd name="connsiteY9" fmla="*/ 2331720 h 2641368"/>
              <a:gd name="connsiteX10" fmla="*/ 97 w 3751216"/>
              <a:gd name="connsiteY10" fmla="*/ 2641357 h 2641368"/>
              <a:gd name="connsiteX11" fmla="*/ 2176 w 3751216"/>
              <a:gd name="connsiteY11" fmla="*/ 2331720 h 2641368"/>
              <a:gd name="connsiteX12" fmla="*/ 2176 w 3751216"/>
              <a:gd name="connsiteY12" fmla="*/ 1943100 h 2641368"/>
              <a:gd name="connsiteX13" fmla="*/ 2176 w 3751216"/>
              <a:gd name="connsiteY13" fmla="*/ 1360170 h 2641368"/>
              <a:gd name="connsiteX14" fmla="*/ 2176 w 3751216"/>
              <a:gd name="connsiteY14" fmla="*/ 1360170 h 2641368"/>
              <a:gd name="connsiteX15" fmla="*/ 2176 w 3751216"/>
              <a:gd name="connsiteY15" fmla="*/ 0 h 2641368"/>
              <a:gd name="connsiteX0" fmla="*/ 2176 w 3751216"/>
              <a:gd name="connsiteY0" fmla="*/ 0 h 2641368"/>
              <a:gd name="connsiteX1" fmla="*/ 627016 w 3751216"/>
              <a:gd name="connsiteY1" fmla="*/ 0 h 2641368"/>
              <a:gd name="connsiteX2" fmla="*/ 627016 w 3751216"/>
              <a:gd name="connsiteY2" fmla="*/ 0 h 2641368"/>
              <a:gd name="connsiteX3" fmla="*/ 1564276 w 3751216"/>
              <a:gd name="connsiteY3" fmla="*/ 0 h 2641368"/>
              <a:gd name="connsiteX4" fmla="*/ 3751216 w 3751216"/>
              <a:gd name="connsiteY4" fmla="*/ 0 h 2641368"/>
              <a:gd name="connsiteX5" fmla="*/ 3751216 w 3751216"/>
              <a:gd name="connsiteY5" fmla="*/ 1360170 h 2641368"/>
              <a:gd name="connsiteX6" fmla="*/ 3751216 w 3751216"/>
              <a:gd name="connsiteY6" fmla="*/ 1360170 h 2641368"/>
              <a:gd name="connsiteX7" fmla="*/ 3751216 w 3751216"/>
              <a:gd name="connsiteY7" fmla="*/ 1943100 h 2641368"/>
              <a:gd name="connsiteX8" fmla="*/ 3751216 w 3751216"/>
              <a:gd name="connsiteY8" fmla="*/ 2331720 h 2641368"/>
              <a:gd name="connsiteX9" fmla="*/ 369274 w 3751216"/>
              <a:gd name="connsiteY9" fmla="*/ 2331720 h 2641368"/>
              <a:gd name="connsiteX10" fmla="*/ 97 w 3751216"/>
              <a:gd name="connsiteY10" fmla="*/ 2641357 h 2641368"/>
              <a:gd name="connsiteX11" fmla="*/ 2176 w 3751216"/>
              <a:gd name="connsiteY11" fmla="*/ 2331720 h 2641368"/>
              <a:gd name="connsiteX12" fmla="*/ 2176 w 3751216"/>
              <a:gd name="connsiteY12" fmla="*/ 1943100 h 2641368"/>
              <a:gd name="connsiteX13" fmla="*/ 2176 w 3751216"/>
              <a:gd name="connsiteY13" fmla="*/ 1360170 h 2641368"/>
              <a:gd name="connsiteX14" fmla="*/ 2176 w 3751216"/>
              <a:gd name="connsiteY14" fmla="*/ 1360170 h 2641368"/>
              <a:gd name="connsiteX15" fmla="*/ 2176 w 3751216"/>
              <a:gd name="connsiteY15" fmla="*/ 0 h 2641368"/>
              <a:gd name="connsiteX0" fmla="*/ 28222 w 3777262"/>
              <a:gd name="connsiteY0" fmla="*/ 0 h 2360506"/>
              <a:gd name="connsiteX1" fmla="*/ 653062 w 3777262"/>
              <a:gd name="connsiteY1" fmla="*/ 0 h 2360506"/>
              <a:gd name="connsiteX2" fmla="*/ 653062 w 3777262"/>
              <a:gd name="connsiteY2" fmla="*/ 0 h 2360506"/>
              <a:gd name="connsiteX3" fmla="*/ 1590322 w 3777262"/>
              <a:gd name="connsiteY3" fmla="*/ 0 h 2360506"/>
              <a:gd name="connsiteX4" fmla="*/ 3777262 w 3777262"/>
              <a:gd name="connsiteY4" fmla="*/ 0 h 2360506"/>
              <a:gd name="connsiteX5" fmla="*/ 3777262 w 3777262"/>
              <a:gd name="connsiteY5" fmla="*/ 1360170 h 2360506"/>
              <a:gd name="connsiteX6" fmla="*/ 3777262 w 3777262"/>
              <a:gd name="connsiteY6" fmla="*/ 1360170 h 2360506"/>
              <a:gd name="connsiteX7" fmla="*/ 3777262 w 3777262"/>
              <a:gd name="connsiteY7" fmla="*/ 1943100 h 2360506"/>
              <a:gd name="connsiteX8" fmla="*/ 3777262 w 3777262"/>
              <a:gd name="connsiteY8" fmla="*/ 2331720 h 2360506"/>
              <a:gd name="connsiteX9" fmla="*/ 395320 w 3777262"/>
              <a:gd name="connsiteY9" fmla="*/ 2331720 h 2360506"/>
              <a:gd name="connsiteX10" fmla="*/ 28222 w 3777262"/>
              <a:gd name="connsiteY10" fmla="*/ 2331720 h 2360506"/>
              <a:gd name="connsiteX11" fmla="*/ 28222 w 3777262"/>
              <a:gd name="connsiteY11" fmla="*/ 1943100 h 2360506"/>
              <a:gd name="connsiteX12" fmla="*/ 28222 w 3777262"/>
              <a:gd name="connsiteY12" fmla="*/ 1360170 h 2360506"/>
              <a:gd name="connsiteX13" fmla="*/ 28222 w 3777262"/>
              <a:gd name="connsiteY13" fmla="*/ 1360170 h 2360506"/>
              <a:gd name="connsiteX14" fmla="*/ 28222 w 3777262"/>
              <a:gd name="connsiteY14" fmla="*/ 0 h 2360506"/>
              <a:gd name="connsiteX0" fmla="*/ 35768 w 3784808"/>
              <a:gd name="connsiteY0" fmla="*/ 0 h 2618863"/>
              <a:gd name="connsiteX1" fmla="*/ 660608 w 3784808"/>
              <a:gd name="connsiteY1" fmla="*/ 0 h 2618863"/>
              <a:gd name="connsiteX2" fmla="*/ 660608 w 3784808"/>
              <a:gd name="connsiteY2" fmla="*/ 0 h 2618863"/>
              <a:gd name="connsiteX3" fmla="*/ 1597868 w 3784808"/>
              <a:gd name="connsiteY3" fmla="*/ 0 h 2618863"/>
              <a:gd name="connsiteX4" fmla="*/ 3784808 w 3784808"/>
              <a:gd name="connsiteY4" fmla="*/ 0 h 2618863"/>
              <a:gd name="connsiteX5" fmla="*/ 3784808 w 3784808"/>
              <a:gd name="connsiteY5" fmla="*/ 1360170 h 2618863"/>
              <a:gd name="connsiteX6" fmla="*/ 3784808 w 3784808"/>
              <a:gd name="connsiteY6" fmla="*/ 1360170 h 2618863"/>
              <a:gd name="connsiteX7" fmla="*/ 3784808 w 3784808"/>
              <a:gd name="connsiteY7" fmla="*/ 1943100 h 2618863"/>
              <a:gd name="connsiteX8" fmla="*/ 3784808 w 3784808"/>
              <a:gd name="connsiteY8" fmla="*/ 2331720 h 2618863"/>
              <a:gd name="connsiteX9" fmla="*/ 402866 w 3784808"/>
              <a:gd name="connsiteY9" fmla="*/ 2331720 h 2618863"/>
              <a:gd name="connsiteX10" fmla="*/ 21904 w 3784808"/>
              <a:gd name="connsiteY10" fmla="*/ 2610739 h 2618863"/>
              <a:gd name="connsiteX11" fmla="*/ 35768 w 3784808"/>
              <a:gd name="connsiteY11" fmla="*/ 1943100 h 2618863"/>
              <a:gd name="connsiteX12" fmla="*/ 35768 w 3784808"/>
              <a:gd name="connsiteY12" fmla="*/ 1360170 h 2618863"/>
              <a:gd name="connsiteX13" fmla="*/ 35768 w 3784808"/>
              <a:gd name="connsiteY13" fmla="*/ 1360170 h 2618863"/>
              <a:gd name="connsiteX14" fmla="*/ 35768 w 3784808"/>
              <a:gd name="connsiteY14" fmla="*/ 0 h 2618863"/>
              <a:gd name="connsiteX0" fmla="*/ 13864 w 3762904"/>
              <a:gd name="connsiteY0" fmla="*/ 0 h 2610739"/>
              <a:gd name="connsiteX1" fmla="*/ 638704 w 3762904"/>
              <a:gd name="connsiteY1" fmla="*/ 0 h 2610739"/>
              <a:gd name="connsiteX2" fmla="*/ 638704 w 3762904"/>
              <a:gd name="connsiteY2" fmla="*/ 0 h 2610739"/>
              <a:gd name="connsiteX3" fmla="*/ 1575964 w 3762904"/>
              <a:gd name="connsiteY3" fmla="*/ 0 h 2610739"/>
              <a:gd name="connsiteX4" fmla="*/ 3762904 w 3762904"/>
              <a:gd name="connsiteY4" fmla="*/ 0 h 2610739"/>
              <a:gd name="connsiteX5" fmla="*/ 3762904 w 3762904"/>
              <a:gd name="connsiteY5" fmla="*/ 1360170 h 2610739"/>
              <a:gd name="connsiteX6" fmla="*/ 3762904 w 3762904"/>
              <a:gd name="connsiteY6" fmla="*/ 1360170 h 2610739"/>
              <a:gd name="connsiteX7" fmla="*/ 3762904 w 3762904"/>
              <a:gd name="connsiteY7" fmla="*/ 1943100 h 2610739"/>
              <a:gd name="connsiteX8" fmla="*/ 3762904 w 3762904"/>
              <a:gd name="connsiteY8" fmla="*/ 2331720 h 2610739"/>
              <a:gd name="connsiteX9" fmla="*/ 380962 w 3762904"/>
              <a:gd name="connsiteY9" fmla="*/ 2331720 h 2610739"/>
              <a:gd name="connsiteX10" fmla="*/ 0 w 3762904"/>
              <a:gd name="connsiteY10" fmla="*/ 2610739 h 2610739"/>
              <a:gd name="connsiteX11" fmla="*/ 13864 w 3762904"/>
              <a:gd name="connsiteY11" fmla="*/ 1943100 h 2610739"/>
              <a:gd name="connsiteX12" fmla="*/ 13864 w 3762904"/>
              <a:gd name="connsiteY12" fmla="*/ 1360170 h 2610739"/>
              <a:gd name="connsiteX13" fmla="*/ 13864 w 3762904"/>
              <a:gd name="connsiteY13" fmla="*/ 1360170 h 2610739"/>
              <a:gd name="connsiteX14" fmla="*/ 13864 w 3762904"/>
              <a:gd name="connsiteY14" fmla="*/ 0 h 2610739"/>
              <a:gd name="connsiteX0" fmla="*/ 13864 w 3762904"/>
              <a:gd name="connsiteY0" fmla="*/ 0 h 2610739"/>
              <a:gd name="connsiteX1" fmla="*/ 638704 w 3762904"/>
              <a:gd name="connsiteY1" fmla="*/ 0 h 2610739"/>
              <a:gd name="connsiteX2" fmla="*/ 638704 w 3762904"/>
              <a:gd name="connsiteY2" fmla="*/ 0 h 2610739"/>
              <a:gd name="connsiteX3" fmla="*/ 1575964 w 3762904"/>
              <a:gd name="connsiteY3" fmla="*/ 0 h 2610739"/>
              <a:gd name="connsiteX4" fmla="*/ 3762904 w 3762904"/>
              <a:gd name="connsiteY4" fmla="*/ 0 h 2610739"/>
              <a:gd name="connsiteX5" fmla="*/ 3762904 w 3762904"/>
              <a:gd name="connsiteY5" fmla="*/ 1360170 h 2610739"/>
              <a:gd name="connsiteX6" fmla="*/ 3762904 w 3762904"/>
              <a:gd name="connsiteY6" fmla="*/ 1360170 h 2610739"/>
              <a:gd name="connsiteX7" fmla="*/ 3762904 w 3762904"/>
              <a:gd name="connsiteY7" fmla="*/ 1943100 h 2610739"/>
              <a:gd name="connsiteX8" fmla="*/ 3762904 w 3762904"/>
              <a:gd name="connsiteY8" fmla="*/ 2331720 h 2610739"/>
              <a:gd name="connsiteX9" fmla="*/ 380962 w 3762904"/>
              <a:gd name="connsiteY9" fmla="*/ 2331720 h 2610739"/>
              <a:gd name="connsiteX10" fmla="*/ 0 w 3762904"/>
              <a:gd name="connsiteY10" fmla="*/ 2610739 h 2610739"/>
              <a:gd name="connsiteX11" fmla="*/ 13864 w 3762904"/>
              <a:gd name="connsiteY11" fmla="*/ 1943100 h 2610739"/>
              <a:gd name="connsiteX12" fmla="*/ 13864 w 3762904"/>
              <a:gd name="connsiteY12" fmla="*/ 1360170 h 2610739"/>
              <a:gd name="connsiteX13" fmla="*/ 13864 w 3762904"/>
              <a:gd name="connsiteY13" fmla="*/ 1360170 h 2610739"/>
              <a:gd name="connsiteX14" fmla="*/ 13864 w 3762904"/>
              <a:gd name="connsiteY14" fmla="*/ 0 h 2610739"/>
              <a:gd name="connsiteX0" fmla="*/ 13864 w 3762904"/>
              <a:gd name="connsiteY0" fmla="*/ 0 h 2610739"/>
              <a:gd name="connsiteX1" fmla="*/ 638704 w 3762904"/>
              <a:gd name="connsiteY1" fmla="*/ 0 h 2610739"/>
              <a:gd name="connsiteX2" fmla="*/ 638704 w 3762904"/>
              <a:gd name="connsiteY2" fmla="*/ 0 h 2610739"/>
              <a:gd name="connsiteX3" fmla="*/ 1575964 w 3762904"/>
              <a:gd name="connsiteY3" fmla="*/ 0 h 2610739"/>
              <a:gd name="connsiteX4" fmla="*/ 3762904 w 3762904"/>
              <a:gd name="connsiteY4" fmla="*/ 0 h 2610739"/>
              <a:gd name="connsiteX5" fmla="*/ 3762904 w 3762904"/>
              <a:gd name="connsiteY5" fmla="*/ 1360170 h 2610739"/>
              <a:gd name="connsiteX6" fmla="*/ 3762904 w 3762904"/>
              <a:gd name="connsiteY6" fmla="*/ 1360170 h 2610739"/>
              <a:gd name="connsiteX7" fmla="*/ 3762904 w 3762904"/>
              <a:gd name="connsiteY7" fmla="*/ 1943100 h 2610739"/>
              <a:gd name="connsiteX8" fmla="*/ 3762904 w 3762904"/>
              <a:gd name="connsiteY8" fmla="*/ 2331720 h 2610739"/>
              <a:gd name="connsiteX9" fmla="*/ 380962 w 3762904"/>
              <a:gd name="connsiteY9" fmla="*/ 2331720 h 2610739"/>
              <a:gd name="connsiteX10" fmla="*/ 0 w 3762904"/>
              <a:gd name="connsiteY10" fmla="*/ 2610739 h 2610739"/>
              <a:gd name="connsiteX11" fmla="*/ 13864 w 3762904"/>
              <a:gd name="connsiteY11" fmla="*/ 1943100 h 2610739"/>
              <a:gd name="connsiteX12" fmla="*/ 13864 w 3762904"/>
              <a:gd name="connsiteY12" fmla="*/ 1360170 h 2610739"/>
              <a:gd name="connsiteX13" fmla="*/ 13864 w 3762904"/>
              <a:gd name="connsiteY13" fmla="*/ 1360170 h 2610739"/>
              <a:gd name="connsiteX14" fmla="*/ 13864 w 3762904"/>
              <a:gd name="connsiteY14" fmla="*/ 0 h 261073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7098 w 3749040"/>
              <a:gd name="connsiteY9" fmla="*/ 233172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7098 w 3749040"/>
              <a:gd name="connsiteY9" fmla="*/ 233172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56700 w 3749040"/>
              <a:gd name="connsiteY9" fmla="*/ 2312139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1899 w 3749040"/>
              <a:gd name="connsiteY9" fmla="*/ 234151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1899 w 3749040"/>
              <a:gd name="connsiteY9" fmla="*/ 234151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1899 w 3749040"/>
              <a:gd name="connsiteY9" fmla="*/ 234151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213033 w 3749040"/>
              <a:gd name="connsiteY9" fmla="*/ 2362534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49040" h="2620529">
                <a:moveTo>
                  <a:pt x="0" y="0"/>
                </a:moveTo>
                <a:lnTo>
                  <a:pt x="624840" y="0"/>
                </a:lnTo>
                <a:lnTo>
                  <a:pt x="624840" y="0"/>
                </a:lnTo>
                <a:lnTo>
                  <a:pt x="1562100" y="0"/>
                </a:lnTo>
                <a:lnTo>
                  <a:pt x="3749040" y="0"/>
                </a:lnTo>
                <a:lnTo>
                  <a:pt x="3749040" y="1360170"/>
                </a:lnTo>
                <a:lnTo>
                  <a:pt x="3749040" y="1360170"/>
                </a:lnTo>
                <a:lnTo>
                  <a:pt x="3749040" y="1943100"/>
                </a:lnTo>
                <a:lnTo>
                  <a:pt x="3749040" y="2331720"/>
                </a:lnTo>
                <a:lnTo>
                  <a:pt x="213033" y="2362534"/>
                </a:lnTo>
                <a:lnTo>
                  <a:pt x="3466" y="2620529"/>
                </a:lnTo>
                <a:cubicBezTo>
                  <a:pt x="2311" y="2394719"/>
                  <a:pt x="1155" y="2168910"/>
                  <a:pt x="0" y="1943100"/>
                </a:cubicBezTo>
                <a:lnTo>
                  <a:pt x="0" y="1360170"/>
                </a:lnTo>
                <a:lnTo>
                  <a:pt x="0" y="13601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45FB2F-CF04-1348-8FAC-FB8597BC7797}"/>
              </a:ext>
            </a:extLst>
          </p:cNvPr>
          <p:cNvSpPr txBox="1"/>
          <p:nvPr/>
        </p:nvSpPr>
        <p:spPr>
          <a:xfrm>
            <a:off x="1224195" y="2085717"/>
            <a:ext cx="5088339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Alex Azar Becomes Secretary of Health and Human Services </a:t>
            </a:r>
          </a:p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OIG Issued No-Sanctions Letter to PhRMA Over Patient Assistance Charity Program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AA17D08-E5B4-AF49-81BD-F3B1499B15C7}"/>
              </a:ext>
            </a:extLst>
          </p:cNvPr>
          <p:cNvSpPr/>
          <p:nvPr/>
        </p:nvSpPr>
        <p:spPr>
          <a:xfrm>
            <a:off x="809464" y="4742332"/>
            <a:ext cx="194872" cy="194872"/>
          </a:xfrm>
          <a:prstGeom prst="ellipse">
            <a:avLst/>
          </a:prstGeom>
          <a:solidFill>
            <a:srgbClr val="D63D24"/>
          </a:solidFill>
          <a:ln w="38100">
            <a:solidFill>
              <a:schemeClr val="bg1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7F697B-01B9-2342-B664-88A33AEA5312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91DDF5-16E4-7243-AC46-AC7403FBDD07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BC75E-E9CA-4248-B8B4-B179863D47C5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977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500">
        <p15:prstTrans prst="peelOff"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2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3AE57B4-DE33-4A4B-BD95-C8D39EC6E431}"/>
              </a:ext>
            </a:extLst>
          </p:cNvPr>
          <p:cNvGrpSpPr/>
          <p:nvPr/>
        </p:nvGrpSpPr>
        <p:grpSpPr>
          <a:xfrm>
            <a:off x="3046" y="-4538"/>
            <a:ext cx="12198096" cy="6867076"/>
            <a:chOff x="-1" y="0"/>
            <a:chExt cx="12198096" cy="686707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5353861-A031-7A4F-9870-53C7E2B61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8096" cy="686707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8776556-0BD9-3F4D-BE95-8DFFE78A1C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8454F3-5B7B-4047-AD41-5F489A397F9C}"/>
              </a:ext>
            </a:extLst>
          </p:cNvPr>
          <p:cNvGrpSpPr/>
          <p:nvPr/>
        </p:nvGrpSpPr>
        <p:grpSpPr>
          <a:xfrm>
            <a:off x="438458" y="1843507"/>
            <a:ext cx="5657542" cy="3832674"/>
            <a:chOff x="438458" y="1843507"/>
            <a:chExt cx="5657542" cy="383267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C7C862-E93E-C94D-8EA4-2B03EB94497E}"/>
                </a:ext>
              </a:extLst>
            </p:cNvPr>
            <p:cNvSpPr txBox="1"/>
            <p:nvPr/>
          </p:nvSpPr>
          <p:spPr>
            <a:xfrm>
              <a:off x="438458" y="5091406"/>
              <a:ext cx="936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January 2018</a:t>
              </a:r>
            </a:p>
          </p:txBody>
        </p:sp>
        <p:sp>
          <p:nvSpPr>
            <p:cNvPr id="26" name="Rectangular Callout 6">
              <a:extLst>
                <a:ext uri="{FF2B5EF4-FFF2-40B4-BE49-F238E27FC236}">
                  <a16:creationId xmlns:a16="http://schemas.microsoft.com/office/drawing/2014/main" id="{A69B441F-2697-0E4A-ADC5-51901DF3839F}"/>
                </a:ext>
              </a:extLst>
            </p:cNvPr>
            <p:cNvSpPr/>
            <p:nvPr/>
          </p:nvSpPr>
          <p:spPr>
            <a:xfrm>
              <a:off x="949163" y="1843507"/>
              <a:ext cx="5146837" cy="2568760"/>
            </a:xfrm>
            <a:custGeom>
              <a:avLst/>
              <a:gdLst>
                <a:gd name="connsiteX0" fmla="*/ 0 w 3749040"/>
                <a:gd name="connsiteY0" fmla="*/ 0 h 2331720"/>
                <a:gd name="connsiteX1" fmla="*/ 624840 w 3749040"/>
                <a:gd name="connsiteY1" fmla="*/ 0 h 2331720"/>
                <a:gd name="connsiteX2" fmla="*/ 624840 w 3749040"/>
                <a:gd name="connsiteY2" fmla="*/ 0 h 2331720"/>
                <a:gd name="connsiteX3" fmla="*/ 1562100 w 3749040"/>
                <a:gd name="connsiteY3" fmla="*/ 0 h 2331720"/>
                <a:gd name="connsiteX4" fmla="*/ 3749040 w 3749040"/>
                <a:gd name="connsiteY4" fmla="*/ 0 h 2331720"/>
                <a:gd name="connsiteX5" fmla="*/ 3749040 w 3749040"/>
                <a:gd name="connsiteY5" fmla="*/ 1360170 h 2331720"/>
                <a:gd name="connsiteX6" fmla="*/ 3749040 w 3749040"/>
                <a:gd name="connsiteY6" fmla="*/ 1360170 h 2331720"/>
                <a:gd name="connsiteX7" fmla="*/ 3749040 w 3749040"/>
                <a:gd name="connsiteY7" fmla="*/ 1943100 h 2331720"/>
                <a:gd name="connsiteX8" fmla="*/ 3749040 w 3749040"/>
                <a:gd name="connsiteY8" fmla="*/ 2331720 h 2331720"/>
                <a:gd name="connsiteX9" fmla="*/ 1562100 w 3749040"/>
                <a:gd name="connsiteY9" fmla="*/ 2331720 h 2331720"/>
                <a:gd name="connsiteX10" fmla="*/ 681988 w 3749040"/>
                <a:gd name="connsiteY10" fmla="*/ 2851787 h 2331720"/>
                <a:gd name="connsiteX11" fmla="*/ 624840 w 3749040"/>
                <a:gd name="connsiteY11" fmla="*/ 2331720 h 2331720"/>
                <a:gd name="connsiteX12" fmla="*/ 0 w 3749040"/>
                <a:gd name="connsiteY12" fmla="*/ 2331720 h 2331720"/>
                <a:gd name="connsiteX13" fmla="*/ 0 w 3749040"/>
                <a:gd name="connsiteY13" fmla="*/ 1943100 h 2331720"/>
                <a:gd name="connsiteX14" fmla="*/ 0 w 3749040"/>
                <a:gd name="connsiteY14" fmla="*/ 1360170 h 2331720"/>
                <a:gd name="connsiteX15" fmla="*/ 0 w 3749040"/>
                <a:gd name="connsiteY15" fmla="*/ 1360170 h 2331720"/>
                <a:gd name="connsiteX16" fmla="*/ 0 w 3749040"/>
                <a:gd name="connsiteY16" fmla="*/ 0 h 2331720"/>
                <a:gd name="connsiteX0" fmla="*/ 0 w 3749040"/>
                <a:gd name="connsiteY0" fmla="*/ 0 h 2851787"/>
                <a:gd name="connsiteX1" fmla="*/ 624840 w 3749040"/>
                <a:gd name="connsiteY1" fmla="*/ 0 h 2851787"/>
                <a:gd name="connsiteX2" fmla="*/ 624840 w 3749040"/>
                <a:gd name="connsiteY2" fmla="*/ 0 h 2851787"/>
                <a:gd name="connsiteX3" fmla="*/ 1562100 w 3749040"/>
                <a:gd name="connsiteY3" fmla="*/ 0 h 2851787"/>
                <a:gd name="connsiteX4" fmla="*/ 3749040 w 3749040"/>
                <a:gd name="connsiteY4" fmla="*/ 0 h 2851787"/>
                <a:gd name="connsiteX5" fmla="*/ 3749040 w 3749040"/>
                <a:gd name="connsiteY5" fmla="*/ 1360170 h 2851787"/>
                <a:gd name="connsiteX6" fmla="*/ 3749040 w 3749040"/>
                <a:gd name="connsiteY6" fmla="*/ 1360170 h 2851787"/>
                <a:gd name="connsiteX7" fmla="*/ 3749040 w 3749040"/>
                <a:gd name="connsiteY7" fmla="*/ 1943100 h 2851787"/>
                <a:gd name="connsiteX8" fmla="*/ 3749040 w 3749040"/>
                <a:gd name="connsiteY8" fmla="*/ 2331720 h 2851787"/>
                <a:gd name="connsiteX9" fmla="*/ 1562100 w 3749040"/>
                <a:gd name="connsiteY9" fmla="*/ 2331720 h 2851787"/>
                <a:gd name="connsiteX10" fmla="*/ 681988 w 3749040"/>
                <a:gd name="connsiteY10" fmla="*/ 2851787 h 2851787"/>
                <a:gd name="connsiteX11" fmla="*/ 0 w 3749040"/>
                <a:gd name="connsiteY11" fmla="*/ 2331720 h 2851787"/>
                <a:gd name="connsiteX12" fmla="*/ 0 w 3749040"/>
                <a:gd name="connsiteY12" fmla="*/ 1943100 h 2851787"/>
                <a:gd name="connsiteX13" fmla="*/ 0 w 3749040"/>
                <a:gd name="connsiteY13" fmla="*/ 1360170 h 2851787"/>
                <a:gd name="connsiteX14" fmla="*/ 0 w 3749040"/>
                <a:gd name="connsiteY14" fmla="*/ 1360170 h 2851787"/>
                <a:gd name="connsiteX15" fmla="*/ 0 w 3749040"/>
                <a:gd name="connsiteY15" fmla="*/ 0 h 285178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156591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199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46517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4303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71879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571879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370910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174 w 3749214"/>
                <a:gd name="connsiteY0" fmla="*/ 0 h 2640636"/>
                <a:gd name="connsiteX1" fmla="*/ 625014 w 3749214"/>
                <a:gd name="connsiteY1" fmla="*/ 0 h 2640636"/>
                <a:gd name="connsiteX2" fmla="*/ 625014 w 3749214"/>
                <a:gd name="connsiteY2" fmla="*/ 0 h 2640636"/>
                <a:gd name="connsiteX3" fmla="*/ 1562274 w 3749214"/>
                <a:gd name="connsiteY3" fmla="*/ 0 h 2640636"/>
                <a:gd name="connsiteX4" fmla="*/ 3749214 w 3749214"/>
                <a:gd name="connsiteY4" fmla="*/ 0 h 2640636"/>
                <a:gd name="connsiteX5" fmla="*/ 3749214 w 3749214"/>
                <a:gd name="connsiteY5" fmla="*/ 1360170 h 2640636"/>
                <a:gd name="connsiteX6" fmla="*/ 3749214 w 3749214"/>
                <a:gd name="connsiteY6" fmla="*/ 1360170 h 2640636"/>
                <a:gd name="connsiteX7" fmla="*/ 3749214 w 3749214"/>
                <a:gd name="connsiteY7" fmla="*/ 1943100 h 2640636"/>
                <a:gd name="connsiteX8" fmla="*/ 3749214 w 3749214"/>
                <a:gd name="connsiteY8" fmla="*/ 2331720 h 2640636"/>
                <a:gd name="connsiteX9" fmla="*/ 367272 w 3749214"/>
                <a:gd name="connsiteY9" fmla="*/ 2331720 h 2640636"/>
                <a:gd name="connsiteX10" fmla="*/ 3805 w 3749214"/>
                <a:gd name="connsiteY10" fmla="*/ 2640636 h 2640636"/>
                <a:gd name="connsiteX11" fmla="*/ 174 w 3749214"/>
                <a:gd name="connsiteY11" fmla="*/ 2331720 h 2640636"/>
                <a:gd name="connsiteX12" fmla="*/ 174 w 3749214"/>
                <a:gd name="connsiteY12" fmla="*/ 1943100 h 2640636"/>
                <a:gd name="connsiteX13" fmla="*/ 174 w 3749214"/>
                <a:gd name="connsiteY13" fmla="*/ 1360170 h 2640636"/>
                <a:gd name="connsiteX14" fmla="*/ 174 w 3749214"/>
                <a:gd name="connsiteY14" fmla="*/ 1360170 h 2640636"/>
                <a:gd name="connsiteX15" fmla="*/ 174 w 3749214"/>
                <a:gd name="connsiteY15" fmla="*/ 0 h 2640636"/>
                <a:gd name="connsiteX0" fmla="*/ 3812 w 3752852"/>
                <a:gd name="connsiteY0" fmla="*/ 0 h 2651148"/>
                <a:gd name="connsiteX1" fmla="*/ 628652 w 3752852"/>
                <a:gd name="connsiteY1" fmla="*/ 0 h 2651148"/>
                <a:gd name="connsiteX2" fmla="*/ 628652 w 3752852"/>
                <a:gd name="connsiteY2" fmla="*/ 0 h 2651148"/>
                <a:gd name="connsiteX3" fmla="*/ 1565912 w 3752852"/>
                <a:gd name="connsiteY3" fmla="*/ 0 h 2651148"/>
                <a:gd name="connsiteX4" fmla="*/ 3752852 w 3752852"/>
                <a:gd name="connsiteY4" fmla="*/ 0 h 2651148"/>
                <a:gd name="connsiteX5" fmla="*/ 3752852 w 3752852"/>
                <a:gd name="connsiteY5" fmla="*/ 1360170 h 2651148"/>
                <a:gd name="connsiteX6" fmla="*/ 3752852 w 3752852"/>
                <a:gd name="connsiteY6" fmla="*/ 1360170 h 2651148"/>
                <a:gd name="connsiteX7" fmla="*/ 3752852 w 3752852"/>
                <a:gd name="connsiteY7" fmla="*/ 1943100 h 2651148"/>
                <a:gd name="connsiteX8" fmla="*/ 3752852 w 3752852"/>
                <a:gd name="connsiteY8" fmla="*/ 2331720 h 2651148"/>
                <a:gd name="connsiteX9" fmla="*/ 370910 w 3752852"/>
                <a:gd name="connsiteY9" fmla="*/ 2331720 h 2651148"/>
                <a:gd name="connsiteX10" fmla="*/ 0 w 3752852"/>
                <a:gd name="connsiteY10" fmla="*/ 2651148 h 2651148"/>
                <a:gd name="connsiteX11" fmla="*/ 3812 w 3752852"/>
                <a:gd name="connsiteY11" fmla="*/ 2331720 h 2651148"/>
                <a:gd name="connsiteX12" fmla="*/ 3812 w 3752852"/>
                <a:gd name="connsiteY12" fmla="*/ 1943100 h 2651148"/>
                <a:gd name="connsiteX13" fmla="*/ 3812 w 3752852"/>
                <a:gd name="connsiteY13" fmla="*/ 1360170 h 2651148"/>
                <a:gd name="connsiteX14" fmla="*/ 3812 w 3752852"/>
                <a:gd name="connsiteY14" fmla="*/ 1360170 h 2651148"/>
                <a:gd name="connsiteX15" fmla="*/ 3812 w 3752852"/>
                <a:gd name="connsiteY15" fmla="*/ 0 h 2651148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8222 w 3777262"/>
                <a:gd name="connsiteY0" fmla="*/ 0 h 2360506"/>
                <a:gd name="connsiteX1" fmla="*/ 653062 w 3777262"/>
                <a:gd name="connsiteY1" fmla="*/ 0 h 2360506"/>
                <a:gd name="connsiteX2" fmla="*/ 653062 w 3777262"/>
                <a:gd name="connsiteY2" fmla="*/ 0 h 2360506"/>
                <a:gd name="connsiteX3" fmla="*/ 1590322 w 3777262"/>
                <a:gd name="connsiteY3" fmla="*/ 0 h 2360506"/>
                <a:gd name="connsiteX4" fmla="*/ 3777262 w 3777262"/>
                <a:gd name="connsiteY4" fmla="*/ 0 h 2360506"/>
                <a:gd name="connsiteX5" fmla="*/ 3777262 w 3777262"/>
                <a:gd name="connsiteY5" fmla="*/ 1360170 h 2360506"/>
                <a:gd name="connsiteX6" fmla="*/ 3777262 w 3777262"/>
                <a:gd name="connsiteY6" fmla="*/ 1360170 h 2360506"/>
                <a:gd name="connsiteX7" fmla="*/ 3777262 w 3777262"/>
                <a:gd name="connsiteY7" fmla="*/ 1943100 h 2360506"/>
                <a:gd name="connsiteX8" fmla="*/ 3777262 w 3777262"/>
                <a:gd name="connsiteY8" fmla="*/ 2331720 h 2360506"/>
                <a:gd name="connsiteX9" fmla="*/ 395320 w 3777262"/>
                <a:gd name="connsiteY9" fmla="*/ 2331720 h 2360506"/>
                <a:gd name="connsiteX10" fmla="*/ 28222 w 3777262"/>
                <a:gd name="connsiteY10" fmla="*/ 2331720 h 2360506"/>
                <a:gd name="connsiteX11" fmla="*/ 28222 w 3777262"/>
                <a:gd name="connsiteY11" fmla="*/ 1943100 h 2360506"/>
                <a:gd name="connsiteX12" fmla="*/ 28222 w 3777262"/>
                <a:gd name="connsiteY12" fmla="*/ 1360170 h 2360506"/>
                <a:gd name="connsiteX13" fmla="*/ 28222 w 3777262"/>
                <a:gd name="connsiteY13" fmla="*/ 1360170 h 2360506"/>
                <a:gd name="connsiteX14" fmla="*/ 28222 w 3777262"/>
                <a:gd name="connsiteY14" fmla="*/ 0 h 2360506"/>
                <a:gd name="connsiteX0" fmla="*/ 35768 w 3784808"/>
                <a:gd name="connsiteY0" fmla="*/ 0 h 2618863"/>
                <a:gd name="connsiteX1" fmla="*/ 660608 w 3784808"/>
                <a:gd name="connsiteY1" fmla="*/ 0 h 2618863"/>
                <a:gd name="connsiteX2" fmla="*/ 660608 w 3784808"/>
                <a:gd name="connsiteY2" fmla="*/ 0 h 2618863"/>
                <a:gd name="connsiteX3" fmla="*/ 1597868 w 3784808"/>
                <a:gd name="connsiteY3" fmla="*/ 0 h 2618863"/>
                <a:gd name="connsiteX4" fmla="*/ 3784808 w 3784808"/>
                <a:gd name="connsiteY4" fmla="*/ 0 h 2618863"/>
                <a:gd name="connsiteX5" fmla="*/ 3784808 w 3784808"/>
                <a:gd name="connsiteY5" fmla="*/ 1360170 h 2618863"/>
                <a:gd name="connsiteX6" fmla="*/ 3784808 w 3784808"/>
                <a:gd name="connsiteY6" fmla="*/ 1360170 h 2618863"/>
                <a:gd name="connsiteX7" fmla="*/ 3784808 w 3784808"/>
                <a:gd name="connsiteY7" fmla="*/ 1943100 h 2618863"/>
                <a:gd name="connsiteX8" fmla="*/ 3784808 w 3784808"/>
                <a:gd name="connsiteY8" fmla="*/ 2331720 h 2618863"/>
                <a:gd name="connsiteX9" fmla="*/ 402866 w 3784808"/>
                <a:gd name="connsiteY9" fmla="*/ 2331720 h 2618863"/>
                <a:gd name="connsiteX10" fmla="*/ 21904 w 3784808"/>
                <a:gd name="connsiteY10" fmla="*/ 2610739 h 2618863"/>
                <a:gd name="connsiteX11" fmla="*/ 35768 w 3784808"/>
                <a:gd name="connsiteY11" fmla="*/ 1943100 h 2618863"/>
                <a:gd name="connsiteX12" fmla="*/ 35768 w 3784808"/>
                <a:gd name="connsiteY12" fmla="*/ 1360170 h 2618863"/>
                <a:gd name="connsiteX13" fmla="*/ 35768 w 3784808"/>
                <a:gd name="connsiteY13" fmla="*/ 1360170 h 2618863"/>
                <a:gd name="connsiteX14" fmla="*/ 35768 w 3784808"/>
                <a:gd name="connsiteY14" fmla="*/ 0 h 2618863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56700 w 3749040"/>
                <a:gd name="connsiteY9" fmla="*/ 2312139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213033 w 3749040"/>
                <a:gd name="connsiteY9" fmla="*/ 2362534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49040" h="2620529">
                  <a:moveTo>
                    <a:pt x="0" y="0"/>
                  </a:moveTo>
                  <a:lnTo>
                    <a:pt x="624840" y="0"/>
                  </a:lnTo>
                  <a:lnTo>
                    <a:pt x="624840" y="0"/>
                  </a:lnTo>
                  <a:lnTo>
                    <a:pt x="1562100" y="0"/>
                  </a:lnTo>
                  <a:lnTo>
                    <a:pt x="3749040" y="0"/>
                  </a:lnTo>
                  <a:lnTo>
                    <a:pt x="3749040" y="1360170"/>
                  </a:lnTo>
                  <a:lnTo>
                    <a:pt x="3749040" y="1360170"/>
                  </a:lnTo>
                  <a:lnTo>
                    <a:pt x="3749040" y="1943100"/>
                  </a:lnTo>
                  <a:lnTo>
                    <a:pt x="3749040" y="2331720"/>
                  </a:lnTo>
                  <a:lnTo>
                    <a:pt x="213033" y="2362534"/>
                  </a:lnTo>
                  <a:lnTo>
                    <a:pt x="3466" y="2620529"/>
                  </a:lnTo>
                  <a:cubicBezTo>
                    <a:pt x="2311" y="2394719"/>
                    <a:pt x="1155" y="2168910"/>
                    <a:pt x="0" y="1943100"/>
                  </a:cubicBezTo>
                  <a:lnTo>
                    <a:pt x="0" y="1360170"/>
                  </a:lnTo>
                  <a:lnTo>
                    <a:pt x="0" y="1360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016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4A93178-6814-DD4A-B889-8E9DC30D10F9}"/>
                </a:ext>
              </a:extLst>
            </p:cNvPr>
            <p:cNvSpPr txBox="1"/>
            <p:nvPr/>
          </p:nvSpPr>
          <p:spPr>
            <a:xfrm>
              <a:off x="1224196" y="2085717"/>
              <a:ext cx="4871804" cy="188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solidFill>
                    <a:srgbClr val="D2D2D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Alex Azar Becomes Secretary of Health and Human Services </a:t>
              </a:r>
            </a:p>
            <a:p>
              <a:pPr marL="14288">
                <a:spcBef>
                  <a:spcPts val="800"/>
                </a:spcBef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OIG Issued No-Sanctions Letter to PhRMA Over Patient Assistance Charity Program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E2ABEA-2408-984A-96FF-C3710E5553DB}"/>
                </a:ext>
              </a:extLst>
            </p:cNvPr>
            <p:cNvSpPr/>
            <p:nvPr/>
          </p:nvSpPr>
          <p:spPr>
            <a:xfrm>
              <a:off x="809464" y="4742332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9272699-CA71-E646-93B3-1AD707A4185C}"/>
              </a:ext>
            </a:extLst>
          </p:cNvPr>
          <p:cNvGrpSpPr/>
          <p:nvPr/>
        </p:nvGrpSpPr>
        <p:grpSpPr>
          <a:xfrm>
            <a:off x="3309841" y="1903541"/>
            <a:ext cx="6322042" cy="3786356"/>
            <a:chOff x="3309841" y="1903541"/>
            <a:chExt cx="6322042" cy="37863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EE36D27-4702-A44B-B793-6CDA3E22D408}"/>
                </a:ext>
              </a:extLst>
            </p:cNvPr>
            <p:cNvSpPr/>
            <p:nvPr/>
          </p:nvSpPr>
          <p:spPr>
            <a:xfrm>
              <a:off x="3662109" y="4732158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94FF6A-DEEF-D146-8FDE-BAAF6D65D246}"/>
                </a:ext>
              </a:extLst>
            </p:cNvPr>
            <p:cNvSpPr txBox="1"/>
            <p:nvPr/>
          </p:nvSpPr>
          <p:spPr>
            <a:xfrm>
              <a:off x="3309841" y="5105122"/>
              <a:ext cx="936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7" name="Rectangular Callout 6">
              <a:extLst>
                <a:ext uri="{FF2B5EF4-FFF2-40B4-BE49-F238E27FC236}">
                  <a16:creationId xmlns:a16="http://schemas.microsoft.com/office/drawing/2014/main" id="{C7F6F1F6-7551-274B-9F00-20DAE79EF992}"/>
                </a:ext>
              </a:extLst>
            </p:cNvPr>
            <p:cNvSpPr/>
            <p:nvPr/>
          </p:nvSpPr>
          <p:spPr>
            <a:xfrm>
              <a:off x="3790220" y="1903541"/>
              <a:ext cx="5841663" cy="2543694"/>
            </a:xfrm>
            <a:custGeom>
              <a:avLst/>
              <a:gdLst>
                <a:gd name="connsiteX0" fmla="*/ 0 w 3749040"/>
                <a:gd name="connsiteY0" fmla="*/ 0 h 2331720"/>
                <a:gd name="connsiteX1" fmla="*/ 624840 w 3749040"/>
                <a:gd name="connsiteY1" fmla="*/ 0 h 2331720"/>
                <a:gd name="connsiteX2" fmla="*/ 624840 w 3749040"/>
                <a:gd name="connsiteY2" fmla="*/ 0 h 2331720"/>
                <a:gd name="connsiteX3" fmla="*/ 1562100 w 3749040"/>
                <a:gd name="connsiteY3" fmla="*/ 0 h 2331720"/>
                <a:gd name="connsiteX4" fmla="*/ 3749040 w 3749040"/>
                <a:gd name="connsiteY4" fmla="*/ 0 h 2331720"/>
                <a:gd name="connsiteX5" fmla="*/ 3749040 w 3749040"/>
                <a:gd name="connsiteY5" fmla="*/ 1360170 h 2331720"/>
                <a:gd name="connsiteX6" fmla="*/ 3749040 w 3749040"/>
                <a:gd name="connsiteY6" fmla="*/ 1360170 h 2331720"/>
                <a:gd name="connsiteX7" fmla="*/ 3749040 w 3749040"/>
                <a:gd name="connsiteY7" fmla="*/ 1943100 h 2331720"/>
                <a:gd name="connsiteX8" fmla="*/ 3749040 w 3749040"/>
                <a:gd name="connsiteY8" fmla="*/ 2331720 h 2331720"/>
                <a:gd name="connsiteX9" fmla="*/ 1562100 w 3749040"/>
                <a:gd name="connsiteY9" fmla="*/ 2331720 h 2331720"/>
                <a:gd name="connsiteX10" fmla="*/ 681988 w 3749040"/>
                <a:gd name="connsiteY10" fmla="*/ 2851787 h 2331720"/>
                <a:gd name="connsiteX11" fmla="*/ 624840 w 3749040"/>
                <a:gd name="connsiteY11" fmla="*/ 2331720 h 2331720"/>
                <a:gd name="connsiteX12" fmla="*/ 0 w 3749040"/>
                <a:gd name="connsiteY12" fmla="*/ 2331720 h 2331720"/>
                <a:gd name="connsiteX13" fmla="*/ 0 w 3749040"/>
                <a:gd name="connsiteY13" fmla="*/ 1943100 h 2331720"/>
                <a:gd name="connsiteX14" fmla="*/ 0 w 3749040"/>
                <a:gd name="connsiteY14" fmla="*/ 1360170 h 2331720"/>
                <a:gd name="connsiteX15" fmla="*/ 0 w 3749040"/>
                <a:gd name="connsiteY15" fmla="*/ 1360170 h 2331720"/>
                <a:gd name="connsiteX16" fmla="*/ 0 w 3749040"/>
                <a:gd name="connsiteY16" fmla="*/ 0 h 2331720"/>
                <a:gd name="connsiteX0" fmla="*/ 0 w 3749040"/>
                <a:gd name="connsiteY0" fmla="*/ 0 h 2851787"/>
                <a:gd name="connsiteX1" fmla="*/ 624840 w 3749040"/>
                <a:gd name="connsiteY1" fmla="*/ 0 h 2851787"/>
                <a:gd name="connsiteX2" fmla="*/ 624840 w 3749040"/>
                <a:gd name="connsiteY2" fmla="*/ 0 h 2851787"/>
                <a:gd name="connsiteX3" fmla="*/ 1562100 w 3749040"/>
                <a:gd name="connsiteY3" fmla="*/ 0 h 2851787"/>
                <a:gd name="connsiteX4" fmla="*/ 3749040 w 3749040"/>
                <a:gd name="connsiteY4" fmla="*/ 0 h 2851787"/>
                <a:gd name="connsiteX5" fmla="*/ 3749040 w 3749040"/>
                <a:gd name="connsiteY5" fmla="*/ 1360170 h 2851787"/>
                <a:gd name="connsiteX6" fmla="*/ 3749040 w 3749040"/>
                <a:gd name="connsiteY6" fmla="*/ 1360170 h 2851787"/>
                <a:gd name="connsiteX7" fmla="*/ 3749040 w 3749040"/>
                <a:gd name="connsiteY7" fmla="*/ 1943100 h 2851787"/>
                <a:gd name="connsiteX8" fmla="*/ 3749040 w 3749040"/>
                <a:gd name="connsiteY8" fmla="*/ 2331720 h 2851787"/>
                <a:gd name="connsiteX9" fmla="*/ 1562100 w 3749040"/>
                <a:gd name="connsiteY9" fmla="*/ 2331720 h 2851787"/>
                <a:gd name="connsiteX10" fmla="*/ 681988 w 3749040"/>
                <a:gd name="connsiteY10" fmla="*/ 2851787 h 2851787"/>
                <a:gd name="connsiteX11" fmla="*/ 0 w 3749040"/>
                <a:gd name="connsiteY11" fmla="*/ 2331720 h 2851787"/>
                <a:gd name="connsiteX12" fmla="*/ 0 w 3749040"/>
                <a:gd name="connsiteY12" fmla="*/ 1943100 h 2851787"/>
                <a:gd name="connsiteX13" fmla="*/ 0 w 3749040"/>
                <a:gd name="connsiteY13" fmla="*/ 1360170 h 2851787"/>
                <a:gd name="connsiteX14" fmla="*/ 0 w 3749040"/>
                <a:gd name="connsiteY14" fmla="*/ 1360170 h 2851787"/>
                <a:gd name="connsiteX15" fmla="*/ 0 w 3749040"/>
                <a:gd name="connsiteY15" fmla="*/ 0 h 285178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156591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199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46517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4303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71879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571879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370910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174 w 3749214"/>
                <a:gd name="connsiteY0" fmla="*/ 0 h 2640636"/>
                <a:gd name="connsiteX1" fmla="*/ 625014 w 3749214"/>
                <a:gd name="connsiteY1" fmla="*/ 0 h 2640636"/>
                <a:gd name="connsiteX2" fmla="*/ 625014 w 3749214"/>
                <a:gd name="connsiteY2" fmla="*/ 0 h 2640636"/>
                <a:gd name="connsiteX3" fmla="*/ 1562274 w 3749214"/>
                <a:gd name="connsiteY3" fmla="*/ 0 h 2640636"/>
                <a:gd name="connsiteX4" fmla="*/ 3749214 w 3749214"/>
                <a:gd name="connsiteY4" fmla="*/ 0 h 2640636"/>
                <a:gd name="connsiteX5" fmla="*/ 3749214 w 3749214"/>
                <a:gd name="connsiteY5" fmla="*/ 1360170 h 2640636"/>
                <a:gd name="connsiteX6" fmla="*/ 3749214 w 3749214"/>
                <a:gd name="connsiteY6" fmla="*/ 1360170 h 2640636"/>
                <a:gd name="connsiteX7" fmla="*/ 3749214 w 3749214"/>
                <a:gd name="connsiteY7" fmla="*/ 1943100 h 2640636"/>
                <a:gd name="connsiteX8" fmla="*/ 3749214 w 3749214"/>
                <a:gd name="connsiteY8" fmla="*/ 2331720 h 2640636"/>
                <a:gd name="connsiteX9" fmla="*/ 367272 w 3749214"/>
                <a:gd name="connsiteY9" fmla="*/ 2331720 h 2640636"/>
                <a:gd name="connsiteX10" fmla="*/ 3805 w 3749214"/>
                <a:gd name="connsiteY10" fmla="*/ 2640636 h 2640636"/>
                <a:gd name="connsiteX11" fmla="*/ 174 w 3749214"/>
                <a:gd name="connsiteY11" fmla="*/ 2331720 h 2640636"/>
                <a:gd name="connsiteX12" fmla="*/ 174 w 3749214"/>
                <a:gd name="connsiteY12" fmla="*/ 1943100 h 2640636"/>
                <a:gd name="connsiteX13" fmla="*/ 174 w 3749214"/>
                <a:gd name="connsiteY13" fmla="*/ 1360170 h 2640636"/>
                <a:gd name="connsiteX14" fmla="*/ 174 w 3749214"/>
                <a:gd name="connsiteY14" fmla="*/ 1360170 h 2640636"/>
                <a:gd name="connsiteX15" fmla="*/ 174 w 3749214"/>
                <a:gd name="connsiteY15" fmla="*/ 0 h 2640636"/>
                <a:gd name="connsiteX0" fmla="*/ 3812 w 3752852"/>
                <a:gd name="connsiteY0" fmla="*/ 0 h 2651148"/>
                <a:gd name="connsiteX1" fmla="*/ 628652 w 3752852"/>
                <a:gd name="connsiteY1" fmla="*/ 0 h 2651148"/>
                <a:gd name="connsiteX2" fmla="*/ 628652 w 3752852"/>
                <a:gd name="connsiteY2" fmla="*/ 0 h 2651148"/>
                <a:gd name="connsiteX3" fmla="*/ 1565912 w 3752852"/>
                <a:gd name="connsiteY3" fmla="*/ 0 h 2651148"/>
                <a:gd name="connsiteX4" fmla="*/ 3752852 w 3752852"/>
                <a:gd name="connsiteY4" fmla="*/ 0 h 2651148"/>
                <a:gd name="connsiteX5" fmla="*/ 3752852 w 3752852"/>
                <a:gd name="connsiteY5" fmla="*/ 1360170 h 2651148"/>
                <a:gd name="connsiteX6" fmla="*/ 3752852 w 3752852"/>
                <a:gd name="connsiteY6" fmla="*/ 1360170 h 2651148"/>
                <a:gd name="connsiteX7" fmla="*/ 3752852 w 3752852"/>
                <a:gd name="connsiteY7" fmla="*/ 1943100 h 2651148"/>
                <a:gd name="connsiteX8" fmla="*/ 3752852 w 3752852"/>
                <a:gd name="connsiteY8" fmla="*/ 2331720 h 2651148"/>
                <a:gd name="connsiteX9" fmla="*/ 370910 w 3752852"/>
                <a:gd name="connsiteY9" fmla="*/ 2331720 h 2651148"/>
                <a:gd name="connsiteX10" fmla="*/ 0 w 3752852"/>
                <a:gd name="connsiteY10" fmla="*/ 2651148 h 2651148"/>
                <a:gd name="connsiteX11" fmla="*/ 3812 w 3752852"/>
                <a:gd name="connsiteY11" fmla="*/ 2331720 h 2651148"/>
                <a:gd name="connsiteX12" fmla="*/ 3812 w 3752852"/>
                <a:gd name="connsiteY12" fmla="*/ 1943100 h 2651148"/>
                <a:gd name="connsiteX13" fmla="*/ 3812 w 3752852"/>
                <a:gd name="connsiteY13" fmla="*/ 1360170 h 2651148"/>
                <a:gd name="connsiteX14" fmla="*/ 3812 w 3752852"/>
                <a:gd name="connsiteY14" fmla="*/ 1360170 h 2651148"/>
                <a:gd name="connsiteX15" fmla="*/ 3812 w 3752852"/>
                <a:gd name="connsiteY15" fmla="*/ 0 h 2651148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8222 w 3777262"/>
                <a:gd name="connsiteY0" fmla="*/ 0 h 2360506"/>
                <a:gd name="connsiteX1" fmla="*/ 653062 w 3777262"/>
                <a:gd name="connsiteY1" fmla="*/ 0 h 2360506"/>
                <a:gd name="connsiteX2" fmla="*/ 653062 w 3777262"/>
                <a:gd name="connsiteY2" fmla="*/ 0 h 2360506"/>
                <a:gd name="connsiteX3" fmla="*/ 1590322 w 3777262"/>
                <a:gd name="connsiteY3" fmla="*/ 0 h 2360506"/>
                <a:gd name="connsiteX4" fmla="*/ 3777262 w 3777262"/>
                <a:gd name="connsiteY4" fmla="*/ 0 h 2360506"/>
                <a:gd name="connsiteX5" fmla="*/ 3777262 w 3777262"/>
                <a:gd name="connsiteY5" fmla="*/ 1360170 h 2360506"/>
                <a:gd name="connsiteX6" fmla="*/ 3777262 w 3777262"/>
                <a:gd name="connsiteY6" fmla="*/ 1360170 h 2360506"/>
                <a:gd name="connsiteX7" fmla="*/ 3777262 w 3777262"/>
                <a:gd name="connsiteY7" fmla="*/ 1943100 h 2360506"/>
                <a:gd name="connsiteX8" fmla="*/ 3777262 w 3777262"/>
                <a:gd name="connsiteY8" fmla="*/ 2331720 h 2360506"/>
                <a:gd name="connsiteX9" fmla="*/ 395320 w 3777262"/>
                <a:gd name="connsiteY9" fmla="*/ 2331720 h 2360506"/>
                <a:gd name="connsiteX10" fmla="*/ 28222 w 3777262"/>
                <a:gd name="connsiteY10" fmla="*/ 2331720 h 2360506"/>
                <a:gd name="connsiteX11" fmla="*/ 28222 w 3777262"/>
                <a:gd name="connsiteY11" fmla="*/ 1943100 h 2360506"/>
                <a:gd name="connsiteX12" fmla="*/ 28222 w 3777262"/>
                <a:gd name="connsiteY12" fmla="*/ 1360170 h 2360506"/>
                <a:gd name="connsiteX13" fmla="*/ 28222 w 3777262"/>
                <a:gd name="connsiteY13" fmla="*/ 1360170 h 2360506"/>
                <a:gd name="connsiteX14" fmla="*/ 28222 w 3777262"/>
                <a:gd name="connsiteY14" fmla="*/ 0 h 2360506"/>
                <a:gd name="connsiteX0" fmla="*/ 35768 w 3784808"/>
                <a:gd name="connsiteY0" fmla="*/ 0 h 2618863"/>
                <a:gd name="connsiteX1" fmla="*/ 660608 w 3784808"/>
                <a:gd name="connsiteY1" fmla="*/ 0 h 2618863"/>
                <a:gd name="connsiteX2" fmla="*/ 660608 w 3784808"/>
                <a:gd name="connsiteY2" fmla="*/ 0 h 2618863"/>
                <a:gd name="connsiteX3" fmla="*/ 1597868 w 3784808"/>
                <a:gd name="connsiteY3" fmla="*/ 0 h 2618863"/>
                <a:gd name="connsiteX4" fmla="*/ 3784808 w 3784808"/>
                <a:gd name="connsiteY4" fmla="*/ 0 h 2618863"/>
                <a:gd name="connsiteX5" fmla="*/ 3784808 w 3784808"/>
                <a:gd name="connsiteY5" fmla="*/ 1360170 h 2618863"/>
                <a:gd name="connsiteX6" fmla="*/ 3784808 w 3784808"/>
                <a:gd name="connsiteY6" fmla="*/ 1360170 h 2618863"/>
                <a:gd name="connsiteX7" fmla="*/ 3784808 w 3784808"/>
                <a:gd name="connsiteY7" fmla="*/ 1943100 h 2618863"/>
                <a:gd name="connsiteX8" fmla="*/ 3784808 w 3784808"/>
                <a:gd name="connsiteY8" fmla="*/ 2331720 h 2618863"/>
                <a:gd name="connsiteX9" fmla="*/ 402866 w 3784808"/>
                <a:gd name="connsiteY9" fmla="*/ 2331720 h 2618863"/>
                <a:gd name="connsiteX10" fmla="*/ 21904 w 3784808"/>
                <a:gd name="connsiteY10" fmla="*/ 2610739 h 2618863"/>
                <a:gd name="connsiteX11" fmla="*/ 35768 w 3784808"/>
                <a:gd name="connsiteY11" fmla="*/ 1943100 h 2618863"/>
                <a:gd name="connsiteX12" fmla="*/ 35768 w 3784808"/>
                <a:gd name="connsiteY12" fmla="*/ 1360170 h 2618863"/>
                <a:gd name="connsiteX13" fmla="*/ 35768 w 3784808"/>
                <a:gd name="connsiteY13" fmla="*/ 1360170 h 2618863"/>
                <a:gd name="connsiteX14" fmla="*/ 35768 w 3784808"/>
                <a:gd name="connsiteY14" fmla="*/ 0 h 2618863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56700 w 3749040"/>
                <a:gd name="connsiteY9" fmla="*/ 2312139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213033 w 3749040"/>
                <a:gd name="connsiteY9" fmla="*/ 2362534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287466 w 3749040"/>
                <a:gd name="connsiteY9" fmla="*/ 2005259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2331720 h 2620529"/>
                <a:gd name="connsiteX8" fmla="*/ 287466 w 3749040"/>
                <a:gd name="connsiteY8" fmla="*/ 2005259 h 2620529"/>
                <a:gd name="connsiteX9" fmla="*/ 3466 w 3749040"/>
                <a:gd name="connsiteY9" fmla="*/ 2620529 h 2620529"/>
                <a:gd name="connsiteX10" fmla="*/ 0 w 3749040"/>
                <a:gd name="connsiteY10" fmla="*/ 1943100 h 2620529"/>
                <a:gd name="connsiteX11" fmla="*/ 0 w 3749040"/>
                <a:gd name="connsiteY11" fmla="*/ 1360170 h 2620529"/>
                <a:gd name="connsiteX12" fmla="*/ 0 w 3749040"/>
                <a:gd name="connsiteY12" fmla="*/ 1360170 h 2620529"/>
                <a:gd name="connsiteX13" fmla="*/ 0 w 3749040"/>
                <a:gd name="connsiteY13" fmla="*/ 0 h 2620529"/>
                <a:gd name="connsiteX0" fmla="*/ 0 w 3756483"/>
                <a:gd name="connsiteY0" fmla="*/ 0 h 2620529"/>
                <a:gd name="connsiteX1" fmla="*/ 624840 w 3756483"/>
                <a:gd name="connsiteY1" fmla="*/ 0 h 2620529"/>
                <a:gd name="connsiteX2" fmla="*/ 624840 w 3756483"/>
                <a:gd name="connsiteY2" fmla="*/ 0 h 2620529"/>
                <a:gd name="connsiteX3" fmla="*/ 1562100 w 3756483"/>
                <a:gd name="connsiteY3" fmla="*/ 0 h 2620529"/>
                <a:gd name="connsiteX4" fmla="*/ 3749040 w 3756483"/>
                <a:gd name="connsiteY4" fmla="*/ 0 h 2620529"/>
                <a:gd name="connsiteX5" fmla="*/ 3749040 w 3756483"/>
                <a:gd name="connsiteY5" fmla="*/ 1360170 h 2620529"/>
                <a:gd name="connsiteX6" fmla="*/ 3749040 w 3756483"/>
                <a:gd name="connsiteY6" fmla="*/ 1360170 h 2620529"/>
                <a:gd name="connsiteX7" fmla="*/ 3756483 w 3756483"/>
                <a:gd name="connsiteY7" fmla="*/ 1929784 h 2620529"/>
                <a:gd name="connsiteX8" fmla="*/ 287466 w 3756483"/>
                <a:gd name="connsiteY8" fmla="*/ 2005259 h 2620529"/>
                <a:gd name="connsiteX9" fmla="*/ 3466 w 3756483"/>
                <a:gd name="connsiteY9" fmla="*/ 2620529 h 2620529"/>
                <a:gd name="connsiteX10" fmla="*/ 0 w 3756483"/>
                <a:gd name="connsiteY10" fmla="*/ 1943100 h 2620529"/>
                <a:gd name="connsiteX11" fmla="*/ 0 w 3756483"/>
                <a:gd name="connsiteY11" fmla="*/ 1360170 h 2620529"/>
                <a:gd name="connsiteX12" fmla="*/ 0 w 3756483"/>
                <a:gd name="connsiteY12" fmla="*/ 1360170 h 2620529"/>
                <a:gd name="connsiteX13" fmla="*/ 0 w 3756483"/>
                <a:gd name="connsiteY13" fmla="*/ 0 h 2620529"/>
                <a:gd name="connsiteX0" fmla="*/ 0 w 3756483"/>
                <a:gd name="connsiteY0" fmla="*/ 0 h 2620529"/>
                <a:gd name="connsiteX1" fmla="*/ 624840 w 3756483"/>
                <a:gd name="connsiteY1" fmla="*/ 0 h 2620529"/>
                <a:gd name="connsiteX2" fmla="*/ 624840 w 3756483"/>
                <a:gd name="connsiteY2" fmla="*/ 0 h 2620529"/>
                <a:gd name="connsiteX3" fmla="*/ 1562100 w 3756483"/>
                <a:gd name="connsiteY3" fmla="*/ 0 h 2620529"/>
                <a:gd name="connsiteX4" fmla="*/ 3749040 w 3756483"/>
                <a:gd name="connsiteY4" fmla="*/ 0 h 2620529"/>
                <a:gd name="connsiteX5" fmla="*/ 3749040 w 3756483"/>
                <a:gd name="connsiteY5" fmla="*/ 1360170 h 2620529"/>
                <a:gd name="connsiteX6" fmla="*/ 3756483 w 3756483"/>
                <a:gd name="connsiteY6" fmla="*/ 1929784 h 2620529"/>
                <a:gd name="connsiteX7" fmla="*/ 287466 w 3756483"/>
                <a:gd name="connsiteY7" fmla="*/ 2005259 h 2620529"/>
                <a:gd name="connsiteX8" fmla="*/ 3466 w 3756483"/>
                <a:gd name="connsiteY8" fmla="*/ 2620529 h 2620529"/>
                <a:gd name="connsiteX9" fmla="*/ 0 w 3756483"/>
                <a:gd name="connsiteY9" fmla="*/ 1943100 h 2620529"/>
                <a:gd name="connsiteX10" fmla="*/ 0 w 3756483"/>
                <a:gd name="connsiteY10" fmla="*/ 1360170 h 2620529"/>
                <a:gd name="connsiteX11" fmla="*/ 0 w 3756483"/>
                <a:gd name="connsiteY11" fmla="*/ 1360170 h 2620529"/>
                <a:gd name="connsiteX12" fmla="*/ 0 w 3756483"/>
                <a:gd name="connsiteY12" fmla="*/ 0 h 2620529"/>
                <a:gd name="connsiteX0" fmla="*/ 0 w 3756483"/>
                <a:gd name="connsiteY0" fmla="*/ 0 h 2620529"/>
                <a:gd name="connsiteX1" fmla="*/ 624840 w 3756483"/>
                <a:gd name="connsiteY1" fmla="*/ 0 h 2620529"/>
                <a:gd name="connsiteX2" fmla="*/ 624840 w 3756483"/>
                <a:gd name="connsiteY2" fmla="*/ 0 h 2620529"/>
                <a:gd name="connsiteX3" fmla="*/ 1562100 w 3756483"/>
                <a:gd name="connsiteY3" fmla="*/ 0 h 2620529"/>
                <a:gd name="connsiteX4" fmla="*/ 3749040 w 3756483"/>
                <a:gd name="connsiteY4" fmla="*/ 0 h 2620529"/>
                <a:gd name="connsiteX5" fmla="*/ 3749040 w 3756483"/>
                <a:gd name="connsiteY5" fmla="*/ 1360170 h 2620529"/>
                <a:gd name="connsiteX6" fmla="*/ 3756483 w 3756483"/>
                <a:gd name="connsiteY6" fmla="*/ 1929784 h 2620529"/>
                <a:gd name="connsiteX7" fmla="*/ 287466 w 3756483"/>
                <a:gd name="connsiteY7" fmla="*/ 2005259 h 2620529"/>
                <a:gd name="connsiteX8" fmla="*/ 3466 w 3756483"/>
                <a:gd name="connsiteY8" fmla="*/ 2620529 h 2620529"/>
                <a:gd name="connsiteX9" fmla="*/ 0 w 3756483"/>
                <a:gd name="connsiteY9" fmla="*/ 1943100 h 2620529"/>
                <a:gd name="connsiteX10" fmla="*/ 0 w 3756483"/>
                <a:gd name="connsiteY10" fmla="*/ 1360170 h 2620529"/>
                <a:gd name="connsiteX11" fmla="*/ 0 w 3756483"/>
                <a:gd name="connsiteY11" fmla="*/ 1360170 h 2620529"/>
                <a:gd name="connsiteX12" fmla="*/ 0 w 3756483"/>
                <a:gd name="connsiteY12" fmla="*/ 0 h 2620529"/>
                <a:gd name="connsiteX0" fmla="*/ 0 w 3749515"/>
                <a:gd name="connsiteY0" fmla="*/ 0 h 2620529"/>
                <a:gd name="connsiteX1" fmla="*/ 624840 w 3749515"/>
                <a:gd name="connsiteY1" fmla="*/ 0 h 2620529"/>
                <a:gd name="connsiteX2" fmla="*/ 624840 w 3749515"/>
                <a:gd name="connsiteY2" fmla="*/ 0 h 2620529"/>
                <a:gd name="connsiteX3" fmla="*/ 1562100 w 3749515"/>
                <a:gd name="connsiteY3" fmla="*/ 0 h 2620529"/>
                <a:gd name="connsiteX4" fmla="*/ 3749040 w 3749515"/>
                <a:gd name="connsiteY4" fmla="*/ 0 h 2620529"/>
                <a:gd name="connsiteX5" fmla="*/ 3749040 w 3749515"/>
                <a:gd name="connsiteY5" fmla="*/ 1360170 h 2620529"/>
                <a:gd name="connsiteX6" fmla="*/ 3747024 w 3749515"/>
                <a:gd name="connsiteY6" fmla="*/ 2014916 h 2620529"/>
                <a:gd name="connsiteX7" fmla="*/ 287466 w 3749515"/>
                <a:gd name="connsiteY7" fmla="*/ 2005259 h 2620529"/>
                <a:gd name="connsiteX8" fmla="*/ 3466 w 3749515"/>
                <a:gd name="connsiteY8" fmla="*/ 2620529 h 2620529"/>
                <a:gd name="connsiteX9" fmla="*/ 0 w 3749515"/>
                <a:gd name="connsiteY9" fmla="*/ 1943100 h 2620529"/>
                <a:gd name="connsiteX10" fmla="*/ 0 w 3749515"/>
                <a:gd name="connsiteY10" fmla="*/ 1360170 h 2620529"/>
                <a:gd name="connsiteX11" fmla="*/ 0 w 3749515"/>
                <a:gd name="connsiteY11" fmla="*/ 1360170 h 2620529"/>
                <a:gd name="connsiteX12" fmla="*/ 0 w 3749515"/>
                <a:gd name="connsiteY12" fmla="*/ 0 h 2620529"/>
                <a:gd name="connsiteX0" fmla="*/ 0 w 3749728"/>
                <a:gd name="connsiteY0" fmla="*/ 0 h 2620529"/>
                <a:gd name="connsiteX1" fmla="*/ 624840 w 3749728"/>
                <a:gd name="connsiteY1" fmla="*/ 0 h 2620529"/>
                <a:gd name="connsiteX2" fmla="*/ 624840 w 3749728"/>
                <a:gd name="connsiteY2" fmla="*/ 0 h 2620529"/>
                <a:gd name="connsiteX3" fmla="*/ 1562100 w 3749728"/>
                <a:gd name="connsiteY3" fmla="*/ 0 h 2620529"/>
                <a:gd name="connsiteX4" fmla="*/ 3749040 w 3749728"/>
                <a:gd name="connsiteY4" fmla="*/ 0 h 2620529"/>
                <a:gd name="connsiteX5" fmla="*/ 3749040 w 3749728"/>
                <a:gd name="connsiteY5" fmla="*/ 1360170 h 2620529"/>
                <a:gd name="connsiteX6" fmla="*/ 3747024 w 3749728"/>
                <a:gd name="connsiteY6" fmla="*/ 2014916 h 2620529"/>
                <a:gd name="connsiteX7" fmla="*/ 287466 w 3749728"/>
                <a:gd name="connsiteY7" fmla="*/ 2005259 h 2620529"/>
                <a:gd name="connsiteX8" fmla="*/ 3466 w 3749728"/>
                <a:gd name="connsiteY8" fmla="*/ 2620529 h 2620529"/>
                <a:gd name="connsiteX9" fmla="*/ 0 w 3749728"/>
                <a:gd name="connsiteY9" fmla="*/ 1943100 h 2620529"/>
                <a:gd name="connsiteX10" fmla="*/ 0 w 3749728"/>
                <a:gd name="connsiteY10" fmla="*/ 1360170 h 2620529"/>
                <a:gd name="connsiteX11" fmla="*/ 0 w 3749728"/>
                <a:gd name="connsiteY11" fmla="*/ 1360170 h 2620529"/>
                <a:gd name="connsiteX12" fmla="*/ 0 w 3749728"/>
                <a:gd name="connsiteY12" fmla="*/ 0 h 2620529"/>
                <a:gd name="connsiteX0" fmla="*/ 0 w 3749728"/>
                <a:gd name="connsiteY0" fmla="*/ 0 h 2457738"/>
                <a:gd name="connsiteX1" fmla="*/ 624840 w 3749728"/>
                <a:gd name="connsiteY1" fmla="*/ 0 h 2457738"/>
                <a:gd name="connsiteX2" fmla="*/ 624840 w 3749728"/>
                <a:gd name="connsiteY2" fmla="*/ 0 h 2457738"/>
                <a:gd name="connsiteX3" fmla="*/ 1562100 w 3749728"/>
                <a:gd name="connsiteY3" fmla="*/ 0 h 2457738"/>
                <a:gd name="connsiteX4" fmla="*/ 3749040 w 3749728"/>
                <a:gd name="connsiteY4" fmla="*/ 0 h 2457738"/>
                <a:gd name="connsiteX5" fmla="*/ 3749040 w 3749728"/>
                <a:gd name="connsiteY5" fmla="*/ 1360170 h 2457738"/>
                <a:gd name="connsiteX6" fmla="*/ 3747024 w 3749728"/>
                <a:gd name="connsiteY6" fmla="*/ 2014916 h 2457738"/>
                <a:gd name="connsiteX7" fmla="*/ 287466 w 3749728"/>
                <a:gd name="connsiteY7" fmla="*/ 2005259 h 2457738"/>
                <a:gd name="connsiteX8" fmla="*/ 799 w 3749728"/>
                <a:gd name="connsiteY8" fmla="*/ 2457738 h 2457738"/>
                <a:gd name="connsiteX9" fmla="*/ 0 w 3749728"/>
                <a:gd name="connsiteY9" fmla="*/ 1943100 h 2457738"/>
                <a:gd name="connsiteX10" fmla="*/ 0 w 3749728"/>
                <a:gd name="connsiteY10" fmla="*/ 1360170 h 2457738"/>
                <a:gd name="connsiteX11" fmla="*/ 0 w 3749728"/>
                <a:gd name="connsiteY11" fmla="*/ 1360170 h 2457738"/>
                <a:gd name="connsiteX12" fmla="*/ 0 w 3749728"/>
                <a:gd name="connsiteY12" fmla="*/ 0 h 2457738"/>
                <a:gd name="connsiteX0" fmla="*/ 0 w 3749728"/>
                <a:gd name="connsiteY0" fmla="*/ 0 h 2457738"/>
                <a:gd name="connsiteX1" fmla="*/ 624840 w 3749728"/>
                <a:gd name="connsiteY1" fmla="*/ 0 h 2457738"/>
                <a:gd name="connsiteX2" fmla="*/ 624840 w 3749728"/>
                <a:gd name="connsiteY2" fmla="*/ 0 h 2457738"/>
                <a:gd name="connsiteX3" fmla="*/ 1562100 w 3749728"/>
                <a:gd name="connsiteY3" fmla="*/ 0 h 2457738"/>
                <a:gd name="connsiteX4" fmla="*/ 3749040 w 3749728"/>
                <a:gd name="connsiteY4" fmla="*/ 0 h 2457738"/>
                <a:gd name="connsiteX5" fmla="*/ 3749040 w 3749728"/>
                <a:gd name="connsiteY5" fmla="*/ 1360170 h 2457738"/>
                <a:gd name="connsiteX6" fmla="*/ 3747024 w 3749728"/>
                <a:gd name="connsiteY6" fmla="*/ 2014916 h 2457738"/>
                <a:gd name="connsiteX7" fmla="*/ 287466 w 3749728"/>
                <a:gd name="connsiteY7" fmla="*/ 2005259 h 2457738"/>
                <a:gd name="connsiteX8" fmla="*/ 799 w 3749728"/>
                <a:gd name="connsiteY8" fmla="*/ 2457738 h 2457738"/>
                <a:gd name="connsiteX9" fmla="*/ 0 w 3749728"/>
                <a:gd name="connsiteY9" fmla="*/ 1943100 h 2457738"/>
                <a:gd name="connsiteX10" fmla="*/ 0 w 3749728"/>
                <a:gd name="connsiteY10" fmla="*/ 1360170 h 2457738"/>
                <a:gd name="connsiteX11" fmla="*/ 0 w 3749728"/>
                <a:gd name="connsiteY11" fmla="*/ 1360170 h 2457738"/>
                <a:gd name="connsiteX12" fmla="*/ 0 w 3749728"/>
                <a:gd name="connsiteY12" fmla="*/ 0 h 2457738"/>
                <a:gd name="connsiteX0" fmla="*/ 0 w 3749728"/>
                <a:gd name="connsiteY0" fmla="*/ 0 h 2457738"/>
                <a:gd name="connsiteX1" fmla="*/ 624840 w 3749728"/>
                <a:gd name="connsiteY1" fmla="*/ 0 h 2457738"/>
                <a:gd name="connsiteX2" fmla="*/ 624840 w 3749728"/>
                <a:gd name="connsiteY2" fmla="*/ 0 h 2457738"/>
                <a:gd name="connsiteX3" fmla="*/ 1562100 w 3749728"/>
                <a:gd name="connsiteY3" fmla="*/ 0 h 2457738"/>
                <a:gd name="connsiteX4" fmla="*/ 3749040 w 3749728"/>
                <a:gd name="connsiteY4" fmla="*/ 0 h 2457738"/>
                <a:gd name="connsiteX5" fmla="*/ 3749040 w 3749728"/>
                <a:gd name="connsiteY5" fmla="*/ 1360170 h 2457738"/>
                <a:gd name="connsiteX6" fmla="*/ 3747024 w 3749728"/>
                <a:gd name="connsiteY6" fmla="*/ 2014916 h 2457738"/>
                <a:gd name="connsiteX7" fmla="*/ 287466 w 3749728"/>
                <a:gd name="connsiteY7" fmla="*/ 2005259 h 2457738"/>
                <a:gd name="connsiteX8" fmla="*/ 799 w 3749728"/>
                <a:gd name="connsiteY8" fmla="*/ 2457738 h 2457738"/>
                <a:gd name="connsiteX9" fmla="*/ 0 w 3749728"/>
                <a:gd name="connsiteY9" fmla="*/ 1943100 h 2457738"/>
                <a:gd name="connsiteX10" fmla="*/ 0 w 3749728"/>
                <a:gd name="connsiteY10" fmla="*/ 1360170 h 2457738"/>
                <a:gd name="connsiteX11" fmla="*/ 0 w 3749728"/>
                <a:gd name="connsiteY11" fmla="*/ 1360170 h 2457738"/>
                <a:gd name="connsiteX12" fmla="*/ 0 w 3749728"/>
                <a:gd name="connsiteY12" fmla="*/ 0 h 2457738"/>
                <a:gd name="connsiteX0" fmla="*/ 850 w 3750578"/>
                <a:gd name="connsiteY0" fmla="*/ 0 h 2457738"/>
                <a:gd name="connsiteX1" fmla="*/ 625690 w 3750578"/>
                <a:gd name="connsiteY1" fmla="*/ 0 h 2457738"/>
                <a:gd name="connsiteX2" fmla="*/ 625690 w 3750578"/>
                <a:gd name="connsiteY2" fmla="*/ 0 h 2457738"/>
                <a:gd name="connsiteX3" fmla="*/ 1562950 w 3750578"/>
                <a:gd name="connsiteY3" fmla="*/ 0 h 2457738"/>
                <a:gd name="connsiteX4" fmla="*/ 3749890 w 3750578"/>
                <a:gd name="connsiteY4" fmla="*/ 0 h 2457738"/>
                <a:gd name="connsiteX5" fmla="*/ 3749890 w 3750578"/>
                <a:gd name="connsiteY5" fmla="*/ 1360170 h 2457738"/>
                <a:gd name="connsiteX6" fmla="*/ 3747874 w 3750578"/>
                <a:gd name="connsiteY6" fmla="*/ 2014916 h 2457738"/>
                <a:gd name="connsiteX7" fmla="*/ 288316 w 3750578"/>
                <a:gd name="connsiteY7" fmla="*/ 2005259 h 2457738"/>
                <a:gd name="connsiteX8" fmla="*/ 1649 w 3750578"/>
                <a:gd name="connsiteY8" fmla="*/ 2457738 h 2457738"/>
                <a:gd name="connsiteX9" fmla="*/ 850 w 3750578"/>
                <a:gd name="connsiteY9" fmla="*/ 1943100 h 2457738"/>
                <a:gd name="connsiteX10" fmla="*/ 850 w 3750578"/>
                <a:gd name="connsiteY10" fmla="*/ 1360170 h 2457738"/>
                <a:gd name="connsiteX11" fmla="*/ 850 w 3750578"/>
                <a:gd name="connsiteY11" fmla="*/ 1360170 h 2457738"/>
                <a:gd name="connsiteX12" fmla="*/ 850 w 3750578"/>
                <a:gd name="connsiteY12" fmla="*/ 0 h 2457738"/>
                <a:gd name="connsiteX0" fmla="*/ 850 w 3750578"/>
                <a:gd name="connsiteY0" fmla="*/ 0 h 2457738"/>
                <a:gd name="connsiteX1" fmla="*/ 625690 w 3750578"/>
                <a:gd name="connsiteY1" fmla="*/ 0 h 2457738"/>
                <a:gd name="connsiteX2" fmla="*/ 625690 w 3750578"/>
                <a:gd name="connsiteY2" fmla="*/ 0 h 2457738"/>
                <a:gd name="connsiteX3" fmla="*/ 1562950 w 3750578"/>
                <a:gd name="connsiteY3" fmla="*/ 0 h 2457738"/>
                <a:gd name="connsiteX4" fmla="*/ 3749890 w 3750578"/>
                <a:gd name="connsiteY4" fmla="*/ 0 h 2457738"/>
                <a:gd name="connsiteX5" fmla="*/ 3749890 w 3750578"/>
                <a:gd name="connsiteY5" fmla="*/ 1360170 h 2457738"/>
                <a:gd name="connsiteX6" fmla="*/ 3747874 w 3750578"/>
                <a:gd name="connsiteY6" fmla="*/ 2014916 h 2457738"/>
                <a:gd name="connsiteX7" fmla="*/ 288316 w 3750578"/>
                <a:gd name="connsiteY7" fmla="*/ 2005259 h 2457738"/>
                <a:gd name="connsiteX8" fmla="*/ 1649 w 3750578"/>
                <a:gd name="connsiteY8" fmla="*/ 2457738 h 2457738"/>
                <a:gd name="connsiteX9" fmla="*/ 850 w 3750578"/>
                <a:gd name="connsiteY9" fmla="*/ 1943100 h 2457738"/>
                <a:gd name="connsiteX10" fmla="*/ 850 w 3750578"/>
                <a:gd name="connsiteY10" fmla="*/ 1360170 h 2457738"/>
                <a:gd name="connsiteX11" fmla="*/ 850 w 3750578"/>
                <a:gd name="connsiteY11" fmla="*/ 1360170 h 2457738"/>
                <a:gd name="connsiteX12" fmla="*/ 850 w 3750578"/>
                <a:gd name="connsiteY12" fmla="*/ 0 h 2457738"/>
                <a:gd name="connsiteX0" fmla="*/ 850 w 3750578"/>
                <a:gd name="connsiteY0" fmla="*/ 0 h 2457738"/>
                <a:gd name="connsiteX1" fmla="*/ 625690 w 3750578"/>
                <a:gd name="connsiteY1" fmla="*/ 0 h 2457738"/>
                <a:gd name="connsiteX2" fmla="*/ 625690 w 3750578"/>
                <a:gd name="connsiteY2" fmla="*/ 0 h 2457738"/>
                <a:gd name="connsiteX3" fmla="*/ 1562950 w 3750578"/>
                <a:gd name="connsiteY3" fmla="*/ 0 h 2457738"/>
                <a:gd name="connsiteX4" fmla="*/ 3749890 w 3750578"/>
                <a:gd name="connsiteY4" fmla="*/ 0 h 2457738"/>
                <a:gd name="connsiteX5" fmla="*/ 3749890 w 3750578"/>
                <a:gd name="connsiteY5" fmla="*/ 1360170 h 2457738"/>
                <a:gd name="connsiteX6" fmla="*/ 3747874 w 3750578"/>
                <a:gd name="connsiteY6" fmla="*/ 2014916 h 2457738"/>
                <a:gd name="connsiteX7" fmla="*/ 288316 w 3750578"/>
                <a:gd name="connsiteY7" fmla="*/ 2005259 h 2457738"/>
                <a:gd name="connsiteX8" fmla="*/ 1649 w 3750578"/>
                <a:gd name="connsiteY8" fmla="*/ 2457738 h 2457738"/>
                <a:gd name="connsiteX9" fmla="*/ 850 w 3750578"/>
                <a:gd name="connsiteY9" fmla="*/ 1943100 h 2457738"/>
                <a:gd name="connsiteX10" fmla="*/ 850 w 3750578"/>
                <a:gd name="connsiteY10" fmla="*/ 1360170 h 2457738"/>
                <a:gd name="connsiteX11" fmla="*/ 850 w 3750578"/>
                <a:gd name="connsiteY11" fmla="*/ 1360170 h 2457738"/>
                <a:gd name="connsiteX12" fmla="*/ 850 w 3750578"/>
                <a:gd name="connsiteY12" fmla="*/ 0 h 2457738"/>
                <a:gd name="connsiteX0" fmla="*/ 850 w 3750578"/>
                <a:gd name="connsiteY0" fmla="*/ 0 h 2457738"/>
                <a:gd name="connsiteX1" fmla="*/ 625690 w 3750578"/>
                <a:gd name="connsiteY1" fmla="*/ 0 h 2457738"/>
                <a:gd name="connsiteX2" fmla="*/ 625690 w 3750578"/>
                <a:gd name="connsiteY2" fmla="*/ 0 h 2457738"/>
                <a:gd name="connsiteX3" fmla="*/ 1562950 w 3750578"/>
                <a:gd name="connsiteY3" fmla="*/ 0 h 2457738"/>
                <a:gd name="connsiteX4" fmla="*/ 3749890 w 3750578"/>
                <a:gd name="connsiteY4" fmla="*/ 0 h 2457738"/>
                <a:gd name="connsiteX5" fmla="*/ 3749890 w 3750578"/>
                <a:gd name="connsiteY5" fmla="*/ 1360170 h 2457738"/>
                <a:gd name="connsiteX6" fmla="*/ 3747874 w 3750578"/>
                <a:gd name="connsiteY6" fmla="*/ 2014916 h 2457738"/>
                <a:gd name="connsiteX7" fmla="*/ 288316 w 3750578"/>
                <a:gd name="connsiteY7" fmla="*/ 2005259 h 2457738"/>
                <a:gd name="connsiteX8" fmla="*/ 1649 w 3750578"/>
                <a:gd name="connsiteY8" fmla="*/ 2457738 h 2457738"/>
                <a:gd name="connsiteX9" fmla="*/ 850 w 3750578"/>
                <a:gd name="connsiteY9" fmla="*/ 1943100 h 2457738"/>
                <a:gd name="connsiteX10" fmla="*/ 850 w 3750578"/>
                <a:gd name="connsiteY10" fmla="*/ 1360170 h 2457738"/>
                <a:gd name="connsiteX11" fmla="*/ 850 w 3750578"/>
                <a:gd name="connsiteY11" fmla="*/ 1360170 h 2457738"/>
                <a:gd name="connsiteX12" fmla="*/ 850 w 3750578"/>
                <a:gd name="connsiteY12" fmla="*/ 0 h 2457738"/>
                <a:gd name="connsiteX0" fmla="*/ 850 w 3750578"/>
                <a:gd name="connsiteY0" fmla="*/ 0 h 2457738"/>
                <a:gd name="connsiteX1" fmla="*/ 625690 w 3750578"/>
                <a:gd name="connsiteY1" fmla="*/ 0 h 2457738"/>
                <a:gd name="connsiteX2" fmla="*/ 625690 w 3750578"/>
                <a:gd name="connsiteY2" fmla="*/ 0 h 2457738"/>
                <a:gd name="connsiteX3" fmla="*/ 1562950 w 3750578"/>
                <a:gd name="connsiteY3" fmla="*/ 0 h 2457738"/>
                <a:gd name="connsiteX4" fmla="*/ 3749890 w 3750578"/>
                <a:gd name="connsiteY4" fmla="*/ 0 h 2457738"/>
                <a:gd name="connsiteX5" fmla="*/ 3749890 w 3750578"/>
                <a:gd name="connsiteY5" fmla="*/ 1360170 h 2457738"/>
                <a:gd name="connsiteX6" fmla="*/ 3747874 w 3750578"/>
                <a:gd name="connsiteY6" fmla="*/ 2014916 h 2457738"/>
                <a:gd name="connsiteX7" fmla="*/ 288316 w 3750578"/>
                <a:gd name="connsiteY7" fmla="*/ 2005259 h 2457738"/>
                <a:gd name="connsiteX8" fmla="*/ 1649 w 3750578"/>
                <a:gd name="connsiteY8" fmla="*/ 2457738 h 2457738"/>
                <a:gd name="connsiteX9" fmla="*/ 850 w 3750578"/>
                <a:gd name="connsiteY9" fmla="*/ 1943100 h 2457738"/>
                <a:gd name="connsiteX10" fmla="*/ 850 w 3750578"/>
                <a:gd name="connsiteY10" fmla="*/ 1360170 h 2457738"/>
                <a:gd name="connsiteX11" fmla="*/ 850 w 3750578"/>
                <a:gd name="connsiteY11" fmla="*/ 1360170 h 2457738"/>
                <a:gd name="connsiteX12" fmla="*/ 850 w 3750578"/>
                <a:gd name="connsiteY12" fmla="*/ 0 h 2457738"/>
                <a:gd name="connsiteX0" fmla="*/ 850 w 3750578"/>
                <a:gd name="connsiteY0" fmla="*/ 0 h 2457738"/>
                <a:gd name="connsiteX1" fmla="*/ 625690 w 3750578"/>
                <a:gd name="connsiteY1" fmla="*/ 0 h 2457738"/>
                <a:gd name="connsiteX2" fmla="*/ 625690 w 3750578"/>
                <a:gd name="connsiteY2" fmla="*/ 0 h 2457738"/>
                <a:gd name="connsiteX3" fmla="*/ 1562950 w 3750578"/>
                <a:gd name="connsiteY3" fmla="*/ 0 h 2457738"/>
                <a:gd name="connsiteX4" fmla="*/ 3749890 w 3750578"/>
                <a:gd name="connsiteY4" fmla="*/ 0 h 2457738"/>
                <a:gd name="connsiteX5" fmla="*/ 3749890 w 3750578"/>
                <a:gd name="connsiteY5" fmla="*/ 1360170 h 2457738"/>
                <a:gd name="connsiteX6" fmla="*/ 3747874 w 3750578"/>
                <a:gd name="connsiteY6" fmla="*/ 2014916 h 2457738"/>
                <a:gd name="connsiteX7" fmla="*/ 288316 w 3750578"/>
                <a:gd name="connsiteY7" fmla="*/ 2005259 h 2457738"/>
                <a:gd name="connsiteX8" fmla="*/ 1649 w 3750578"/>
                <a:gd name="connsiteY8" fmla="*/ 2457738 h 2457738"/>
                <a:gd name="connsiteX9" fmla="*/ 850 w 3750578"/>
                <a:gd name="connsiteY9" fmla="*/ 1943100 h 2457738"/>
                <a:gd name="connsiteX10" fmla="*/ 850 w 3750578"/>
                <a:gd name="connsiteY10" fmla="*/ 1360170 h 2457738"/>
                <a:gd name="connsiteX11" fmla="*/ 850 w 3750578"/>
                <a:gd name="connsiteY11" fmla="*/ 1360170 h 2457738"/>
                <a:gd name="connsiteX12" fmla="*/ 850 w 3750578"/>
                <a:gd name="connsiteY12" fmla="*/ 0 h 2457738"/>
                <a:gd name="connsiteX0" fmla="*/ 0 w 3749728"/>
                <a:gd name="connsiteY0" fmla="*/ 0 h 2429944"/>
                <a:gd name="connsiteX1" fmla="*/ 624840 w 3749728"/>
                <a:gd name="connsiteY1" fmla="*/ 0 h 2429944"/>
                <a:gd name="connsiteX2" fmla="*/ 624840 w 3749728"/>
                <a:gd name="connsiteY2" fmla="*/ 0 h 2429944"/>
                <a:gd name="connsiteX3" fmla="*/ 1562100 w 3749728"/>
                <a:gd name="connsiteY3" fmla="*/ 0 h 2429944"/>
                <a:gd name="connsiteX4" fmla="*/ 3749040 w 3749728"/>
                <a:gd name="connsiteY4" fmla="*/ 0 h 2429944"/>
                <a:gd name="connsiteX5" fmla="*/ 3749040 w 3749728"/>
                <a:gd name="connsiteY5" fmla="*/ 1360170 h 2429944"/>
                <a:gd name="connsiteX6" fmla="*/ 3747024 w 3749728"/>
                <a:gd name="connsiteY6" fmla="*/ 2014916 h 2429944"/>
                <a:gd name="connsiteX7" fmla="*/ 287466 w 3749728"/>
                <a:gd name="connsiteY7" fmla="*/ 2005259 h 2429944"/>
                <a:gd name="connsiteX8" fmla="*/ 3467 w 3749728"/>
                <a:gd name="connsiteY8" fmla="*/ 2429944 h 2429944"/>
                <a:gd name="connsiteX9" fmla="*/ 0 w 3749728"/>
                <a:gd name="connsiteY9" fmla="*/ 1943100 h 2429944"/>
                <a:gd name="connsiteX10" fmla="*/ 0 w 3749728"/>
                <a:gd name="connsiteY10" fmla="*/ 1360170 h 2429944"/>
                <a:gd name="connsiteX11" fmla="*/ 0 w 3749728"/>
                <a:gd name="connsiteY11" fmla="*/ 1360170 h 2429944"/>
                <a:gd name="connsiteX12" fmla="*/ 0 w 3749728"/>
                <a:gd name="connsiteY12" fmla="*/ 0 h 2429944"/>
                <a:gd name="connsiteX0" fmla="*/ 0 w 3749728"/>
                <a:gd name="connsiteY0" fmla="*/ 0 h 2429944"/>
                <a:gd name="connsiteX1" fmla="*/ 624840 w 3749728"/>
                <a:gd name="connsiteY1" fmla="*/ 0 h 2429944"/>
                <a:gd name="connsiteX2" fmla="*/ 624840 w 3749728"/>
                <a:gd name="connsiteY2" fmla="*/ 0 h 2429944"/>
                <a:gd name="connsiteX3" fmla="*/ 1562100 w 3749728"/>
                <a:gd name="connsiteY3" fmla="*/ 0 h 2429944"/>
                <a:gd name="connsiteX4" fmla="*/ 3749040 w 3749728"/>
                <a:gd name="connsiteY4" fmla="*/ 0 h 2429944"/>
                <a:gd name="connsiteX5" fmla="*/ 3749040 w 3749728"/>
                <a:gd name="connsiteY5" fmla="*/ 1360170 h 2429944"/>
                <a:gd name="connsiteX6" fmla="*/ 3747024 w 3749728"/>
                <a:gd name="connsiteY6" fmla="*/ 2014916 h 2429944"/>
                <a:gd name="connsiteX7" fmla="*/ 287466 w 3749728"/>
                <a:gd name="connsiteY7" fmla="*/ 2005259 h 2429944"/>
                <a:gd name="connsiteX8" fmla="*/ 3467 w 3749728"/>
                <a:gd name="connsiteY8" fmla="*/ 2429944 h 2429944"/>
                <a:gd name="connsiteX9" fmla="*/ 0 w 3749728"/>
                <a:gd name="connsiteY9" fmla="*/ 1943100 h 2429944"/>
                <a:gd name="connsiteX10" fmla="*/ 0 w 3749728"/>
                <a:gd name="connsiteY10" fmla="*/ 1360170 h 2429944"/>
                <a:gd name="connsiteX11" fmla="*/ 0 w 3749728"/>
                <a:gd name="connsiteY11" fmla="*/ 1360170 h 2429944"/>
                <a:gd name="connsiteX12" fmla="*/ 0 w 3749728"/>
                <a:gd name="connsiteY12" fmla="*/ 0 h 2429944"/>
                <a:gd name="connsiteX0" fmla="*/ 0 w 3749728"/>
                <a:gd name="connsiteY0" fmla="*/ 0 h 2429944"/>
                <a:gd name="connsiteX1" fmla="*/ 624840 w 3749728"/>
                <a:gd name="connsiteY1" fmla="*/ 0 h 2429944"/>
                <a:gd name="connsiteX2" fmla="*/ 624840 w 3749728"/>
                <a:gd name="connsiteY2" fmla="*/ 0 h 2429944"/>
                <a:gd name="connsiteX3" fmla="*/ 1562100 w 3749728"/>
                <a:gd name="connsiteY3" fmla="*/ 0 h 2429944"/>
                <a:gd name="connsiteX4" fmla="*/ 3749040 w 3749728"/>
                <a:gd name="connsiteY4" fmla="*/ 0 h 2429944"/>
                <a:gd name="connsiteX5" fmla="*/ 3749040 w 3749728"/>
                <a:gd name="connsiteY5" fmla="*/ 1360170 h 2429944"/>
                <a:gd name="connsiteX6" fmla="*/ 3747024 w 3749728"/>
                <a:gd name="connsiteY6" fmla="*/ 2014916 h 2429944"/>
                <a:gd name="connsiteX7" fmla="*/ 287466 w 3749728"/>
                <a:gd name="connsiteY7" fmla="*/ 2005259 h 2429944"/>
                <a:gd name="connsiteX8" fmla="*/ 3467 w 3749728"/>
                <a:gd name="connsiteY8" fmla="*/ 2429944 h 2429944"/>
                <a:gd name="connsiteX9" fmla="*/ 0 w 3749728"/>
                <a:gd name="connsiteY9" fmla="*/ 1943100 h 2429944"/>
                <a:gd name="connsiteX10" fmla="*/ 0 w 3749728"/>
                <a:gd name="connsiteY10" fmla="*/ 1360170 h 2429944"/>
                <a:gd name="connsiteX11" fmla="*/ 0 w 3749728"/>
                <a:gd name="connsiteY11" fmla="*/ 1360170 h 2429944"/>
                <a:gd name="connsiteX12" fmla="*/ 0 w 3749728"/>
                <a:gd name="connsiteY12" fmla="*/ 0 h 2429944"/>
                <a:gd name="connsiteX0" fmla="*/ 0 w 3749728"/>
                <a:gd name="connsiteY0" fmla="*/ 0 h 2429944"/>
                <a:gd name="connsiteX1" fmla="*/ 624840 w 3749728"/>
                <a:gd name="connsiteY1" fmla="*/ 0 h 2429944"/>
                <a:gd name="connsiteX2" fmla="*/ 624840 w 3749728"/>
                <a:gd name="connsiteY2" fmla="*/ 0 h 2429944"/>
                <a:gd name="connsiteX3" fmla="*/ 1562100 w 3749728"/>
                <a:gd name="connsiteY3" fmla="*/ 0 h 2429944"/>
                <a:gd name="connsiteX4" fmla="*/ 3749040 w 3749728"/>
                <a:gd name="connsiteY4" fmla="*/ 0 h 2429944"/>
                <a:gd name="connsiteX5" fmla="*/ 3749040 w 3749728"/>
                <a:gd name="connsiteY5" fmla="*/ 1360170 h 2429944"/>
                <a:gd name="connsiteX6" fmla="*/ 3747024 w 3749728"/>
                <a:gd name="connsiteY6" fmla="*/ 2014916 h 2429944"/>
                <a:gd name="connsiteX7" fmla="*/ 287466 w 3749728"/>
                <a:gd name="connsiteY7" fmla="*/ 2005259 h 2429944"/>
                <a:gd name="connsiteX8" fmla="*/ 3467 w 3749728"/>
                <a:gd name="connsiteY8" fmla="*/ 2429944 h 2429944"/>
                <a:gd name="connsiteX9" fmla="*/ 0 w 3749728"/>
                <a:gd name="connsiteY9" fmla="*/ 1943100 h 2429944"/>
                <a:gd name="connsiteX10" fmla="*/ 0 w 3749728"/>
                <a:gd name="connsiteY10" fmla="*/ 1360170 h 2429944"/>
                <a:gd name="connsiteX11" fmla="*/ 0 w 3749728"/>
                <a:gd name="connsiteY11" fmla="*/ 1360170 h 2429944"/>
                <a:gd name="connsiteX12" fmla="*/ 0 w 3749728"/>
                <a:gd name="connsiteY12" fmla="*/ 0 h 2429944"/>
                <a:gd name="connsiteX0" fmla="*/ 0 w 3749728"/>
                <a:gd name="connsiteY0" fmla="*/ 0 h 2429944"/>
                <a:gd name="connsiteX1" fmla="*/ 624840 w 3749728"/>
                <a:gd name="connsiteY1" fmla="*/ 0 h 2429944"/>
                <a:gd name="connsiteX2" fmla="*/ 624840 w 3749728"/>
                <a:gd name="connsiteY2" fmla="*/ 0 h 2429944"/>
                <a:gd name="connsiteX3" fmla="*/ 1562100 w 3749728"/>
                <a:gd name="connsiteY3" fmla="*/ 0 h 2429944"/>
                <a:gd name="connsiteX4" fmla="*/ 3749040 w 3749728"/>
                <a:gd name="connsiteY4" fmla="*/ 0 h 2429944"/>
                <a:gd name="connsiteX5" fmla="*/ 3749040 w 3749728"/>
                <a:gd name="connsiteY5" fmla="*/ 1360170 h 2429944"/>
                <a:gd name="connsiteX6" fmla="*/ 3747024 w 3749728"/>
                <a:gd name="connsiteY6" fmla="*/ 2014916 h 2429944"/>
                <a:gd name="connsiteX7" fmla="*/ 287466 w 3749728"/>
                <a:gd name="connsiteY7" fmla="*/ 2005259 h 2429944"/>
                <a:gd name="connsiteX8" fmla="*/ 3467 w 3749728"/>
                <a:gd name="connsiteY8" fmla="*/ 2429944 h 2429944"/>
                <a:gd name="connsiteX9" fmla="*/ 0 w 3749728"/>
                <a:gd name="connsiteY9" fmla="*/ 1943100 h 2429944"/>
                <a:gd name="connsiteX10" fmla="*/ 0 w 3749728"/>
                <a:gd name="connsiteY10" fmla="*/ 1360170 h 2429944"/>
                <a:gd name="connsiteX11" fmla="*/ 0 w 3749728"/>
                <a:gd name="connsiteY11" fmla="*/ 1360170 h 2429944"/>
                <a:gd name="connsiteX12" fmla="*/ 0 w 3749728"/>
                <a:gd name="connsiteY12" fmla="*/ 0 h 242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49728" h="2429944">
                  <a:moveTo>
                    <a:pt x="0" y="0"/>
                  </a:moveTo>
                  <a:lnTo>
                    <a:pt x="624840" y="0"/>
                  </a:lnTo>
                  <a:lnTo>
                    <a:pt x="624840" y="0"/>
                  </a:lnTo>
                  <a:lnTo>
                    <a:pt x="1562100" y="0"/>
                  </a:lnTo>
                  <a:lnTo>
                    <a:pt x="3749040" y="0"/>
                  </a:lnTo>
                  <a:lnTo>
                    <a:pt x="3749040" y="1360170"/>
                  </a:lnTo>
                  <a:cubicBezTo>
                    <a:pt x="3751521" y="1550041"/>
                    <a:pt x="3746455" y="1715921"/>
                    <a:pt x="3747024" y="2014916"/>
                  </a:cubicBezTo>
                  <a:lnTo>
                    <a:pt x="287466" y="2005259"/>
                  </a:lnTo>
                  <a:cubicBezTo>
                    <a:pt x="222147" y="2122998"/>
                    <a:pt x="31435" y="2387646"/>
                    <a:pt x="3467" y="2429944"/>
                  </a:cubicBezTo>
                  <a:cubicBezTo>
                    <a:pt x="-356" y="2251781"/>
                    <a:pt x="1155" y="2168910"/>
                    <a:pt x="0" y="1943100"/>
                  </a:cubicBezTo>
                  <a:lnTo>
                    <a:pt x="0" y="1360170"/>
                  </a:lnTo>
                  <a:lnTo>
                    <a:pt x="0" y="1360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016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AE2D5D4-B38E-1143-B9AE-C091A56E7A1E}"/>
              </a:ext>
            </a:extLst>
          </p:cNvPr>
          <p:cNvSpPr txBox="1"/>
          <p:nvPr/>
        </p:nvSpPr>
        <p:spPr>
          <a:xfrm>
            <a:off x="4065253" y="2189632"/>
            <a:ext cx="5314424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McKesson Accused of Illegally Handling Cancer Medications</a:t>
            </a:r>
          </a:p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Washington Post Examines the Role of Patient Assistance Programs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EA2305-817F-1E4E-B83F-191926B0E1D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12DE96-5A64-D841-8FCB-9435E8526630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D3F7651-ABC5-394A-986F-59583F946DB1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60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00"/>
    </mc:Choice>
    <mc:Fallback xmlns="">
      <p:transition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FDA96E7-F534-3241-B865-2B85161A9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4" b="14036"/>
          <a:stretch/>
        </p:blipFill>
        <p:spPr>
          <a:xfrm>
            <a:off x="-2" y="0"/>
            <a:ext cx="12183543" cy="63318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7B6DBD9-A019-AF4A-968A-C01EC8897B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B5A11A-3342-4442-A801-9666EF07176E}"/>
              </a:ext>
            </a:extLst>
          </p:cNvPr>
          <p:cNvGrpSpPr/>
          <p:nvPr/>
        </p:nvGrpSpPr>
        <p:grpSpPr>
          <a:xfrm>
            <a:off x="-1" y="0"/>
            <a:ext cx="12198096" cy="6867076"/>
            <a:chOff x="-1" y="0"/>
            <a:chExt cx="12198096" cy="686707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2D0CD27-8BEF-BD47-B7E0-8F90E9EA2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2198096" cy="686707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589BCA-F907-0541-962E-777FE8BF7A4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A509A3-5078-0C47-8A36-3FCBC51C234D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10F9C1-85F5-3D42-9CA8-D60FE9267B87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86223C-9237-D749-8CFD-0719B05D88CD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B720A-BCDF-F549-AA7C-A3AAB037D9CA}"/>
              </a:ext>
            </a:extLst>
          </p:cNvPr>
          <p:cNvGrpSpPr/>
          <p:nvPr/>
        </p:nvGrpSpPr>
        <p:grpSpPr>
          <a:xfrm>
            <a:off x="3309841" y="1903541"/>
            <a:ext cx="6322042" cy="3786356"/>
            <a:chOff x="3309841" y="1903541"/>
            <a:chExt cx="6322042" cy="378635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78794AD-21B3-A54E-8CF1-92C07E3DFE1C}"/>
                </a:ext>
              </a:extLst>
            </p:cNvPr>
            <p:cNvGrpSpPr/>
            <p:nvPr/>
          </p:nvGrpSpPr>
          <p:grpSpPr>
            <a:xfrm>
              <a:off x="3309841" y="1903541"/>
              <a:ext cx="6322042" cy="3786356"/>
              <a:chOff x="3309841" y="1903541"/>
              <a:chExt cx="6322042" cy="3786356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853D465-83E1-8E47-B586-345B8220274B}"/>
                  </a:ext>
                </a:extLst>
              </p:cNvPr>
              <p:cNvSpPr/>
              <p:nvPr/>
            </p:nvSpPr>
            <p:spPr>
              <a:xfrm>
                <a:off x="3662109" y="4732158"/>
                <a:ext cx="194872" cy="194872"/>
              </a:xfrm>
              <a:prstGeom prst="ellipse">
                <a:avLst/>
              </a:prstGeom>
              <a:solidFill>
                <a:srgbClr val="D63D24"/>
              </a:solidFill>
              <a:ln w="38100">
                <a:solidFill>
                  <a:schemeClr val="bg1"/>
                </a:solidFill>
              </a:ln>
              <a:effectLst>
                <a:outerShdw blurRad="762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CBFCA9A-E03C-2F4A-A148-43ADD5B953F3}"/>
                  </a:ext>
                </a:extLst>
              </p:cNvPr>
              <p:cNvSpPr txBox="1"/>
              <p:nvPr/>
            </p:nvSpPr>
            <p:spPr>
              <a:xfrm>
                <a:off x="3309841" y="5105122"/>
                <a:ext cx="9368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April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60" name="Rectangular Callout 6">
                <a:extLst>
                  <a:ext uri="{FF2B5EF4-FFF2-40B4-BE49-F238E27FC236}">
                    <a16:creationId xmlns:a16="http://schemas.microsoft.com/office/drawing/2014/main" id="{D1F0E2AB-8F5A-BA4E-AE29-5FAB45EF3F11}"/>
                  </a:ext>
                </a:extLst>
              </p:cNvPr>
              <p:cNvSpPr/>
              <p:nvPr/>
            </p:nvSpPr>
            <p:spPr>
              <a:xfrm>
                <a:off x="3790220" y="1903541"/>
                <a:ext cx="5841663" cy="2543694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87466 w 3749040"/>
                  <a:gd name="connsiteY9" fmla="*/ 200525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2331720 h 2620529"/>
                  <a:gd name="connsiteX8" fmla="*/ 287466 w 3749040"/>
                  <a:gd name="connsiteY8" fmla="*/ 2005259 h 2620529"/>
                  <a:gd name="connsiteX9" fmla="*/ 3466 w 3749040"/>
                  <a:gd name="connsiteY9" fmla="*/ 2620529 h 2620529"/>
                  <a:gd name="connsiteX10" fmla="*/ 0 w 3749040"/>
                  <a:gd name="connsiteY10" fmla="*/ 1943100 h 2620529"/>
                  <a:gd name="connsiteX11" fmla="*/ 0 w 3749040"/>
                  <a:gd name="connsiteY11" fmla="*/ 1360170 h 2620529"/>
                  <a:gd name="connsiteX12" fmla="*/ 0 w 3749040"/>
                  <a:gd name="connsiteY12" fmla="*/ 1360170 h 2620529"/>
                  <a:gd name="connsiteX13" fmla="*/ 0 w 3749040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49040 w 3756483"/>
                  <a:gd name="connsiteY6" fmla="*/ 1360170 h 2620529"/>
                  <a:gd name="connsiteX7" fmla="*/ 3756483 w 3756483"/>
                  <a:gd name="connsiteY7" fmla="*/ 1929784 h 2620529"/>
                  <a:gd name="connsiteX8" fmla="*/ 287466 w 3756483"/>
                  <a:gd name="connsiteY8" fmla="*/ 2005259 h 2620529"/>
                  <a:gd name="connsiteX9" fmla="*/ 3466 w 3756483"/>
                  <a:gd name="connsiteY9" fmla="*/ 2620529 h 2620529"/>
                  <a:gd name="connsiteX10" fmla="*/ 0 w 3756483"/>
                  <a:gd name="connsiteY10" fmla="*/ 1943100 h 2620529"/>
                  <a:gd name="connsiteX11" fmla="*/ 0 w 3756483"/>
                  <a:gd name="connsiteY11" fmla="*/ 1360170 h 2620529"/>
                  <a:gd name="connsiteX12" fmla="*/ 0 w 3756483"/>
                  <a:gd name="connsiteY12" fmla="*/ 1360170 h 2620529"/>
                  <a:gd name="connsiteX13" fmla="*/ 0 w 3756483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49515"/>
                  <a:gd name="connsiteY0" fmla="*/ 0 h 2620529"/>
                  <a:gd name="connsiteX1" fmla="*/ 624840 w 3749515"/>
                  <a:gd name="connsiteY1" fmla="*/ 0 h 2620529"/>
                  <a:gd name="connsiteX2" fmla="*/ 624840 w 3749515"/>
                  <a:gd name="connsiteY2" fmla="*/ 0 h 2620529"/>
                  <a:gd name="connsiteX3" fmla="*/ 1562100 w 3749515"/>
                  <a:gd name="connsiteY3" fmla="*/ 0 h 2620529"/>
                  <a:gd name="connsiteX4" fmla="*/ 3749040 w 3749515"/>
                  <a:gd name="connsiteY4" fmla="*/ 0 h 2620529"/>
                  <a:gd name="connsiteX5" fmla="*/ 3749040 w 3749515"/>
                  <a:gd name="connsiteY5" fmla="*/ 1360170 h 2620529"/>
                  <a:gd name="connsiteX6" fmla="*/ 3747024 w 3749515"/>
                  <a:gd name="connsiteY6" fmla="*/ 2014916 h 2620529"/>
                  <a:gd name="connsiteX7" fmla="*/ 287466 w 3749515"/>
                  <a:gd name="connsiteY7" fmla="*/ 2005259 h 2620529"/>
                  <a:gd name="connsiteX8" fmla="*/ 3466 w 3749515"/>
                  <a:gd name="connsiteY8" fmla="*/ 2620529 h 2620529"/>
                  <a:gd name="connsiteX9" fmla="*/ 0 w 3749515"/>
                  <a:gd name="connsiteY9" fmla="*/ 1943100 h 2620529"/>
                  <a:gd name="connsiteX10" fmla="*/ 0 w 3749515"/>
                  <a:gd name="connsiteY10" fmla="*/ 1360170 h 2620529"/>
                  <a:gd name="connsiteX11" fmla="*/ 0 w 3749515"/>
                  <a:gd name="connsiteY11" fmla="*/ 1360170 h 2620529"/>
                  <a:gd name="connsiteX12" fmla="*/ 0 w 3749515"/>
                  <a:gd name="connsiteY12" fmla="*/ 0 h 2620529"/>
                  <a:gd name="connsiteX0" fmla="*/ 0 w 3749728"/>
                  <a:gd name="connsiteY0" fmla="*/ 0 h 2620529"/>
                  <a:gd name="connsiteX1" fmla="*/ 624840 w 3749728"/>
                  <a:gd name="connsiteY1" fmla="*/ 0 h 2620529"/>
                  <a:gd name="connsiteX2" fmla="*/ 624840 w 3749728"/>
                  <a:gd name="connsiteY2" fmla="*/ 0 h 2620529"/>
                  <a:gd name="connsiteX3" fmla="*/ 1562100 w 3749728"/>
                  <a:gd name="connsiteY3" fmla="*/ 0 h 2620529"/>
                  <a:gd name="connsiteX4" fmla="*/ 3749040 w 3749728"/>
                  <a:gd name="connsiteY4" fmla="*/ 0 h 2620529"/>
                  <a:gd name="connsiteX5" fmla="*/ 3749040 w 3749728"/>
                  <a:gd name="connsiteY5" fmla="*/ 1360170 h 2620529"/>
                  <a:gd name="connsiteX6" fmla="*/ 3747024 w 3749728"/>
                  <a:gd name="connsiteY6" fmla="*/ 2014916 h 2620529"/>
                  <a:gd name="connsiteX7" fmla="*/ 287466 w 3749728"/>
                  <a:gd name="connsiteY7" fmla="*/ 2005259 h 2620529"/>
                  <a:gd name="connsiteX8" fmla="*/ 3466 w 3749728"/>
                  <a:gd name="connsiteY8" fmla="*/ 2620529 h 2620529"/>
                  <a:gd name="connsiteX9" fmla="*/ 0 w 3749728"/>
                  <a:gd name="connsiteY9" fmla="*/ 1943100 h 2620529"/>
                  <a:gd name="connsiteX10" fmla="*/ 0 w 3749728"/>
                  <a:gd name="connsiteY10" fmla="*/ 1360170 h 2620529"/>
                  <a:gd name="connsiteX11" fmla="*/ 0 w 3749728"/>
                  <a:gd name="connsiteY11" fmla="*/ 1360170 h 2620529"/>
                  <a:gd name="connsiteX12" fmla="*/ 0 w 3749728"/>
                  <a:gd name="connsiteY12" fmla="*/ 0 h 2620529"/>
                  <a:gd name="connsiteX0" fmla="*/ 0 w 3749728"/>
                  <a:gd name="connsiteY0" fmla="*/ 0 h 2457738"/>
                  <a:gd name="connsiteX1" fmla="*/ 624840 w 3749728"/>
                  <a:gd name="connsiteY1" fmla="*/ 0 h 2457738"/>
                  <a:gd name="connsiteX2" fmla="*/ 624840 w 3749728"/>
                  <a:gd name="connsiteY2" fmla="*/ 0 h 2457738"/>
                  <a:gd name="connsiteX3" fmla="*/ 1562100 w 3749728"/>
                  <a:gd name="connsiteY3" fmla="*/ 0 h 2457738"/>
                  <a:gd name="connsiteX4" fmla="*/ 3749040 w 3749728"/>
                  <a:gd name="connsiteY4" fmla="*/ 0 h 2457738"/>
                  <a:gd name="connsiteX5" fmla="*/ 3749040 w 3749728"/>
                  <a:gd name="connsiteY5" fmla="*/ 1360170 h 2457738"/>
                  <a:gd name="connsiteX6" fmla="*/ 3747024 w 3749728"/>
                  <a:gd name="connsiteY6" fmla="*/ 2014916 h 2457738"/>
                  <a:gd name="connsiteX7" fmla="*/ 287466 w 3749728"/>
                  <a:gd name="connsiteY7" fmla="*/ 2005259 h 2457738"/>
                  <a:gd name="connsiteX8" fmla="*/ 799 w 3749728"/>
                  <a:gd name="connsiteY8" fmla="*/ 2457738 h 2457738"/>
                  <a:gd name="connsiteX9" fmla="*/ 0 w 3749728"/>
                  <a:gd name="connsiteY9" fmla="*/ 1943100 h 2457738"/>
                  <a:gd name="connsiteX10" fmla="*/ 0 w 3749728"/>
                  <a:gd name="connsiteY10" fmla="*/ 1360170 h 2457738"/>
                  <a:gd name="connsiteX11" fmla="*/ 0 w 3749728"/>
                  <a:gd name="connsiteY11" fmla="*/ 1360170 h 2457738"/>
                  <a:gd name="connsiteX12" fmla="*/ 0 w 3749728"/>
                  <a:gd name="connsiteY12" fmla="*/ 0 h 2457738"/>
                  <a:gd name="connsiteX0" fmla="*/ 0 w 3749728"/>
                  <a:gd name="connsiteY0" fmla="*/ 0 h 2457738"/>
                  <a:gd name="connsiteX1" fmla="*/ 624840 w 3749728"/>
                  <a:gd name="connsiteY1" fmla="*/ 0 h 2457738"/>
                  <a:gd name="connsiteX2" fmla="*/ 624840 w 3749728"/>
                  <a:gd name="connsiteY2" fmla="*/ 0 h 2457738"/>
                  <a:gd name="connsiteX3" fmla="*/ 1562100 w 3749728"/>
                  <a:gd name="connsiteY3" fmla="*/ 0 h 2457738"/>
                  <a:gd name="connsiteX4" fmla="*/ 3749040 w 3749728"/>
                  <a:gd name="connsiteY4" fmla="*/ 0 h 2457738"/>
                  <a:gd name="connsiteX5" fmla="*/ 3749040 w 3749728"/>
                  <a:gd name="connsiteY5" fmla="*/ 1360170 h 2457738"/>
                  <a:gd name="connsiteX6" fmla="*/ 3747024 w 3749728"/>
                  <a:gd name="connsiteY6" fmla="*/ 2014916 h 2457738"/>
                  <a:gd name="connsiteX7" fmla="*/ 287466 w 3749728"/>
                  <a:gd name="connsiteY7" fmla="*/ 2005259 h 2457738"/>
                  <a:gd name="connsiteX8" fmla="*/ 799 w 3749728"/>
                  <a:gd name="connsiteY8" fmla="*/ 2457738 h 2457738"/>
                  <a:gd name="connsiteX9" fmla="*/ 0 w 3749728"/>
                  <a:gd name="connsiteY9" fmla="*/ 1943100 h 2457738"/>
                  <a:gd name="connsiteX10" fmla="*/ 0 w 3749728"/>
                  <a:gd name="connsiteY10" fmla="*/ 1360170 h 2457738"/>
                  <a:gd name="connsiteX11" fmla="*/ 0 w 3749728"/>
                  <a:gd name="connsiteY11" fmla="*/ 1360170 h 2457738"/>
                  <a:gd name="connsiteX12" fmla="*/ 0 w 3749728"/>
                  <a:gd name="connsiteY12" fmla="*/ 0 h 2457738"/>
                  <a:gd name="connsiteX0" fmla="*/ 0 w 3749728"/>
                  <a:gd name="connsiteY0" fmla="*/ 0 h 2457738"/>
                  <a:gd name="connsiteX1" fmla="*/ 624840 w 3749728"/>
                  <a:gd name="connsiteY1" fmla="*/ 0 h 2457738"/>
                  <a:gd name="connsiteX2" fmla="*/ 624840 w 3749728"/>
                  <a:gd name="connsiteY2" fmla="*/ 0 h 2457738"/>
                  <a:gd name="connsiteX3" fmla="*/ 1562100 w 3749728"/>
                  <a:gd name="connsiteY3" fmla="*/ 0 h 2457738"/>
                  <a:gd name="connsiteX4" fmla="*/ 3749040 w 3749728"/>
                  <a:gd name="connsiteY4" fmla="*/ 0 h 2457738"/>
                  <a:gd name="connsiteX5" fmla="*/ 3749040 w 3749728"/>
                  <a:gd name="connsiteY5" fmla="*/ 1360170 h 2457738"/>
                  <a:gd name="connsiteX6" fmla="*/ 3747024 w 3749728"/>
                  <a:gd name="connsiteY6" fmla="*/ 2014916 h 2457738"/>
                  <a:gd name="connsiteX7" fmla="*/ 287466 w 3749728"/>
                  <a:gd name="connsiteY7" fmla="*/ 2005259 h 2457738"/>
                  <a:gd name="connsiteX8" fmla="*/ 799 w 3749728"/>
                  <a:gd name="connsiteY8" fmla="*/ 2457738 h 2457738"/>
                  <a:gd name="connsiteX9" fmla="*/ 0 w 3749728"/>
                  <a:gd name="connsiteY9" fmla="*/ 1943100 h 2457738"/>
                  <a:gd name="connsiteX10" fmla="*/ 0 w 3749728"/>
                  <a:gd name="connsiteY10" fmla="*/ 1360170 h 2457738"/>
                  <a:gd name="connsiteX11" fmla="*/ 0 w 3749728"/>
                  <a:gd name="connsiteY11" fmla="*/ 1360170 h 2457738"/>
                  <a:gd name="connsiteX12" fmla="*/ 0 w 3749728"/>
                  <a:gd name="connsiteY12" fmla="*/ 0 h 2457738"/>
                  <a:gd name="connsiteX0" fmla="*/ 850 w 3750578"/>
                  <a:gd name="connsiteY0" fmla="*/ 0 h 2457738"/>
                  <a:gd name="connsiteX1" fmla="*/ 625690 w 3750578"/>
                  <a:gd name="connsiteY1" fmla="*/ 0 h 2457738"/>
                  <a:gd name="connsiteX2" fmla="*/ 625690 w 3750578"/>
                  <a:gd name="connsiteY2" fmla="*/ 0 h 2457738"/>
                  <a:gd name="connsiteX3" fmla="*/ 1562950 w 3750578"/>
                  <a:gd name="connsiteY3" fmla="*/ 0 h 2457738"/>
                  <a:gd name="connsiteX4" fmla="*/ 3749890 w 3750578"/>
                  <a:gd name="connsiteY4" fmla="*/ 0 h 2457738"/>
                  <a:gd name="connsiteX5" fmla="*/ 3749890 w 3750578"/>
                  <a:gd name="connsiteY5" fmla="*/ 1360170 h 2457738"/>
                  <a:gd name="connsiteX6" fmla="*/ 3747874 w 3750578"/>
                  <a:gd name="connsiteY6" fmla="*/ 2014916 h 2457738"/>
                  <a:gd name="connsiteX7" fmla="*/ 288316 w 3750578"/>
                  <a:gd name="connsiteY7" fmla="*/ 2005259 h 2457738"/>
                  <a:gd name="connsiteX8" fmla="*/ 1649 w 3750578"/>
                  <a:gd name="connsiteY8" fmla="*/ 2457738 h 2457738"/>
                  <a:gd name="connsiteX9" fmla="*/ 850 w 3750578"/>
                  <a:gd name="connsiteY9" fmla="*/ 1943100 h 2457738"/>
                  <a:gd name="connsiteX10" fmla="*/ 850 w 3750578"/>
                  <a:gd name="connsiteY10" fmla="*/ 1360170 h 2457738"/>
                  <a:gd name="connsiteX11" fmla="*/ 850 w 3750578"/>
                  <a:gd name="connsiteY11" fmla="*/ 1360170 h 2457738"/>
                  <a:gd name="connsiteX12" fmla="*/ 850 w 3750578"/>
                  <a:gd name="connsiteY12" fmla="*/ 0 h 2457738"/>
                  <a:gd name="connsiteX0" fmla="*/ 850 w 3750578"/>
                  <a:gd name="connsiteY0" fmla="*/ 0 h 2457738"/>
                  <a:gd name="connsiteX1" fmla="*/ 625690 w 3750578"/>
                  <a:gd name="connsiteY1" fmla="*/ 0 h 2457738"/>
                  <a:gd name="connsiteX2" fmla="*/ 625690 w 3750578"/>
                  <a:gd name="connsiteY2" fmla="*/ 0 h 2457738"/>
                  <a:gd name="connsiteX3" fmla="*/ 1562950 w 3750578"/>
                  <a:gd name="connsiteY3" fmla="*/ 0 h 2457738"/>
                  <a:gd name="connsiteX4" fmla="*/ 3749890 w 3750578"/>
                  <a:gd name="connsiteY4" fmla="*/ 0 h 2457738"/>
                  <a:gd name="connsiteX5" fmla="*/ 3749890 w 3750578"/>
                  <a:gd name="connsiteY5" fmla="*/ 1360170 h 2457738"/>
                  <a:gd name="connsiteX6" fmla="*/ 3747874 w 3750578"/>
                  <a:gd name="connsiteY6" fmla="*/ 2014916 h 2457738"/>
                  <a:gd name="connsiteX7" fmla="*/ 288316 w 3750578"/>
                  <a:gd name="connsiteY7" fmla="*/ 2005259 h 2457738"/>
                  <a:gd name="connsiteX8" fmla="*/ 1649 w 3750578"/>
                  <a:gd name="connsiteY8" fmla="*/ 2457738 h 2457738"/>
                  <a:gd name="connsiteX9" fmla="*/ 850 w 3750578"/>
                  <a:gd name="connsiteY9" fmla="*/ 1943100 h 2457738"/>
                  <a:gd name="connsiteX10" fmla="*/ 850 w 3750578"/>
                  <a:gd name="connsiteY10" fmla="*/ 1360170 h 2457738"/>
                  <a:gd name="connsiteX11" fmla="*/ 850 w 3750578"/>
                  <a:gd name="connsiteY11" fmla="*/ 1360170 h 2457738"/>
                  <a:gd name="connsiteX12" fmla="*/ 850 w 3750578"/>
                  <a:gd name="connsiteY12" fmla="*/ 0 h 2457738"/>
                  <a:gd name="connsiteX0" fmla="*/ 850 w 3750578"/>
                  <a:gd name="connsiteY0" fmla="*/ 0 h 2457738"/>
                  <a:gd name="connsiteX1" fmla="*/ 625690 w 3750578"/>
                  <a:gd name="connsiteY1" fmla="*/ 0 h 2457738"/>
                  <a:gd name="connsiteX2" fmla="*/ 625690 w 3750578"/>
                  <a:gd name="connsiteY2" fmla="*/ 0 h 2457738"/>
                  <a:gd name="connsiteX3" fmla="*/ 1562950 w 3750578"/>
                  <a:gd name="connsiteY3" fmla="*/ 0 h 2457738"/>
                  <a:gd name="connsiteX4" fmla="*/ 3749890 w 3750578"/>
                  <a:gd name="connsiteY4" fmla="*/ 0 h 2457738"/>
                  <a:gd name="connsiteX5" fmla="*/ 3749890 w 3750578"/>
                  <a:gd name="connsiteY5" fmla="*/ 1360170 h 2457738"/>
                  <a:gd name="connsiteX6" fmla="*/ 3747874 w 3750578"/>
                  <a:gd name="connsiteY6" fmla="*/ 2014916 h 2457738"/>
                  <a:gd name="connsiteX7" fmla="*/ 288316 w 3750578"/>
                  <a:gd name="connsiteY7" fmla="*/ 2005259 h 2457738"/>
                  <a:gd name="connsiteX8" fmla="*/ 1649 w 3750578"/>
                  <a:gd name="connsiteY8" fmla="*/ 2457738 h 2457738"/>
                  <a:gd name="connsiteX9" fmla="*/ 850 w 3750578"/>
                  <a:gd name="connsiteY9" fmla="*/ 1943100 h 2457738"/>
                  <a:gd name="connsiteX10" fmla="*/ 850 w 3750578"/>
                  <a:gd name="connsiteY10" fmla="*/ 1360170 h 2457738"/>
                  <a:gd name="connsiteX11" fmla="*/ 850 w 3750578"/>
                  <a:gd name="connsiteY11" fmla="*/ 1360170 h 2457738"/>
                  <a:gd name="connsiteX12" fmla="*/ 850 w 3750578"/>
                  <a:gd name="connsiteY12" fmla="*/ 0 h 2457738"/>
                  <a:gd name="connsiteX0" fmla="*/ 850 w 3750578"/>
                  <a:gd name="connsiteY0" fmla="*/ 0 h 2457738"/>
                  <a:gd name="connsiteX1" fmla="*/ 625690 w 3750578"/>
                  <a:gd name="connsiteY1" fmla="*/ 0 h 2457738"/>
                  <a:gd name="connsiteX2" fmla="*/ 625690 w 3750578"/>
                  <a:gd name="connsiteY2" fmla="*/ 0 h 2457738"/>
                  <a:gd name="connsiteX3" fmla="*/ 1562950 w 3750578"/>
                  <a:gd name="connsiteY3" fmla="*/ 0 h 2457738"/>
                  <a:gd name="connsiteX4" fmla="*/ 3749890 w 3750578"/>
                  <a:gd name="connsiteY4" fmla="*/ 0 h 2457738"/>
                  <a:gd name="connsiteX5" fmla="*/ 3749890 w 3750578"/>
                  <a:gd name="connsiteY5" fmla="*/ 1360170 h 2457738"/>
                  <a:gd name="connsiteX6" fmla="*/ 3747874 w 3750578"/>
                  <a:gd name="connsiteY6" fmla="*/ 2014916 h 2457738"/>
                  <a:gd name="connsiteX7" fmla="*/ 288316 w 3750578"/>
                  <a:gd name="connsiteY7" fmla="*/ 2005259 h 2457738"/>
                  <a:gd name="connsiteX8" fmla="*/ 1649 w 3750578"/>
                  <a:gd name="connsiteY8" fmla="*/ 2457738 h 2457738"/>
                  <a:gd name="connsiteX9" fmla="*/ 850 w 3750578"/>
                  <a:gd name="connsiteY9" fmla="*/ 1943100 h 2457738"/>
                  <a:gd name="connsiteX10" fmla="*/ 850 w 3750578"/>
                  <a:gd name="connsiteY10" fmla="*/ 1360170 h 2457738"/>
                  <a:gd name="connsiteX11" fmla="*/ 850 w 3750578"/>
                  <a:gd name="connsiteY11" fmla="*/ 1360170 h 2457738"/>
                  <a:gd name="connsiteX12" fmla="*/ 850 w 3750578"/>
                  <a:gd name="connsiteY12" fmla="*/ 0 h 2457738"/>
                  <a:gd name="connsiteX0" fmla="*/ 850 w 3750578"/>
                  <a:gd name="connsiteY0" fmla="*/ 0 h 2457738"/>
                  <a:gd name="connsiteX1" fmla="*/ 625690 w 3750578"/>
                  <a:gd name="connsiteY1" fmla="*/ 0 h 2457738"/>
                  <a:gd name="connsiteX2" fmla="*/ 625690 w 3750578"/>
                  <a:gd name="connsiteY2" fmla="*/ 0 h 2457738"/>
                  <a:gd name="connsiteX3" fmla="*/ 1562950 w 3750578"/>
                  <a:gd name="connsiteY3" fmla="*/ 0 h 2457738"/>
                  <a:gd name="connsiteX4" fmla="*/ 3749890 w 3750578"/>
                  <a:gd name="connsiteY4" fmla="*/ 0 h 2457738"/>
                  <a:gd name="connsiteX5" fmla="*/ 3749890 w 3750578"/>
                  <a:gd name="connsiteY5" fmla="*/ 1360170 h 2457738"/>
                  <a:gd name="connsiteX6" fmla="*/ 3747874 w 3750578"/>
                  <a:gd name="connsiteY6" fmla="*/ 2014916 h 2457738"/>
                  <a:gd name="connsiteX7" fmla="*/ 288316 w 3750578"/>
                  <a:gd name="connsiteY7" fmla="*/ 2005259 h 2457738"/>
                  <a:gd name="connsiteX8" fmla="*/ 1649 w 3750578"/>
                  <a:gd name="connsiteY8" fmla="*/ 2457738 h 2457738"/>
                  <a:gd name="connsiteX9" fmla="*/ 850 w 3750578"/>
                  <a:gd name="connsiteY9" fmla="*/ 1943100 h 2457738"/>
                  <a:gd name="connsiteX10" fmla="*/ 850 w 3750578"/>
                  <a:gd name="connsiteY10" fmla="*/ 1360170 h 2457738"/>
                  <a:gd name="connsiteX11" fmla="*/ 850 w 3750578"/>
                  <a:gd name="connsiteY11" fmla="*/ 1360170 h 2457738"/>
                  <a:gd name="connsiteX12" fmla="*/ 850 w 3750578"/>
                  <a:gd name="connsiteY12" fmla="*/ 0 h 2457738"/>
                  <a:gd name="connsiteX0" fmla="*/ 850 w 3750578"/>
                  <a:gd name="connsiteY0" fmla="*/ 0 h 2457738"/>
                  <a:gd name="connsiteX1" fmla="*/ 625690 w 3750578"/>
                  <a:gd name="connsiteY1" fmla="*/ 0 h 2457738"/>
                  <a:gd name="connsiteX2" fmla="*/ 625690 w 3750578"/>
                  <a:gd name="connsiteY2" fmla="*/ 0 h 2457738"/>
                  <a:gd name="connsiteX3" fmla="*/ 1562950 w 3750578"/>
                  <a:gd name="connsiteY3" fmla="*/ 0 h 2457738"/>
                  <a:gd name="connsiteX4" fmla="*/ 3749890 w 3750578"/>
                  <a:gd name="connsiteY4" fmla="*/ 0 h 2457738"/>
                  <a:gd name="connsiteX5" fmla="*/ 3749890 w 3750578"/>
                  <a:gd name="connsiteY5" fmla="*/ 1360170 h 2457738"/>
                  <a:gd name="connsiteX6" fmla="*/ 3747874 w 3750578"/>
                  <a:gd name="connsiteY6" fmla="*/ 2014916 h 2457738"/>
                  <a:gd name="connsiteX7" fmla="*/ 288316 w 3750578"/>
                  <a:gd name="connsiteY7" fmla="*/ 2005259 h 2457738"/>
                  <a:gd name="connsiteX8" fmla="*/ 1649 w 3750578"/>
                  <a:gd name="connsiteY8" fmla="*/ 2457738 h 2457738"/>
                  <a:gd name="connsiteX9" fmla="*/ 850 w 3750578"/>
                  <a:gd name="connsiteY9" fmla="*/ 1943100 h 2457738"/>
                  <a:gd name="connsiteX10" fmla="*/ 850 w 3750578"/>
                  <a:gd name="connsiteY10" fmla="*/ 1360170 h 2457738"/>
                  <a:gd name="connsiteX11" fmla="*/ 850 w 3750578"/>
                  <a:gd name="connsiteY11" fmla="*/ 1360170 h 2457738"/>
                  <a:gd name="connsiteX12" fmla="*/ 850 w 3750578"/>
                  <a:gd name="connsiteY12" fmla="*/ 0 h 2457738"/>
                  <a:gd name="connsiteX0" fmla="*/ 0 w 3749728"/>
                  <a:gd name="connsiteY0" fmla="*/ 0 h 2429944"/>
                  <a:gd name="connsiteX1" fmla="*/ 624840 w 3749728"/>
                  <a:gd name="connsiteY1" fmla="*/ 0 h 2429944"/>
                  <a:gd name="connsiteX2" fmla="*/ 624840 w 3749728"/>
                  <a:gd name="connsiteY2" fmla="*/ 0 h 2429944"/>
                  <a:gd name="connsiteX3" fmla="*/ 1562100 w 3749728"/>
                  <a:gd name="connsiteY3" fmla="*/ 0 h 2429944"/>
                  <a:gd name="connsiteX4" fmla="*/ 3749040 w 3749728"/>
                  <a:gd name="connsiteY4" fmla="*/ 0 h 2429944"/>
                  <a:gd name="connsiteX5" fmla="*/ 3749040 w 3749728"/>
                  <a:gd name="connsiteY5" fmla="*/ 1360170 h 2429944"/>
                  <a:gd name="connsiteX6" fmla="*/ 3747024 w 3749728"/>
                  <a:gd name="connsiteY6" fmla="*/ 2014916 h 2429944"/>
                  <a:gd name="connsiteX7" fmla="*/ 287466 w 3749728"/>
                  <a:gd name="connsiteY7" fmla="*/ 2005259 h 2429944"/>
                  <a:gd name="connsiteX8" fmla="*/ 3467 w 3749728"/>
                  <a:gd name="connsiteY8" fmla="*/ 2429944 h 2429944"/>
                  <a:gd name="connsiteX9" fmla="*/ 0 w 3749728"/>
                  <a:gd name="connsiteY9" fmla="*/ 1943100 h 2429944"/>
                  <a:gd name="connsiteX10" fmla="*/ 0 w 3749728"/>
                  <a:gd name="connsiteY10" fmla="*/ 1360170 h 2429944"/>
                  <a:gd name="connsiteX11" fmla="*/ 0 w 3749728"/>
                  <a:gd name="connsiteY11" fmla="*/ 1360170 h 2429944"/>
                  <a:gd name="connsiteX12" fmla="*/ 0 w 3749728"/>
                  <a:gd name="connsiteY12" fmla="*/ 0 h 2429944"/>
                  <a:gd name="connsiteX0" fmla="*/ 0 w 3749728"/>
                  <a:gd name="connsiteY0" fmla="*/ 0 h 2429944"/>
                  <a:gd name="connsiteX1" fmla="*/ 624840 w 3749728"/>
                  <a:gd name="connsiteY1" fmla="*/ 0 h 2429944"/>
                  <a:gd name="connsiteX2" fmla="*/ 624840 w 3749728"/>
                  <a:gd name="connsiteY2" fmla="*/ 0 h 2429944"/>
                  <a:gd name="connsiteX3" fmla="*/ 1562100 w 3749728"/>
                  <a:gd name="connsiteY3" fmla="*/ 0 h 2429944"/>
                  <a:gd name="connsiteX4" fmla="*/ 3749040 w 3749728"/>
                  <a:gd name="connsiteY4" fmla="*/ 0 h 2429944"/>
                  <a:gd name="connsiteX5" fmla="*/ 3749040 w 3749728"/>
                  <a:gd name="connsiteY5" fmla="*/ 1360170 h 2429944"/>
                  <a:gd name="connsiteX6" fmla="*/ 3747024 w 3749728"/>
                  <a:gd name="connsiteY6" fmla="*/ 2014916 h 2429944"/>
                  <a:gd name="connsiteX7" fmla="*/ 287466 w 3749728"/>
                  <a:gd name="connsiteY7" fmla="*/ 2005259 h 2429944"/>
                  <a:gd name="connsiteX8" fmla="*/ 3467 w 3749728"/>
                  <a:gd name="connsiteY8" fmla="*/ 2429944 h 2429944"/>
                  <a:gd name="connsiteX9" fmla="*/ 0 w 3749728"/>
                  <a:gd name="connsiteY9" fmla="*/ 1943100 h 2429944"/>
                  <a:gd name="connsiteX10" fmla="*/ 0 w 3749728"/>
                  <a:gd name="connsiteY10" fmla="*/ 1360170 h 2429944"/>
                  <a:gd name="connsiteX11" fmla="*/ 0 w 3749728"/>
                  <a:gd name="connsiteY11" fmla="*/ 1360170 h 2429944"/>
                  <a:gd name="connsiteX12" fmla="*/ 0 w 3749728"/>
                  <a:gd name="connsiteY12" fmla="*/ 0 h 2429944"/>
                  <a:gd name="connsiteX0" fmla="*/ 0 w 3749728"/>
                  <a:gd name="connsiteY0" fmla="*/ 0 h 2429944"/>
                  <a:gd name="connsiteX1" fmla="*/ 624840 w 3749728"/>
                  <a:gd name="connsiteY1" fmla="*/ 0 h 2429944"/>
                  <a:gd name="connsiteX2" fmla="*/ 624840 w 3749728"/>
                  <a:gd name="connsiteY2" fmla="*/ 0 h 2429944"/>
                  <a:gd name="connsiteX3" fmla="*/ 1562100 w 3749728"/>
                  <a:gd name="connsiteY3" fmla="*/ 0 h 2429944"/>
                  <a:gd name="connsiteX4" fmla="*/ 3749040 w 3749728"/>
                  <a:gd name="connsiteY4" fmla="*/ 0 h 2429944"/>
                  <a:gd name="connsiteX5" fmla="*/ 3749040 w 3749728"/>
                  <a:gd name="connsiteY5" fmla="*/ 1360170 h 2429944"/>
                  <a:gd name="connsiteX6" fmla="*/ 3747024 w 3749728"/>
                  <a:gd name="connsiteY6" fmla="*/ 2014916 h 2429944"/>
                  <a:gd name="connsiteX7" fmla="*/ 287466 w 3749728"/>
                  <a:gd name="connsiteY7" fmla="*/ 2005259 h 2429944"/>
                  <a:gd name="connsiteX8" fmla="*/ 3467 w 3749728"/>
                  <a:gd name="connsiteY8" fmla="*/ 2429944 h 2429944"/>
                  <a:gd name="connsiteX9" fmla="*/ 0 w 3749728"/>
                  <a:gd name="connsiteY9" fmla="*/ 1943100 h 2429944"/>
                  <a:gd name="connsiteX10" fmla="*/ 0 w 3749728"/>
                  <a:gd name="connsiteY10" fmla="*/ 1360170 h 2429944"/>
                  <a:gd name="connsiteX11" fmla="*/ 0 w 3749728"/>
                  <a:gd name="connsiteY11" fmla="*/ 1360170 h 2429944"/>
                  <a:gd name="connsiteX12" fmla="*/ 0 w 3749728"/>
                  <a:gd name="connsiteY12" fmla="*/ 0 h 2429944"/>
                  <a:gd name="connsiteX0" fmla="*/ 0 w 3749728"/>
                  <a:gd name="connsiteY0" fmla="*/ 0 h 2429944"/>
                  <a:gd name="connsiteX1" fmla="*/ 624840 w 3749728"/>
                  <a:gd name="connsiteY1" fmla="*/ 0 h 2429944"/>
                  <a:gd name="connsiteX2" fmla="*/ 624840 w 3749728"/>
                  <a:gd name="connsiteY2" fmla="*/ 0 h 2429944"/>
                  <a:gd name="connsiteX3" fmla="*/ 1562100 w 3749728"/>
                  <a:gd name="connsiteY3" fmla="*/ 0 h 2429944"/>
                  <a:gd name="connsiteX4" fmla="*/ 3749040 w 3749728"/>
                  <a:gd name="connsiteY4" fmla="*/ 0 h 2429944"/>
                  <a:gd name="connsiteX5" fmla="*/ 3749040 w 3749728"/>
                  <a:gd name="connsiteY5" fmla="*/ 1360170 h 2429944"/>
                  <a:gd name="connsiteX6" fmla="*/ 3747024 w 3749728"/>
                  <a:gd name="connsiteY6" fmla="*/ 2014916 h 2429944"/>
                  <a:gd name="connsiteX7" fmla="*/ 287466 w 3749728"/>
                  <a:gd name="connsiteY7" fmla="*/ 2005259 h 2429944"/>
                  <a:gd name="connsiteX8" fmla="*/ 3467 w 3749728"/>
                  <a:gd name="connsiteY8" fmla="*/ 2429944 h 2429944"/>
                  <a:gd name="connsiteX9" fmla="*/ 0 w 3749728"/>
                  <a:gd name="connsiteY9" fmla="*/ 1943100 h 2429944"/>
                  <a:gd name="connsiteX10" fmla="*/ 0 w 3749728"/>
                  <a:gd name="connsiteY10" fmla="*/ 1360170 h 2429944"/>
                  <a:gd name="connsiteX11" fmla="*/ 0 w 3749728"/>
                  <a:gd name="connsiteY11" fmla="*/ 1360170 h 2429944"/>
                  <a:gd name="connsiteX12" fmla="*/ 0 w 3749728"/>
                  <a:gd name="connsiteY12" fmla="*/ 0 h 2429944"/>
                  <a:gd name="connsiteX0" fmla="*/ 0 w 3749728"/>
                  <a:gd name="connsiteY0" fmla="*/ 0 h 2429944"/>
                  <a:gd name="connsiteX1" fmla="*/ 624840 w 3749728"/>
                  <a:gd name="connsiteY1" fmla="*/ 0 h 2429944"/>
                  <a:gd name="connsiteX2" fmla="*/ 624840 w 3749728"/>
                  <a:gd name="connsiteY2" fmla="*/ 0 h 2429944"/>
                  <a:gd name="connsiteX3" fmla="*/ 1562100 w 3749728"/>
                  <a:gd name="connsiteY3" fmla="*/ 0 h 2429944"/>
                  <a:gd name="connsiteX4" fmla="*/ 3749040 w 3749728"/>
                  <a:gd name="connsiteY4" fmla="*/ 0 h 2429944"/>
                  <a:gd name="connsiteX5" fmla="*/ 3749040 w 3749728"/>
                  <a:gd name="connsiteY5" fmla="*/ 1360170 h 2429944"/>
                  <a:gd name="connsiteX6" fmla="*/ 3747024 w 3749728"/>
                  <a:gd name="connsiteY6" fmla="*/ 2014916 h 2429944"/>
                  <a:gd name="connsiteX7" fmla="*/ 287466 w 3749728"/>
                  <a:gd name="connsiteY7" fmla="*/ 2005259 h 2429944"/>
                  <a:gd name="connsiteX8" fmla="*/ 3467 w 3749728"/>
                  <a:gd name="connsiteY8" fmla="*/ 2429944 h 2429944"/>
                  <a:gd name="connsiteX9" fmla="*/ 0 w 3749728"/>
                  <a:gd name="connsiteY9" fmla="*/ 1943100 h 2429944"/>
                  <a:gd name="connsiteX10" fmla="*/ 0 w 3749728"/>
                  <a:gd name="connsiteY10" fmla="*/ 1360170 h 2429944"/>
                  <a:gd name="connsiteX11" fmla="*/ 0 w 3749728"/>
                  <a:gd name="connsiteY11" fmla="*/ 1360170 h 2429944"/>
                  <a:gd name="connsiteX12" fmla="*/ 0 w 3749728"/>
                  <a:gd name="connsiteY12" fmla="*/ 0 h 2429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49728" h="2429944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cubicBezTo>
                      <a:pt x="3751521" y="1550041"/>
                      <a:pt x="3746455" y="1715921"/>
                      <a:pt x="3747024" y="2014916"/>
                    </a:cubicBezTo>
                    <a:lnTo>
                      <a:pt x="287466" y="2005259"/>
                    </a:lnTo>
                    <a:cubicBezTo>
                      <a:pt x="222147" y="2122998"/>
                      <a:pt x="31435" y="2387646"/>
                      <a:pt x="3467" y="2429944"/>
                    </a:cubicBezTo>
                    <a:cubicBezTo>
                      <a:pt x="-356" y="2251781"/>
                      <a:pt x="1155" y="2168910"/>
                      <a:pt x="0" y="194310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F2E6074-5B85-2547-93E1-9FC56BF36495}"/>
                </a:ext>
              </a:extLst>
            </p:cNvPr>
            <p:cNvSpPr txBox="1"/>
            <p:nvPr/>
          </p:nvSpPr>
          <p:spPr>
            <a:xfrm>
              <a:off x="4065253" y="2189632"/>
              <a:ext cx="5314424" cy="1549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solidFill>
                    <a:srgbClr val="D2D2D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McKesson Accused of Illegally Handling Cancer Medications”</a:t>
              </a:r>
            </a:p>
            <a:p>
              <a:pPr marL="14288">
                <a:spcBef>
                  <a:spcPts val="800"/>
                </a:spcBef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The Washington Post Examines the Role of Patient Assistance Programs”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17D1549-98EF-A14D-9DC1-A0FB9BD488D7}"/>
              </a:ext>
            </a:extLst>
          </p:cNvPr>
          <p:cNvSpPr/>
          <p:nvPr/>
        </p:nvSpPr>
        <p:spPr>
          <a:xfrm>
            <a:off x="4604443" y="4747876"/>
            <a:ext cx="194872" cy="194872"/>
          </a:xfrm>
          <a:prstGeom prst="ellipse">
            <a:avLst/>
          </a:prstGeom>
          <a:solidFill>
            <a:srgbClr val="D63D24"/>
          </a:solidFill>
          <a:ln w="38100">
            <a:solidFill>
              <a:schemeClr val="bg1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E418BD-0CC6-6242-8E92-3F5AFC2C2BEF}"/>
              </a:ext>
            </a:extLst>
          </p:cNvPr>
          <p:cNvSpPr txBox="1"/>
          <p:nvPr/>
        </p:nvSpPr>
        <p:spPr>
          <a:xfrm>
            <a:off x="4342116" y="5104215"/>
            <a:ext cx="734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May 2018</a:t>
            </a:r>
          </a:p>
        </p:txBody>
      </p:sp>
      <p:sp>
        <p:nvSpPr>
          <p:cNvPr id="30" name="Rectangular Callout 6">
            <a:extLst>
              <a:ext uri="{FF2B5EF4-FFF2-40B4-BE49-F238E27FC236}">
                <a16:creationId xmlns:a16="http://schemas.microsoft.com/office/drawing/2014/main" id="{2DF68F72-A2C0-0B4D-9047-F925B43358D2}"/>
              </a:ext>
            </a:extLst>
          </p:cNvPr>
          <p:cNvSpPr/>
          <p:nvPr/>
        </p:nvSpPr>
        <p:spPr>
          <a:xfrm>
            <a:off x="4744138" y="1927720"/>
            <a:ext cx="5453748" cy="2543695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370910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  <a:gd name="connsiteX0" fmla="*/ 174 w 3749214"/>
              <a:gd name="connsiteY0" fmla="*/ 0 h 2640636"/>
              <a:gd name="connsiteX1" fmla="*/ 625014 w 3749214"/>
              <a:gd name="connsiteY1" fmla="*/ 0 h 2640636"/>
              <a:gd name="connsiteX2" fmla="*/ 625014 w 3749214"/>
              <a:gd name="connsiteY2" fmla="*/ 0 h 2640636"/>
              <a:gd name="connsiteX3" fmla="*/ 1562274 w 3749214"/>
              <a:gd name="connsiteY3" fmla="*/ 0 h 2640636"/>
              <a:gd name="connsiteX4" fmla="*/ 3749214 w 3749214"/>
              <a:gd name="connsiteY4" fmla="*/ 0 h 2640636"/>
              <a:gd name="connsiteX5" fmla="*/ 3749214 w 3749214"/>
              <a:gd name="connsiteY5" fmla="*/ 1360170 h 2640636"/>
              <a:gd name="connsiteX6" fmla="*/ 3749214 w 3749214"/>
              <a:gd name="connsiteY6" fmla="*/ 1360170 h 2640636"/>
              <a:gd name="connsiteX7" fmla="*/ 3749214 w 3749214"/>
              <a:gd name="connsiteY7" fmla="*/ 1943100 h 2640636"/>
              <a:gd name="connsiteX8" fmla="*/ 3749214 w 3749214"/>
              <a:gd name="connsiteY8" fmla="*/ 2331720 h 2640636"/>
              <a:gd name="connsiteX9" fmla="*/ 367272 w 3749214"/>
              <a:gd name="connsiteY9" fmla="*/ 2331720 h 2640636"/>
              <a:gd name="connsiteX10" fmla="*/ 3805 w 3749214"/>
              <a:gd name="connsiteY10" fmla="*/ 2640636 h 2640636"/>
              <a:gd name="connsiteX11" fmla="*/ 174 w 3749214"/>
              <a:gd name="connsiteY11" fmla="*/ 2331720 h 2640636"/>
              <a:gd name="connsiteX12" fmla="*/ 174 w 3749214"/>
              <a:gd name="connsiteY12" fmla="*/ 1943100 h 2640636"/>
              <a:gd name="connsiteX13" fmla="*/ 174 w 3749214"/>
              <a:gd name="connsiteY13" fmla="*/ 1360170 h 2640636"/>
              <a:gd name="connsiteX14" fmla="*/ 174 w 3749214"/>
              <a:gd name="connsiteY14" fmla="*/ 1360170 h 2640636"/>
              <a:gd name="connsiteX15" fmla="*/ 174 w 3749214"/>
              <a:gd name="connsiteY15" fmla="*/ 0 h 2640636"/>
              <a:gd name="connsiteX0" fmla="*/ 3812 w 3752852"/>
              <a:gd name="connsiteY0" fmla="*/ 0 h 2651148"/>
              <a:gd name="connsiteX1" fmla="*/ 628652 w 3752852"/>
              <a:gd name="connsiteY1" fmla="*/ 0 h 2651148"/>
              <a:gd name="connsiteX2" fmla="*/ 628652 w 3752852"/>
              <a:gd name="connsiteY2" fmla="*/ 0 h 2651148"/>
              <a:gd name="connsiteX3" fmla="*/ 1565912 w 3752852"/>
              <a:gd name="connsiteY3" fmla="*/ 0 h 2651148"/>
              <a:gd name="connsiteX4" fmla="*/ 3752852 w 3752852"/>
              <a:gd name="connsiteY4" fmla="*/ 0 h 2651148"/>
              <a:gd name="connsiteX5" fmla="*/ 3752852 w 3752852"/>
              <a:gd name="connsiteY5" fmla="*/ 1360170 h 2651148"/>
              <a:gd name="connsiteX6" fmla="*/ 3752852 w 3752852"/>
              <a:gd name="connsiteY6" fmla="*/ 1360170 h 2651148"/>
              <a:gd name="connsiteX7" fmla="*/ 3752852 w 3752852"/>
              <a:gd name="connsiteY7" fmla="*/ 1943100 h 2651148"/>
              <a:gd name="connsiteX8" fmla="*/ 3752852 w 3752852"/>
              <a:gd name="connsiteY8" fmla="*/ 2331720 h 2651148"/>
              <a:gd name="connsiteX9" fmla="*/ 370910 w 3752852"/>
              <a:gd name="connsiteY9" fmla="*/ 2331720 h 2651148"/>
              <a:gd name="connsiteX10" fmla="*/ 0 w 3752852"/>
              <a:gd name="connsiteY10" fmla="*/ 2651148 h 2651148"/>
              <a:gd name="connsiteX11" fmla="*/ 3812 w 3752852"/>
              <a:gd name="connsiteY11" fmla="*/ 2331720 h 2651148"/>
              <a:gd name="connsiteX12" fmla="*/ 3812 w 3752852"/>
              <a:gd name="connsiteY12" fmla="*/ 1943100 h 2651148"/>
              <a:gd name="connsiteX13" fmla="*/ 3812 w 3752852"/>
              <a:gd name="connsiteY13" fmla="*/ 1360170 h 2651148"/>
              <a:gd name="connsiteX14" fmla="*/ 3812 w 3752852"/>
              <a:gd name="connsiteY14" fmla="*/ 1360170 h 2651148"/>
              <a:gd name="connsiteX15" fmla="*/ 3812 w 3752852"/>
              <a:gd name="connsiteY15" fmla="*/ 0 h 2651148"/>
              <a:gd name="connsiteX0" fmla="*/ 2079 w 3751119"/>
              <a:gd name="connsiteY0" fmla="*/ 0 h 2641357"/>
              <a:gd name="connsiteX1" fmla="*/ 626919 w 3751119"/>
              <a:gd name="connsiteY1" fmla="*/ 0 h 2641357"/>
              <a:gd name="connsiteX2" fmla="*/ 626919 w 3751119"/>
              <a:gd name="connsiteY2" fmla="*/ 0 h 2641357"/>
              <a:gd name="connsiteX3" fmla="*/ 1564179 w 3751119"/>
              <a:gd name="connsiteY3" fmla="*/ 0 h 2641357"/>
              <a:gd name="connsiteX4" fmla="*/ 3751119 w 3751119"/>
              <a:gd name="connsiteY4" fmla="*/ 0 h 2641357"/>
              <a:gd name="connsiteX5" fmla="*/ 3751119 w 3751119"/>
              <a:gd name="connsiteY5" fmla="*/ 1360170 h 2641357"/>
              <a:gd name="connsiteX6" fmla="*/ 3751119 w 3751119"/>
              <a:gd name="connsiteY6" fmla="*/ 1360170 h 2641357"/>
              <a:gd name="connsiteX7" fmla="*/ 3751119 w 3751119"/>
              <a:gd name="connsiteY7" fmla="*/ 1943100 h 2641357"/>
              <a:gd name="connsiteX8" fmla="*/ 3751119 w 3751119"/>
              <a:gd name="connsiteY8" fmla="*/ 2331720 h 2641357"/>
              <a:gd name="connsiteX9" fmla="*/ 369177 w 3751119"/>
              <a:gd name="connsiteY9" fmla="*/ 2331720 h 2641357"/>
              <a:gd name="connsiteX10" fmla="*/ 0 w 3751119"/>
              <a:gd name="connsiteY10" fmla="*/ 2641357 h 2641357"/>
              <a:gd name="connsiteX11" fmla="*/ 2079 w 3751119"/>
              <a:gd name="connsiteY11" fmla="*/ 2331720 h 2641357"/>
              <a:gd name="connsiteX12" fmla="*/ 2079 w 3751119"/>
              <a:gd name="connsiteY12" fmla="*/ 1943100 h 2641357"/>
              <a:gd name="connsiteX13" fmla="*/ 2079 w 3751119"/>
              <a:gd name="connsiteY13" fmla="*/ 1360170 h 2641357"/>
              <a:gd name="connsiteX14" fmla="*/ 2079 w 3751119"/>
              <a:gd name="connsiteY14" fmla="*/ 1360170 h 2641357"/>
              <a:gd name="connsiteX15" fmla="*/ 2079 w 3751119"/>
              <a:gd name="connsiteY15" fmla="*/ 0 h 2641357"/>
              <a:gd name="connsiteX0" fmla="*/ 2079 w 3751119"/>
              <a:gd name="connsiteY0" fmla="*/ 0 h 2641357"/>
              <a:gd name="connsiteX1" fmla="*/ 626919 w 3751119"/>
              <a:gd name="connsiteY1" fmla="*/ 0 h 2641357"/>
              <a:gd name="connsiteX2" fmla="*/ 626919 w 3751119"/>
              <a:gd name="connsiteY2" fmla="*/ 0 h 2641357"/>
              <a:gd name="connsiteX3" fmla="*/ 1564179 w 3751119"/>
              <a:gd name="connsiteY3" fmla="*/ 0 h 2641357"/>
              <a:gd name="connsiteX4" fmla="*/ 3751119 w 3751119"/>
              <a:gd name="connsiteY4" fmla="*/ 0 h 2641357"/>
              <a:gd name="connsiteX5" fmla="*/ 3751119 w 3751119"/>
              <a:gd name="connsiteY5" fmla="*/ 1360170 h 2641357"/>
              <a:gd name="connsiteX6" fmla="*/ 3751119 w 3751119"/>
              <a:gd name="connsiteY6" fmla="*/ 1360170 h 2641357"/>
              <a:gd name="connsiteX7" fmla="*/ 3751119 w 3751119"/>
              <a:gd name="connsiteY7" fmla="*/ 1943100 h 2641357"/>
              <a:gd name="connsiteX8" fmla="*/ 3751119 w 3751119"/>
              <a:gd name="connsiteY8" fmla="*/ 2331720 h 2641357"/>
              <a:gd name="connsiteX9" fmla="*/ 369177 w 3751119"/>
              <a:gd name="connsiteY9" fmla="*/ 2331720 h 2641357"/>
              <a:gd name="connsiteX10" fmla="*/ 0 w 3751119"/>
              <a:gd name="connsiteY10" fmla="*/ 2641357 h 2641357"/>
              <a:gd name="connsiteX11" fmla="*/ 2079 w 3751119"/>
              <a:gd name="connsiteY11" fmla="*/ 2331720 h 2641357"/>
              <a:gd name="connsiteX12" fmla="*/ 2079 w 3751119"/>
              <a:gd name="connsiteY12" fmla="*/ 1943100 h 2641357"/>
              <a:gd name="connsiteX13" fmla="*/ 2079 w 3751119"/>
              <a:gd name="connsiteY13" fmla="*/ 1360170 h 2641357"/>
              <a:gd name="connsiteX14" fmla="*/ 2079 w 3751119"/>
              <a:gd name="connsiteY14" fmla="*/ 1360170 h 2641357"/>
              <a:gd name="connsiteX15" fmla="*/ 2079 w 3751119"/>
              <a:gd name="connsiteY15" fmla="*/ 0 h 2641357"/>
              <a:gd name="connsiteX0" fmla="*/ 2176 w 3751216"/>
              <a:gd name="connsiteY0" fmla="*/ 0 h 2641368"/>
              <a:gd name="connsiteX1" fmla="*/ 627016 w 3751216"/>
              <a:gd name="connsiteY1" fmla="*/ 0 h 2641368"/>
              <a:gd name="connsiteX2" fmla="*/ 627016 w 3751216"/>
              <a:gd name="connsiteY2" fmla="*/ 0 h 2641368"/>
              <a:gd name="connsiteX3" fmla="*/ 1564276 w 3751216"/>
              <a:gd name="connsiteY3" fmla="*/ 0 h 2641368"/>
              <a:gd name="connsiteX4" fmla="*/ 3751216 w 3751216"/>
              <a:gd name="connsiteY4" fmla="*/ 0 h 2641368"/>
              <a:gd name="connsiteX5" fmla="*/ 3751216 w 3751216"/>
              <a:gd name="connsiteY5" fmla="*/ 1360170 h 2641368"/>
              <a:gd name="connsiteX6" fmla="*/ 3751216 w 3751216"/>
              <a:gd name="connsiteY6" fmla="*/ 1360170 h 2641368"/>
              <a:gd name="connsiteX7" fmla="*/ 3751216 w 3751216"/>
              <a:gd name="connsiteY7" fmla="*/ 1943100 h 2641368"/>
              <a:gd name="connsiteX8" fmla="*/ 3751216 w 3751216"/>
              <a:gd name="connsiteY8" fmla="*/ 2331720 h 2641368"/>
              <a:gd name="connsiteX9" fmla="*/ 369274 w 3751216"/>
              <a:gd name="connsiteY9" fmla="*/ 2331720 h 2641368"/>
              <a:gd name="connsiteX10" fmla="*/ 97 w 3751216"/>
              <a:gd name="connsiteY10" fmla="*/ 2641357 h 2641368"/>
              <a:gd name="connsiteX11" fmla="*/ 2176 w 3751216"/>
              <a:gd name="connsiteY11" fmla="*/ 2331720 h 2641368"/>
              <a:gd name="connsiteX12" fmla="*/ 2176 w 3751216"/>
              <a:gd name="connsiteY12" fmla="*/ 1943100 h 2641368"/>
              <a:gd name="connsiteX13" fmla="*/ 2176 w 3751216"/>
              <a:gd name="connsiteY13" fmla="*/ 1360170 h 2641368"/>
              <a:gd name="connsiteX14" fmla="*/ 2176 w 3751216"/>
              <a:gd name="connsiteY14" fmla="*/ 1360170 h 2641368"/>
              <a:gd name="connsiteX15" fmla="*/ 2176 w 3751216"/>
              <a:gd name="connsiteY15" fmla="*/ 0 h 2641368"/>
              <a:gd name="connsiteX0" fmla="*/ 2176 w 3751216"/>
              <a:gd name="connsiteY0" fmla="*/ 0 h 2641368"/>
              <a:gd name="connsiteX1" fmla="*/ 627016 w 3751216"/>
              <a:gd name="connsiteY1" fmla="*/ 0 h 2641368"/>
              <a:gd name="connsiteX2" fmla="*/ 627016 w 3751216"/>
              <a:gd name="connsiteY2" fmla="*/ 0 h 2641368"/>
              <a:gd name="connsiteX3" fmla="*/ 1564276 w 3751216"/>
              <a:gd name="connsiteY3" fmla="*/ 0 h 2641368"/>
              <a:gd name="connsiteX4" fmla="*/ 3751216 w 3751216"/>
              <a:gd name="connsiteY4" fmla="*/ 0 h 2641368"/>
              <a:gd name="connsiteX5" fmla="*/ 3751216 w 3751216"/>
              <a:gd name="connsiteY5" fmla="*/ 1360170 h 2641368"/>
              <a:gd name="connsiteX6" fmla="*/ 3751216 w 3751216"/>
              <a:gd name="connsiteY6" fmla="*/ 1360170 h 2641368"/>
              <a:gd name="connsiteX7" fmla="*/ 3751216 w 3751216"/>
              <a:gd name="connsiteY7" fmla="*/ 1943100 h 2641368"/>
              <a:gd name="connsiteX8" fmla="*/ 3751216 w 3751216"/>
              <a:gd name="connsiteY8" fmla="*/ 2331720 h 2641368"/>
              <a:gd name="connsiteX9" fmla="*/ 369274 w 3751216"/>
              <a:gd name="connsiteY9" fmla="*/ 2331720 h 2641368"/>
              <a:gd name="connsiteX10" fmla="*/ 97 w 3751216"/>
              <a:gd name="connsiteY10" fmla="*/ 2641357 h 2641368"/>
              <a:gd name="connsiteX11" fmla="*/ 2176 w 3751216"/>
              <a:gd name="connsiteY11" fmla="*/ 2331720 h 2641368"/>
              <a:gd name="connsiteX12" fmla="*/ 2176 w 3751216"/>
              <a:gd name="connsiteY12" fmla="*/ 1943100 h 2641368"/>
              <a:gd name="connsiteX13" fmla="*/ 2176 w 3751216"/>
              <a:gd name="connsiteY13" fmla="*/ 1360170 h 2641368"/>
              <a:gd name="connsiteX14" fmla="*/ 2176 w 3751216"/>
              <a:gd name="connsiteY14" fmla="*/ 1360170 h 2641368"/>
              <a:gd name="connsiteX15" fmla="*/ 2176 w 3751216"/>
              <a:gd name="connsiteY15" fmla="*/ 0 h 2641368"/>
              <a:gd name="connsiteX0" fmla="*/ 2176 w 3751216"/>
              <a:gd name="connsiteY0" fmla="*/ 0 h 2641368"/>
              <a:gd name="connsiteX1" fmla="*/ 627016 w 3751216"/>
              <a:gd name="connsiteY1" fmla="*/ 0 h 2641368"/>
              <a:gd name="connsiteX2" fmla="*/ 627016 w 3751216"/>
              <a:gd name="connsiteY2" fmla="*/ 0 h 2641368"/>
              <a:gd name="connsiteX3" fmla="*/ 1564276 w 3751216"/>
              <a:gd name="connsiteY3" fmla="*/ 0 h 2641368"/>
              <a:gd name="connsiteX4" fmla="*/ 3751216 w 3751216"/>
              <a:gd name="connsiteY4" fmla="*/ 0 h 2641368"/>
              <a:gd name="connsiteX5" fmla="*/ 3751216 w 3751216"/>
              <a:gd name="connsiteY5" fmla="*/ 1360170 h 2641368"/>
              <a:gd name="connsiteX6" fmla="*/ 3751216 w 3751216"/>
              <a:gd name="connsiteY6" fmla="*/ 1360170 h 2641368"/>
              <a:gd name="connsiteX7" fmla="*/ 3751216 w 3751216"/>
              <a:gd name="connsiteY7" fmla="*/ 1943100 h 2641368"/>
              <a:gd name="connsiteX8" fmla="*/ 3751216 w 3751216"/>
              <a:gd name="connsiteY8" fmla="*/ 2331720 h 2641368"/>
              <a:gd name="connsiteX9" fmla="*/ 369274 w 3751216"/>
              <a:gd name="connsiteY9" fmla="*/ 2331720 h 2641368"/>
              <a:gd name="connsiteX10" fmla="*/ 97 w 3751216"/>
              <a:gd name="connsiteY10" fmla="*/ 2641357 h 2641368"/>
              <a:gd name="connsiteX11" fmla="*/ 2176 w 3751216"/>
              <a:gd name="connsiteY11" fmla="*/ 2331720 h 2641368"/>
              <a:gd name="connsiteX12" fmla="*/ 2176 w 3751216"/>
              <a:gd name="connsiteY12" fmla="*/ 1943100 h 2641368"/>
              <a:gd name="connsiteX13" fmla="*/ 2176 w 3751216"/>
              <a:gd name="connsiteY13" fmla="*/ 1360170 h 2641368"/>
              <a:gd name="connsiteX14" fmla="*/ 2176 w 3751216"/>
              <a:gd name="connsiteY14" fmla="*/ 1360170 h 2641368"/>
              <a:gd name="connsiteX15" fmla="*/ 2176 w 3751216"/>
              <a:gd name="connsiteY15" fmla="*/ 0 h 2641368"/>
              <a:gd name="connsiteX0" fmla="*/ 28222 w 3777262"/>
              <a:gd name="connsiteY0" fmla="*/ 0 h 2360506"/>
              <a:gd name="connsiteX1" fmla="*/ 653062 w 3777262"/>
              <a:gd name="connsiteY1" fmla="*/ 0 h 2360506"/>
              <a:gd name="connsiteX2" fmla="*/ 653062 w 3777262"/>
              <a:gd name="connsiteY2" fmla="*/ 0 h 2360506"/>
              <a:gd name="connsiteX3" fmla="*/ 1590322 w 3777262"/>
              <a:gd name="connsiteY3" fmla="*/ 0 h 2360506"/>
              <a:gd name="connsiteX4" fmla="*/ 3777262 w 3777262"/>
              <a:gd name="connsiteY4" fmla="*/ 0 h 2360506"/>
              <a:gd name="connsiteX5" fmla="*/ 3777262 w 3777262"/>
              <a:gd name="connsiteY5" fmla="*/ 1360170 h 2360506"/>
              <a:gd name="connsiteX6" fmla="*/ 3777262 w 3777262"/>
              <a:gd name="connsiteY6" fmla="*/ 1360170 h 2360506"/>
              <a:gd name="connsiteX7" fmla="*/ 3777262 w 3777262"/>
              <a:gd name="connsiteY7" fmla="*/ 1943100 h 2360506"/>
              <a:gd name="connsiteX8" fmla="*/ 3777262 w 3777262"/>
              <a:gd name="connsiteY8" fmla="*/ 2331720 h 2360506"/>
              <a:gd name="connsiteX9" fmla="*/ 395320 w 3777262"/>
              <a:gd name="connsiteY9" fmla="*/ 2331720 h 2360506"/>
              <a:gd name="connsiteX10" fmla="*/ 28222 w 3777262"/>
              <a:gd name="connsiteY10" fmla="*/ 2331720 h 2360506"/>
              <a:gd name="connsiteX11" fmla="*/ 28222 w 3777262"/>
              <a:gd name="connsiteY11" fmla="*/ 1943100 h 2360506"/>
              <a:gd name="connsiteX12" fmla="*/ 28222 w 3777262"/>
              <a:gd name="connsiteY12" fmla="*/ 1360170 h 2360506"/>
              <a:gd name="connsiteX13" fmla="*/ 28222 w 3777262"/>
              <a:gd name="connsiteY13" fmla="*/ 1360170 h 2360506"/>
              <a:gd name="connsiteX14" fmla="*/ 28222 w 3777262"/>
              <a:gd name="connsiteY14" fmla="*/ 0 h 2360506"/>
              <a:gd name="connsiteX0" fmla="*/ 35768 w 3784808"/>
              <a:gd name="connsiteY0" fmla="*/ 0 h 2618863"/>
              <a:gd name="connsiteX1" fmla="*/ 660608 w 3784808"/>
              <a:gd name="connsiteY1" fmla="*/ 0 h 2618863"/>
              <a:gd name="connsiteX2" fmla="*/ 660608 w 3784808"/>
              <a:gd name="connsiteY2" fmla="*/ 0 h 2618863"/>
              <a:gd name="connsiteX3" fmla="*/ 1597868 w 3784808"/>
              <a:gd name="connsiteY3" fmla="*/ 0 h 2618863"/>
              <a:gd name="connsiteX4" fmla="*/ 3784808 w 3784808"/>
              <a:gd name="connsiteY4" fmla="*/ 0 h 2618863"/>
              <a:gd name="connsiteX5" fmla="*/ 3784808 w 3784808"/>
              <a:gd name="connsiteY5" fmla="*/ 1360170 h 2618863"/>
              <a:gd name="connsiteX6" fmla="*/ 3784808 w 3784808"/>
              <a:gd name="connsiteY6" fmla="*/ 1360170 h 2618863"/>
              <a:gd name="connsiteX7" fmla="*/ 3784808 w 3784808"/>
              <a:gd name="connsiteY7" fmla="*/ 1943100 h 2618863"/>
              <a:gd name="connsiteX8" fmla="*/ 3784808 w 3784808"/>
              <a:gd name="connsiteY8" fmla="*/ 2331720 h 2618863"/>
              <a:gd name="connsiteX9" fmla="*/ 402866 w 3784808"/>
              <a:gd name="connsiteY9" fmla="*/ 2331720 h 2618863"/>
              <a:gd name="connsiteX10" fmla="*/ 21904 w 3784808"/>
              <a:gd name="connsiteY10" fmla="*/ 2610739 h 2618863"/>
              <a:gd name="connsiteX11" fmla="*/ 35768 w 3784808"/>
              <a:gd name="connsiteY11" fmla="*/ 1943100 h 2618863"/>
              <a:gd name="connsiteX12" fmla="*/ 35768 w 3784808"/>
              <a:gd name="connsiteY12" fmla="*/ 1360170 h 2618863"/>
              <a:gd name="connsiteX13" fmla="*/ 35768 w 3784808"/>
              <a:gd name="connsiteY13" fmla="*/ 1360170 h 2618863"/>
              <a:gd name="connsiteX14" fmla="*/ 35768 w 3784808"/>
              <a:gd name="connsiteY14" fmla="*/ 0 h 2618863"/>
              <a:gd name="connsiteX0" fmla="*/ 13864 w 3762904"/>
              <a:gd name="connsiteY0" fmla="*/ 0 h 2610739"/>
              <a:gd name="connsiteX1" fmla="*/ 638704 w 3762904"/>
              <a:gd name="connsiteY1" fmla="*/ 0 h 2610739"/>
              <a:gd name="connsiteX2" fmla="*/ 638704 w 3762904"/>
              <a:gd name="connsiteY2" fmla="*/ 0 h 2610739"/>
              <a:gd name="connsiteX3" fmla="*/ 1575964 w 3762904"/>
              <a:gd name="connsiteY3" fmla="*/ 0 h 2610739"/>
              <a:gd name="connsiteX4" fmla="*/ 3762904 w 3762904"/>
              <a:gd name="connsiteY4" fmla="*/ 0 h 2610739"/>
              <a:gd name="connsiteX5" fmla="*/ 3762904 w 3762904"/>
              <a:gd name="connsiteY5" fmla="*/ 1360170 h 2610739"/>
              <a:gd name="connsiteX6" fmla="*/ 3762904 w 3762904"/>
              <a:gd name="connsiteY6" fmla="*/ 1360170 h 2610739"/>
              <a:gd name="connsiteX7" fmla="*/ 3762904 w 3762904"/>
              <a:gd name="connsiteY7" fmla="*/ 1943100 h 2610739"/>
              <a:gd name="connsiteX8" fmla="*/ 3762904 w 3762904"/>
              <a:gd name="connsiteY8" fmla="*/ 2331720 h 2610739"/>
              <a:gd name="connsiteX9" fmla="*/ 380962 w 3762904"/>
              <a:gd name="connsiteY9" fmla="*/ 2331720 h 2610739"/>
              <a:gd name="connsiteX10" fmla="*/ 0 w 3762904"/>
              <a:gd name="connsiteY10" fmla="*/ 2610739 h 2610739"/>
              <a:gd name="connsiteX11" fmla="*/ 13864 w 3762904"/>
              <a:gd name="connsiteY11" fmla="*/ 1943100 h 2610739"/>
              <a:gd name="connsiteX12" fmla="*/ 13864 w 3762904"/>
              <a:gd name="connsiteY12" fmla="*/ 1360170 h 2610739"/>
              <a:gd name="connsiteX13" fmla="*/ 13864 w 3762904"/>
              <a:gd name="connsiteY13" fmla="*/ 1360170 h 2610739"/>
              <a:gd name="connsiteX14" fmla="*/ 13864 w 3762904"/>
              <a:gd name="connsiteY14" fmla="*/ 0 h 2610739"/>
              <a:gd name="connsiteX0" fmla="*/ 13864 w 3762904"/>
              <a:gd name="connsiteY0" fmla="*/ 0 h 2610739"/>
              <a:gd name="connsiteX1" fmla="*/ 638704 w 3762904"/>
              <a:gd name="connsiteY1" fmla="*/ 0 h 2610739"/>
              <a:gd name="connsiteX2" fmla="*/ 638704 w 3762904"/>
              <a:gd name="connsiteY2" fmla="*/ 0 h 2610739"/>
              <a:gd name="connsiteX3" fmla="*/ 1575964 w 3762904"/>
              <a:gd name="connsiteY3" fmla="*/ 0 h 2610739"/>
              <a:gd name="connsiteX4" fmla="*/ 3762904 w 3762904"/>
              <a:gd name="connsiteY4" fmla="*/ 0 h 2610739"/>
              <a:gd name="connsiteX5" fmla="*/ 3762904 w 3762904"/>
              <a:gd name="connsiteY5" fmla="*/ 1360170 h 2610739"/>
              <a:gd name="connsiteX6" fmla="*/ 3762904 w 3762904"/>
              <a:gd name="connsiteY6" fmla="*/ 1360170 h 2610739"/>
              <a:gd name="connsiteX7" fmla="*/ 3762904 w 3762904"/>
              <a:gd name="connsiteY7" fmla="*/ 1943100 h 2610739"/>
              <a:gd name="connsiteX8" fmla="*/ 3762904 w 3762904"/>
              <a:gd name="connsiteY8" fmla="*/ 2331720 h 2610739"/>
              <a:gd name="connsiteX9" fmla="*/ 380962 w 3762904"/>
              <a:gd name="connsiteY9" fmla="*/ 2331720 h 2610739"/>
              <a:gd name="connsiteX10" fmla="*/ 0 w 3762904"/>
              <a:gd name="connsiteY10" fmla="*/ 2610739 h 2610739"/>
              <a:gd name="connsiteX11" fmla="*/ 13864 w 3762904"/>
              <a:gd name="connsiteY11" fmla="*/ 1943100 h 2610739"/>
              <a:gd name="connsiteX12" fmla="*/ 13864 w 3762904"/>
              <a:gd name="connsiteY12" fmla="*/ 1360170 h 2610739"/>
              <a:gd name="connsiteX13" fmla="*/ 13864 w 3762904"/>
              <a:gd name="connsiteY13" fmla="*/ 1360170 h 2610739"/>
              <a:gd name="connsiteX14" fmla="*/ 13864 w 3762904"/>
              <a:gd name="connsiteY14" fmla="*/ 0 h 2610739"/>
              <a:gd name="connsiteX0" fmla="*/ 13864 w 3762904"/>
              <a:gd name="connsiteY0" fmla="*/ 0 h 2610739"/>
              <a:gd name="connsiteX1" fmla="*/ 638704 w 3762904"/>
              <a:gd name="connsiteY1" fmla="*/ 0 h 2610739"/>
              <a:gd name="connsiteX2" fmla="*/ 638704 w 3762904"/>
              <a:gd name="connsiteY2" fmla="*/ 0 h 2610739"/>
              <a:gd name="connsiteX3" fmla="*/ 1575964 w 3762904"/>
              <a:gd name="connsiteY3" fmla="*/ 0 h 2610739"/>
              <a:gd name="connsiteX4" fmla="*/ 3762904 w 3762904"/>
              <a:gd name="connsiteY4" fmla="*/ 0 h 2610739"/>
              <a:gd name="connsiteX5" fmla="*/ 3762904 w 3762904"/>
              <a:gd name="connsiteY5" fmla="*/ 1360170 h 2610739"/>
              <a:gd name="connsiteX6" fmla="*/ 3762904 w 3762904"/>
              <a:gd name="connsiteY6" fmla="*/ 1360170 h 2610739"/>
              <a:gd name="connsiteX7" fmla="*/ 3762904 w 3762904"/>
              <a:gd name="connsiteY7" fmla="*/ 1943100 h 2610739"/>
              <a:gd name="connsiteX8" fmla="*/ 3762904 w 3762904"/>
              <a:gd name="connsiteY8" fmla="*/ 2331720 h 2610739"/>
              <a:gd name="connsiteX9" fmla="*/ 380962 w 3762904"/>
              <a:gd name="connsiteY9" fmla="*/ 2331720 h 2610739"/>
              <a:gd name="connsiteX10" fmla="*/ 0 w 3762904"/>
              <a:gd name="connsiteY10" fmla="*/ 2610739 h 2610739"/>
              <a:gd name="connsiteX11" fmla="*/ 13864 w 3762904"/>
              <a:gd name="connsiteY11" fmla="*/ 1943100 h 2610739"/>
              <a:gd name="connsiteX12" fmla="*/ 13864 w 3762904"/>
              <a:gd name="connsiteY12" fmla="*/ 1360170 h 2610739"/>
              <a:gd name="connsiteX13" fmla="*/ 13864 w 3762904"/>
              <a:gd name="connsiteY13" fmla="*/ 1360170 h 2610739"/>
              <a:gd name="connsiteX14" fmla="*/ 13864 w 3762904"/>
              <a:gd name="connsiteY14" fmla="*/ 0 h 261073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7098 w 3749040"/>
              <a:gd name="connsiteY9" fmla="*/ 233172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7098 w 3749040"/>
              <a:gd name="connsiteY9" fmla="*/ 233172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56700 w 3749040"/>
              <a:gd name="connsiteY9" fmla="*/ 2312139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1899 w 3749040"/>
              <a:gd name="connsiteY9" fmla="*/ 234151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1899 w 3749040"/>
              <a:gd name="connsiteY9" fmla="*/ 234151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1899 w 3749040"/>
              <a:gd name="connsiteY9" fmla="*/ 234151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213033 w 3749040"/>
              <a:gd name="connsiteY9" fmla="*/ 2362534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49040" h="2620529">
                <a:moveTo>
                  <a:pt x="0" y="0"/>
                </a:moveTo>
                <a:lnTo>
                  <a:pt x="624840" y="0"/>
                </a:lnTo>
                <a:lnTo>
                  <a:pt x="624840" y="0"/>
                </a:lnTo>
                <a:lnTo>
                  <a:pt x="1562100" y="0"/>
                </a:lnTo>
                <a:lnTo>
                  <a:pt x="3749040" y="0"/>
                </a:lnTo>
                <a:lnTo>
                  <a:pt x="3749040" y="1360170"/>
                </a:lnTo>
                <a:lnTo>
                  <a:pt x="3749040" y="1360170"/>
                </a:lnTo>
                <a:lnTo>
                  <a:pt x="3749040" y="1943100"/>
                </a:lnTo>
                <a:lnTo>
                  <a:pt x="3749040" y="2331720"/>
                </a:lnTo>
                <a:lnTo>
                  <a:pt x="213033" y="2362534"/>
                </a:lnTo>
                <a:lnTo>
                  <a:pt x="3466" y="2620529"/>
                </a:lnTo>
                <a:cubicBezTo>
                  <a:pt x="2311" y="2394719"/>
                  <a:pt x="1155" y="2168910"/>
                  <a:pt x="0" y="1943100"/>
                </a:cubicBezTo>
                <a:lnTo>
                  <a:pt x="0" y="1360170"/>
                </a:lnTo>
                <a:lnTo>
                  <a:pt x="0" y="13601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8276F8-D96F-E74D-879B-F835E250EBA5}"/>
              </a:ext>
            </a:extLst>
          </p:cNvPr>
          <p:cNvSpPr txBox="1"/>
          <p:nvPr/>
        </p:nvSpPr>
        <p:spPr>
          <a:xfrm>
            <a:off x="5080221" y="2251361"/>
            <a:ext cx="4749206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04775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President Signs ‘Right-to-Try’ Law </a:t>
            </a:r>
          </a:p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Swiss won’t Investigate Novartis Over $1.2M in Payments to Trump Lawyer Cohen</a:t>
            </a:r>
          </a:p>
        </p:txBody>
      </p:sp>
    </p:spTree>
    <p:extLst>
      <p:ext uri="{BB962C8B-B14F-4D97-AF65-F5344CB8AC3E}">
        <p14:creationId xmlns:p14="http://schemas.microsoft.com/office/powerpoint/2010/main" val="124461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/>
      <p:bldP spid="3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FDA96E7-F534-3241-B865-2B85161A9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4" b="14036"/>
          <a:stretch/>
        </p:blipFill>
        <p:spPr>
          <a:xfrm>
            <a:off x="-2" y="0"/>
            <a:ext cx="12183543" cy="63318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7B6DBD9-A019-AF4A-968A-C01EC8897B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BCA83E-F57F-3746-BBBA-5F9401888AD5}"/>
              </a:ext>
            </a:extLst>
          </p:cNvPr>
          <p:cNvGrpSpPr/>
          <p:nvPr/>
        </p:nvGrpSpPr>
        <p:grpSpPr>
          <a:xfrm>
            <a:off x="4342116" y="1927720"/>
            <a:ext cx="5855770" cy="3761270"/>
            <a:chOff x="4342116" y="1927720"/>
            <a:chExt cx="5855770" cy="37612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719EA5-9D98-AF43-A367-A9FEADC12B53}"/>
                </a:ext>
              </a:extLst>
            </p:cNvPr>
            <p:cNvGrpSpPr/>
            <p:nvPr/>
          </p:nvGrpSpPr>
          <p:grpSpPr>
            <a:xfrm>
              <a:off x="4604443" y="1927720"/>
              <a:ext cx="5593443" cy="3015028"/>
              <a:chOff x="4604443" y="1927720"/>
              <a:chExt cx="5593443" cy="3015028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DADE71A-C363-D844-A96A-A783571BD96A}"/>
                  </a:ext>
                </a:extLst>
              </p:cNvPr>
              <p:cNvSpPr/>
              <p:nvPr/>
            </p:nvSpPr>
            <p:spPr>
              <a:xfrm>
                <a:off x="4604443" y="4747876"/>
                <a:ext cx="194872" cy="194872"/>
              </a:xfrm>
              <a:prstGeom prst="ellipse">
                <a:avLst/>
              </a:prstGeom>
              <a:solidFill>
                <a:srgbClr val="D63D24"/>
              </a:solidFill>
              <a:ln w="38100">
                <a:solidFill>
                  <a:schemeClr val="bg1"/>
                </a:solidFill>
              </a:ln>
              <a:effectLst>
                <a:outerShdw blurRad="762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ular Callout 6">
                <a:extLst>
                  <a:ext uri="{FF2B5EF4-FFF2-40B4-BE49-F238E27FC236}">
                    <a16:creationId xmlns:a16="http://schemas.microsoft.com/office/drawing/2014/main" id="{6C793EDB-1864-9A4E-AF0C-055D27EC474B}"/>
                  </a:ext>
                </a:extLst>
              </p:cNvPr>
              <p:cNvSpPr/>
              <p:nvPr/>
            </p:nvSpPr>
            <p:spPr>
              <a:xfrm>
                <a:off x="4744138" y="1927720"/>
                <a:ext cx="5453748" cy="2543695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49040" h="2620529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lnTo>
                      <a:pt x="3749040" y="1360170"/>
                    </a:lnTo>
                    <a:lnTo>
                      <a:pt x="3749040" y="1943100"/>
                    </a:lnTo>
                    <a:lnTo>
                      <a:pt x="3749040" y="2331720"/>
                    </a:lnTo>
                    <a:lnTo>
                      <a:pt x="213033" y="2362534"/>
                    </a:lnTo>
                    <a:lnTo>
                      <a:pt x="3466" y="2620529"/>
                    </a:lnTo>
                    <a:cubicBezTo>
                      <a:pt x="2311" y="2394719"/>
                      <a:pt x="1155" y="2168910"/>
                      <a:pt x="0" y="194310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F4CC3D-A23A-C94F-9C45-BB33716825DF}"/>
                  </a:ext>
                </a:extLst>
              </p:cNvPr>
              <p:cNvSpPr txBox="1"/>
              <p:nvPr/>
            </p:nvSpPr>
            <p:spPr>
              <a:xfrm>
                <a:off x="5080221" y="2251361"/>
                <a:ext cx="4749206" cy="1549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9063" indent="-104775">
                  <a:spcBef>
                    <a:spcPts val="800"/>
                  </a:spcBef>
                </a:pPr>
                <a:r>
                  <a:rPr lang="en-US" sz="2200" dirty="0">
                    <a:solidFill>
                      <a:srgbClr val="D2D2D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President Signs ‘Right-to-Try’ Law”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9525" indent="4763">
                  <a:spcBef>
                    <a:spcPts val="800"/>
                  </a:spcBef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Swiss won’t investigate Novartis Over $1.2M in payments to Trump Lawyer Cohen”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ECD024-0C79-B34F-8E51-A6E470BF02D3}"/>
                </a:ext>
              </a:extLst>
            </p:cNvPr>
            <p:cNvSpPr txBox="1"/>
            <p:nvPr/>
          </p:nvSpPr>
          <p:spPr>
            <a:xfrm>
              <a:off x="4342116" y="5104215"/>
              <a:ext cx="7345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May 2018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9A0665-9DD5-4745-B91C-97289156195C}"/>
              </a:ext>
            </a:extLst>
          </p:cNvPr>
          <p:cNvGrpSpPr/>
          <p:nvPr/>
        </p:nvGrpSpPr>
        <p:grpSpPr>
          <a:xfrm>
            <a:off x="5199606" y="2698137"/>
            <a:ext cx="6125104" cy="2991760"/>
            <a:chOff x="3351406" y="2725847"/>
            <a:chExt cx="6125104" cy="299176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EE36D27-4702-A44B-B793-6CDA3E22D408}"/>
                </a:ext>
              </a:extLst>
            </p:cNvPr>
            <p:cNvSpPr/>
            <p:nvPr/>
          </p:nvSpPr>
          <p:spPr>
            <a:xfrm>
              <a:off x="3703674" y="4759868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94FF6A-DEEF-D146-8FDE-BAAF6D65D246}"/>
                </a:ext>
              </a:extLst>
            </p:cNvPr>
            <p:cNvSpPr txBox="1"/>
            <p:nvPr/>
          </p:nvSpPr>
          <p:spPr>
            <a:xfrm>
              <a:off x="3351406" y="5132832"/>
              <a:ext cx="936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4E840C0-1F8E-F54F-8CB8-4F27E3885A53}"/>
                </a:ext>
              </a:extLst>
            </p:cNvPr>
            <p:cNvGrpSpPr/>
            <p:nvPr/>
          </p:nvGrpSpPr>
          <p:grpSpPr>
            <a:xfrm>
              <a:off x="3840100" y="2725847"/>
              <a:ext cx="5636410" cy="1759183"/>
              <a:chOff x="2130117" y="2708315"/>
              <a:chExt cx="5636410" cy="1759183"/>
            </a:xfrm>
          </p:grpSpPr>
          <p:sp>
            <p:nvSpPr>
              <p:cNvPr id="27" name="Rectangular Callout 6">
                <a:extLst>
                  <a:ext uri="{FF2B5EF4-FFF2-40B4-BE49-F238E27FC236}">
                    <a16:creationId xmlns:a16="http://schemas.microsoft.com/office/drawing/2014/main" id="{C7F6F1F6-7551-274B-9F00-20DAE79EF992}"/>
                  </a:ext>
                </a:extLst>
              </p:cNvPr>
              <p:cNvSpPr/>
              <p:nvPr/>
            </p:nvSpPr>
            <p:spPr>
              <a:xfrm>
                <a:off x="2130117" y="2708315"/>
                <a:ext cx="5636410" cy="1759183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87466 w 3749040"/>
                  <a:gd name="connsiteY9" fmla="*/ 200525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2331720 h 2620529"/>
                  <a:gd name="connsiteX8" fmla="*/ 287466 w 3749040"/>
                  <a:gd name="connsiteY8" fmla="*/ 2005259 h 2620529"/>
                  <a:gd name="connsiteX9" fmla="*/ 3466 w 3749040"/>
                  <a:gd name="connsiteY9" fmla="*/ 2620529 h 2620529"/>
                  <a:gd name="connsiteX10" fmla="*/ 0 w 3749040"/>
                  <a:gd name="connsiteY10" fmla="*/ 1943100 h 2620529"/>
                  <a:gd name="connsiteX11" fmla="*/ 0 w 3749040"/>
                  <a:gd name="connsiteY11" fmla="*/ 1360170 h 2620529"/>
                  <a:gd name="connsiteX12" fmla="*/ 0 w 3749040"/>
                  <a:gd name="connsiteY12" fmla="*/ 1360170 h 2620529"/>
                  <a:gd name="connsiteX13" fmla="*/ 0 w 3749040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49040 w 3756483"/>
                  <a:gd name="connsiteY6" fmla="*/ 1360170 h 2620529"/>
                  <a:gd name="connsiteX7" fmla="*/ 3756483 w 3756483"/>
                  <a:gd name="connsiteY7" fmla="*/ 1929784 h 2620529"/>
                  <a:gd name="connsiteX8" fmla="*/ 287466 w 3756483"/>
                  <a:gd name="connsiteY8" fmla="*/ 2005259 h 2620529"/>
                  <a:gd name="connsiteX9" fmla="*/ 3466 w 3756483"/>
                  <a:gd name="connsiteY9" fmla="*/ 2620529 h 2620529"/>
                  <a:gd name="connsiteX10" fmla="*/ 0 w 3756483"/>
                  <a:gd name="connsiteY10" fmla="*/ 1943100 h 2620529"/>
                  <a:gd name="connsiteX11" fmla="*/ 0 w 3756483"/>
                  <a:gd name="connsiteY11" fmla="*/ 1360170 h 2620529"/>
                  <a:gd name="connsiteX12" fmla="*/ 0 w 3756483"/>
                  <a:gd name="connsiteY12" fmla="*/ 1360170 h 2620529"/>
                  <a:gd name="connsiteX13" fmla="*/ 0 w 3756483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49515"/>
                  <a:gd name="connsiteY0" fmla="*/ 0 h 2620529"/>
                  <a:gd name="connsiteX1" fmla="*/ 624840 w 3749515"/>
                  <a:gd name="connsiteY1" fmla="*/ 0 h 2620529"/>
                  <a:gd name="connsiteX2" fmla="*/ 624840 w 3749515"/>
                  <a:gd name="connsiteY2" fmla="*/ 0 h 2620529"/>
                  <a:gd name="connsiteX3" fmla="*/ 1562100 w 3749515"/>
                  <a:gd name="connsiteY3" fmla="*/ 0 h 2620529"/>
                  <a:gd name="connsiteX4" fmla="*/ 3749040 w 3749515"/>
                  <a:gd name="connsiteY4" fmla="*/ 0 h 2620529"/>
                  <a:gd name="connsiteX5" fmla="*/ 3749040 w 3749515"/>
                  <a:gd name="connsiteY5" fmla="*/ 1360170 h 2620529"/>
                  <a:gd name="connsiteX6" fmla="*/ 3747024 w 3749515"/>
                  <a:gd name="connsiteY6" fmla="*/ 2014916 h 2620529"/>
                  <a:gd name="connsiteX7" fmla="*/ 287466 w 3749515"/>
                  <a:gd name="connsiteY7" fmla="*/ 2005259 h 2620529"/>
                  <a:gd name="connsiteX8" fmla="*/ 3466 w 3749515"/>
                  <a:gd name="connsiteY8" fmla="*/ 2620529 h 2620529"/>
                  <a:gd name="connsiteX9" fmla="*/ 0 w 3749515"/>
                  <a:gd name="connsiteY9" fmla="*/ 1943100 h 2620529"/>
                  <a:gd name="connsiteX10" fmla="*/ 0 w 3749515"/>
                  <a:gd name="connsiteY10" fmla="*/ 1360170 h 2620529"/>
                  <a:gd name="connsiteX11" fmla="*/ 0 w 3749515"/>
                  <a:gd name="connsiteY11" fmla="*/ 1360170 h 2620529"/>
                  <a:gd name="connsiteX12" fmla="*/ 0 w 3749515"/>
                  <a:gd name="connsiteY12" fmla="*/ 0 h 2620529"/>
                  <a:gd name="connsiteX0" fmla="*/ 0 w 3749728"/>
                  <a:gd name="connsiteY0" fmla="*/ 0 h 2620529"/>
                  <a:gd name="connsiteX1" fmla="*/ 624840 w 3749728"/>
                  <a:gd name="connsiteY1" fmla="*/ 0 h 2620529"/>
                  <a:gd name="connsiteX2" fmla="*/ 624840 w 3749728"/>
                  <a:gd name="connsiteY2" fmla="*/ 0 h 2620529"/>
                  <a:gd name="connsiteX3" fmla="*/ 1562100 w 3749728"/>
                  <a:gd name="connsiteY3" fmla="*/ 0 h 2620529"/>
                  <a:gd name="connsiteX4" fmla="*/ 3749040 w 3749728"/>
                  <a:gd name="connsiteY4" fmla="*/ 0 h 2620529"/>
                  <a:gd name="connsiteX5" fmla="*/ 3749040 w 3749728"/>
                  <a:gd name="connsiteY5" fmla="*/ 1360170 h 2620529"/>
                  <a:gd name="connsiteX6" fmla="*/ 3747024 w 3749728"/>
                  <a:gd name="connsiteY6" fmla="*/ 2014916 h 2620529"/>
                  <a:gd name="connsiteX7" fmla="*/ 287466 w 3749728"/>
                  <a:gd name="connsiteY7" fmla="*/ 2005259 h 2620529"/>
                  <a:gd name="connsiteX8" fmla="*/ 3466 w 3749728"/>
                  <a:gd name="connsiteY8" fmla="*/ 2620529 h 2620529"/>
                  <a:gd name="connsiteX9" fmla="*/ 0 w 3749728"/>
                  <a:gd name="connsiteY9" fmla="*/ 1943100 h 2620529"/>
                  <a:gd name="connsiteX10" fmla="*/ 0 w 3749728"/>
                  <a:gd name="connsiteY10" fmla="*/ 1360170 h 2620529"/>
                  <a:gd name="connsiteX11" fmla="*/ 0 w 3749728"/>
                  <a:gd name="connsiteY11" fmla="*/ 1360170 h 2620529"/>
                  <a:gd name="connsiteX12" fmla="*/ 0 w 3749728"/>
                  <a:gd name="connsiteY12" fmla="*/ 0 h 262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49728" h="2620529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cubicBezTo>
                      <a:pt x="3751521" y="1550041"/>
                      <a:pt x="3746455" y="1715921"/>
                      <a:pt x="3747024" y="2014916"/>
                    </a:cubicBezTo>
                    <a:lnTo>
                      <a:pt x="287466" y="2005259"/>
                    </a:lnTo>
                    <a:lnTo>
                      <a:pt x="3466" y="2620529"/>
                    </a:lnTo>
                    <a:cubicBezTo>
                      <a:pt x="2311" y="2394719"/>
                      <a:pt x="1155" y="2168910"/>
                      <a:pt x="0" y="194310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3A21EC7-DBBB-6D4B-ADDC-8CBAD97B5AF5}"/>
                  </a:ext>
                </a:extLst>
              </p:cNvPr>
              <p:cNvSpPr txBox="1"/>
              <p:nvPr/>
            </p:nvSpPr>
            <p:spPr>
              <a:xfrm>
                <a:off x="2371900" y="2994404"/>
                <a:ext cx="50621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288">
                  <a:spcBef>
                    <a:spcPts val="800"/>
                  </a:spcBef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Sen. McCaskill Introduces the Patient Advocacy Transparency Act of 2018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C8DAF1-A098-0040-B4E6-19F791015FAB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5E62E5E-FB87-C94E-8EAA-D1BEE3F788DB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0898AD8-BF22-C74F-98BD-EACDDCE73205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02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21C18F8-2218-074D-A6EC-85BE80B83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6" t="31124" r="912" b="2132"/>
          <a:stretch/>
        </p:blipFill>
        <p:spPr>
          <a:xfrm>
            <a:off x="-9168" y="0"/>
            <a:ext cx="12231392" cy="664572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5387E56-718D-5741-9F5E-9F4E500822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3B2A96-D09C-D84B-8870-7628E06F485B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-2" y="0"/>
            <a:chExt cx="12192002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FDA96E7-F534-3241-B865-2B85161A9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524" b="14036"/>
            <a:stretch/>
          </p:blipFill>
          <p:spPr>
            <a:xfrm>
              <a:off x="-2" y="0"/>
              <a:ext cx="12183543" cy="633185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7B6DBD9-A019-AF4A-968A-C01EC8897B7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9A0665-9DD5-4745-B91C-97289156195C}"/>
              </a:ext>
            </a:extLst>
          </p:cNvPr>
          <p:cNvGrpSpPr/>
          <p:nvPr/>
        </p:nvGrpSpPr>
        <p:grpSpPr>
          <a:xfrm>
            <a:off x="5199600" y="2698138"/>
            <a:ext cx="6125104" cy="2991760"/>
            <a:chOff x="3351406" y="2725847"/>
            <a:chExt cx="6125104" cy="299176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EE36D27-4702-A44B-B793-6CDA3E22D408}"/>
                </a:ext>
              </a:extLst>
            </p:cNvPr>
            <p:cNvSpPr/>
            <p:nvPr/>
          </p:nvSpPr>
          <p:spPr>
            <a:xfrm>
              <a:off x="3703674" y="4759868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94FF6A-DEEF-D146-8FDE-BAAF6D65D246}"/>
                </a:ext>
              </a:extLst>
            </p:cNvPr>
            <p:cNvSpPr txBox="1"/>
            <p:nvPr/>
          </p:nvSpPr>
          <p:spPr>
            <a:xfrm>
              <a:off x="3351406" y="5132832"/>
              <a:ext cx="936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4E840C0-1F8E-F54F-8CB8-4F27E3885A53}"/>
                </a:ext>
              </a:extLst>
            </p:cNvPr>
            <p:cNvGrpSpPr/>
            <p:nvPr/>
          </p:nvGrpSpPr>
          <p:grpSpPr>
            <a:xfrm>
              <a:off x="3840100" y="2725847"/>
              <a:ext cx="5636410" cy="1759183"/>
              <a:chOff x="2130117" y="2708315"/>
              <a:chExt cx="5636410" cy="1759183"/>
            </a:xfrm>
          </p:grpSpPr>
          <p:sp>
            <p:nvSpPr>
              <p:cNvPr id="27" name="Rectangular Callout 6">
                <a:extLst>
                  <a:ext uri="{FF2B5EF4-FFF2-40B4-BE49-F238E27FC236}">
                    <a16:creationId xmlns:a16="http://schemas.microsoft.com/office/drawing/2014/main" id="{C7F6F1F6-7551-274B-9F00-20DAE79EF992}"/>
                  </a:ext>
                </a:extLst>
              </p:cNvPr>
              <p:cNvSpPr/>
              <p:nvPr/>
            </p:nvSpPr>
            <p:spPr>
              <a:xfrm>
                <a:off x="2130117" y="2708315"/>
                <a:ext cx="5636410" cy="1759183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87466 w 3749040"/>
                  <a:gd name="connsiteY9" fmla="*/ 200525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2331720 h 2620529"/>
                  <a:gd name="connsiteX8" fmla="*/ 287466 w 3749040"/>
                  <a:gd name="connsiteY8" fmla="*/ 2005259 h 2620529"/>
                  <a:gd name="connsiteX9" fmla="*/ 3466 w 3749040"/>
                  <a:gd name="connsiteY9" fmla="*/ 2620529 h 2620529"/>
                  <a:gd name="connsiteX10" fmla="*/ 0 w 3749040"/>
                  <a:gd name="connsiteY10" fmla="*/ 1943100 h 2620529"/>
                  <a:gd name="connsiteX11" fmla="*/ 0 w 3749040"/>
                  <a:gd name="connsiteY11" fmla="*/ 1360170 h 2620529"/>
                  <a:gd name="connsiteX12" fmla="*/ 0 w 3749040"/>
                  <a:gd name="connsiteY12" fmla="*/ 1360170 h 2620529"/>
                  <a:gd name="connsiteX13" fmla="*/ 0 w 3749040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49040 w 3756483"/>
                  <a:gd name="connsiteY6" fmla="*/ 1360170 h 2620529"/>
                  <a:gd name="connsiteX7" fmla="*/ 3756483 w 3756483"/>
                  <a:gd name="connsiteY7" fmla="*/ 1929784 h 2620529"/>
                  <a:gd name="connsiteX8" fmla="*/ 287466 w 3756483"/>
                  <a:gd name="connsiteY8" fmla="*/ 2005259 h 2620529"/>
                  <a:gd name="connsiteX9" fmla="*/ 3466 w 3756483"/>
                  <a:gd name="connsiteY9" fmla="*/ 2620529 h 2620529"/>
                  <a:gd name="connsiteX10" fmla="*/ 0 w 3756483"/>
                  <a:gd name="connsiteY10" fmla="*/ 1943100 h 2620529"/>
                  <a:gd name="connsiteX11" fmla="*/ 0 w 3756483"/>
                  <a:gd name="connsiteY11" fmla="*/ 1360170 h 2620529"/>
                  <a:gd name="connsiteX12" fmla="*/ 0 w 3756483"/>
                  <a:gd name="connsiteY12" fmla="*/ 1360170 h 2620529"/>
                  <a:gd name="connsiteX13" fmla="*/ 0 w 3756483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49515"/>
                  <a:gd name="connsiteY0" fmla="*/ 0 h 2620529"/>
                  <a:gd name="connsiteX1" fmla="*/ 624840 w 3749515"/>
                  <a:gd name="connsiteY1" fmla="*/ 0 h 2620529"/>
                  <a:gd name="connsiteX2" fmla="*/ 624840 w 3749515"/>
                  <a:gd name="connsiteY2" fmla="*/ 0 h 2620529"/>
                  <a:gd name="connsiteX3" fmla="*/ 1562100 w 3749515"/>
                  <a:gd name="connsiteY3" fmla="*/ 0 h 2620529"/>
                  <a:gd name="connsiteX4" fmla="*/ 3749040 w 3749515"/>
                  <a:gd name="connsiteY4" fmla="*/ 0 h 2620529"/>
                  <a:gd name="connsiteX5" fmla="*/ 3749040 w 3749515"/>
                  <a:gd name="connsiteY5" fmla="*/ 1360170 h 2620529"/>
                  <a:gd name="connsiteX6" fmla="*/ 3747024 w 3749515"/>
                  <a:gd name="connsiteY6" fmla="*/ 2014916 h 2620529"/>
                  <a:gd name="connsiteX7" fmla="*/ 287466 w 3749515"/>
                  <a:gd name="connsiteY7" fmla="*/ 2005259 h 2620529"/>
                  <a:gd name="connsiteX8" fmla="*/ 3466 w 3749515"/>
                  <a:gd name="connsiteY8" fmla="*/ 2620529 h 2620529"/>
                  <a:gd name="connsiteX9" fmla="*/ 0 w 3749515"/>
                  <a:gd name="connsiteY9" fmla="*/ 1943100 h 2620529"/>
                  <a:gd name="connsiteX10" fmla="*/ 0 w 3749515"/>
                  <a:gd name="connsiteY10" fmla="*/ 1360170 h 2620529"/>
                  <a:gd name="connsiteX11" fmla="*/ 0 w 3749515"/>
                  <a:gd name="connsiteY11" fmla="*/ 1360170 h 2620529"/>
                  <a:gd name="connsiteX12" fmla="*/ 0 w 3749515"/>
                  <a:gd name="connsiteY12" fmla="*/ 0 h 2620529"/>
                  <a:gd name="connsiteX0" fmla="*/ 0 w 3749728"/>
                  <a:gd name="connsiteY0" fmla="*/ 0 h 2620529"/>
                  <a:gd name="connsiteX1" fmla="*/ 624840 w 3749728"/>
                  <a:gd name="connsiteY1" fmla="*/ 0 h 2620529"/>
                  <a:gd name="connsiteX2" fmla="*/ 624840 w 3749728"/>
                  <a:gd name="connsiteY2" fmla="*/ 0 h 2620529"/>
                  <a:gd name="connsiteX3" fmla="*/ 1562100 w 3749728"/>
                  <a:gd name="connsiteY3" fmla="*/ 0 h 2620529"/>
                  <a:gd name="connsiteX4" fmla="*/ 3749040 w 3749728"/>
                  <a:gd name="connsiteY4" fmla="*/ 0 h 2620529"/>
                  <a:gd name="connsiteX5" fmla="*/ 3749040 w 3749728"/>
                  <a:gd name="connsiteY5" fmla="*/ 1360170 h 2620529"/>
                  <a:gd name="connsiteX6" fmla="*/ 3747024 w 3749728"/>
                  <a:gd name="connsiteY6" fmla="*/ 2014916 h 2620529"/>
                  <a:gd name="connsiteX7" fmla="*/ 287466 w 3749728"/>
                  <a:gd name="connsiteY7" fmla="*/ 2005259 h 2620529"/>
                  <a:gd name="connsiteX8" fmla="*/ 3466 w 3749728"/>
                  <a:gd name="connsiteY8" fmla="*/ 2620529 h 2620529"/>
                  <a:gd name="connsiteX9" fmla="*/ 0 w 3749728"/>
                  <a:gd name="connsiteY9" fmla="*/ 1943100 h 2620529"/>
                  <a:gd name="connsiteX10" fmla="*/ 0 w 3749728"/>
                  <a:gd name="connsiteY10" fmla="*/ 1360170 h 2620529"/>
                  <a:gd name="connsiteX11" fmla="*/ 0 w 3749728"/>
                  <a:gd name="connsiteY11" fmla="*/ 1360170 h 2620529"/>
                  <a:gd name="connsiteX12" fmla="*/ 0 w 3749728"/>
                  <a:gd name="connsiteY12" fmla="*/ 0 h 262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49728" h="2620529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cubicBezTo>
                      <a:pt x="3751521" y="1550041"/>
                      <a:pt x="3746455" y="1715921"/>
                      <a:pt x="3747024" y="2014916"/>
                    </a:cubicBezTo>
                    <a:lnTo>
                      <a:pt x="287466" y="2005259"/>
                    </a:lnTo>
                    <a:lnTo>
                      <a:pt x="3466" y="2620529"/>
                    </a:lnTo>
                    <a:cubicBezTo>
                      <a:pt x="2311" y="2394719"/>
                      <a:pt x="1155" y="2168910"/>
                      <a:pt x="0" y="194310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3A21EC7-DBBB-6D4B-ADDC-8CBAD97B5AF5}"/>
                  </a:ext>
                </a:extLst>
              </p:cNvPr>
              <p:cNvSpPr txBox="1"/>
              <p:nvPr/>
            </p:nvSpPr>
            <p:spPr>
              <a:xfrm>
                <a:off x="2371900" y="2994404"/>
                <a:ext cx="50621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288">
                  <a:spcBef>
                    <a:spcPts val="800"/>
                  </a:spcBef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“Sen. McCaskill Introduces the Patient Advocacy Transparency Act of 2018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4D2DD3-6E5B-1D40-A4B5-21053280DA39}"/>
              </a:ext>
            </a:extLst>
          </p:cNvPr>
          <p:cNvGrpSpPr/>
          <p:nvPr/>
        </p:nvGrpSpPr>
        <p:grpSpPr>
          <a:xfrm flipH="1">
            <a:off x="1615676" y="2349731"/>
            <a:ext cx="5435862" cy="3340166"/>
            <a:chOff x="3351406" y="2377441"/>
            <a:chExt cx="5435862" cy="334016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5CD9D2D-4778-464E-8746-BE3A622D657F}"/>
                </a:ext>
              </a:extLst>
            </p:cNvPr>
            <p:cNvSpPr/>
            <p:nvPr/>
          </p:nvSpPr>
          <p:spPr>
            <a:xfrm>
              <a:off x="3703674" y="4759868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2F117-38EE-2543-9B3B-8110AE146E3D}"/>
                </a:ext>
              </a:extLst>
            </p:cNvPr>
            <p:cNvSpPr txBox="1"/>
            <p:nvPr/>
          </p:nvSpPr>
          <p:spPr>
            <a:xfrm>
              <a:off x="3351406" y="5132832"/>
              <a:ext cx="936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7CB54B-513E-734F-B6FB-020224EF817F}"/>
                </a:ext>
              </a:extLst>
            </p:cNvPr>
            <p:cNvGrpSpPr/>
            <p:nvPr/>
          </p:nvGrpSpPr>
          <p:grpSpPr>
            <a:xfrm>
              <a:off x="3840100" y="2377441"/>
              <a:ext cx="4947168" cy="2107590"/>
              <a:chOff x="2130117" y="2359909"/>
              <a:chExt cx="4947168" cy="2107590"/>
            </a:xfrm>
          </p:grpSpPr>
          <p:sp>
            <p:nvSpPr>
              <p:cNvPr id="29" name="Rectangular Callout 6">
                <a:extLst>
                  <a:ext uri="{FF2B5EF4-FFF2-40B4-BE49-F238E27FC236}">
                    <a16:creationId xmlns:a16="http://schemas.microsoft.com/office/drawing/2014/main" id="{7053AA88-3544-5B4E-9413-326C8DCD935F}"/>
                  </a:ext>
                </a:extLst>
              </p:cNvPr>
              <p:cNvSpPr/>
              <p:nvPr/>
            </p:nvSpPr>
            <p:spPr>
              <a:xfrm>
                <a:off x="2130117" y="2359909"/>
                <a:ext cx="4947168" cy="2107590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87466 w 3749040"/>
                  <a:gd name="connsiteY9" fmla="*/ 200525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2331720 h 2620529"/>
                  <a:gd name="connsiteX8" fmla="*/ 287466 w 3749040"/>
                  <a:gd name="connsiteY8" fmla="*/ 2005259 h 2620529"/>
                  <a:gd name="connsiteX9" fmla="*/ 3466 w 3749040"/>
                  <a:gd name="connsiteY9" fmla="*/ 2620529 h 2620529"/>
                  <a:gd name="connsiteX10" fmla="*/ 0 w 3749040"/>
                  <a:gd name="connsiteY10" fmla="*/ 1943100 h 2620529"/>
                  <a:gd name="connsiteX11" fmla="*/ 0 w 3749040"/>
                  <a:gd name="connsiteY11" fmla="*/ 1360170 h 2620529"/>
                  <a:gd name="connsiteX12" fmla="*/ 0 w 3749040"/>
                  <a:gd name="connsiteY12" fmla="*/ 1360170 h 2620529"/>
                  <a:gd name="connsiteX13" fmla="*/ 0 w 3749040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49040 w 3756483"/>
                  <a:gd name="connsiteY6" fmla="*/ 1360170 h 2620529"/>
                  <a:gd name="connsiteX7" fmla="*/ 3756483 w 3756483"/>
                  <a:gd name="connsiteY7" fmla="*/ 1929784 h 2620529"/>
                  <a:gd name="connsiteX8" fmla="*/ 287466 w 3756483"/>
                  <a:gd name="connsiteY8" fmla="*/ 2005259 h 2620529"/>
                  <a:gd name="connsiteX9" fmla="*/ 3466 w 3756483"/>
                  <a:gd name="connsiteY9" fmla="*/ 2620529 h 2620529"/>
                  <a:gd name="connsiteX10" fmla="*/ 0 w 3756483"/>
                  <a:gd name="connsiteY10" fmla="*/ 1943100 h 2620529"/>
                  <a:gd name="connsiteX11" fmla="*/ 0 w 3756483"/>
                  <a:gd name="connsiteY11" fmla="*/ 1360170 h 2620529"/>
                  <a:gd name="connsiteX12" fmla="*/ 0 w 3756483"/>
                  <a:gd name="connsiteY12" fmla="*/ 1360170 h 2620529"/>
                  <a:gd name="connsiteX13" fmla="*/ 0 w 3756483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49515"/>
                  <a:gd name="connsiteY0" fmla="*/ 0 h 2620529"/>
                  <a:gd name="connsiteX1" fmla="*/ 624840 w 3749515"/>
                  <a:gd name="connsiteY1" fmla="*/ 0 h 2620529"/>
                  <a:gd name="connsiteX2" fmla="*/ 624840 w 3749515"/>
                  <a:gd name="connsiteY2" fmla="*/ 0 h 2620529"/>
                  <a:gd name="connsiteX3" fmla="*/ 1562100 w 3749515"/>
                  <a:gd name="connsiteY3" fmla="*/ 0 h 2620529"/>
                  <a:gd name="connsiteX4" fmla="*/ 3749040 w 3749515"/>
                  <a:gd name="connsiteY4" fmla="*/ 0 h 2620529"/>
                  <a:gd name="connsiteX5" fmla="*/ 3749040 w 3749515"/>
                  <a:gd name="connsiteY5" fmla="*/ 1360170 h 2620529"/>
                  <a:gd name="connsiteX6" fmla="*/ 3747024 w 3749515"/>
                  <a:gd name="connsiteY6" fmla="*/ 2014916 h 2620529"/>
                  <a:gd name="connsiteX7" fmla="*/ 287466 w 3749515"/>
                  <a:gd name="connsiteY7" fmla="*/ 2005259 h 2620529"/>
                  <a:gd name="connsiteX8" fmla="*/ 3466 w 3749515"/>
                  <a:gd name="connsiteY8" fmla="*/ 2620529 h 2620529"/>
                  <a:gd name="connsiteX9" fmla="*/ 0 w 3749515"/>
                  <a:gd name="connsiteY9" fmla="*/ 1943100 h 2620529"/>
                  <a:gd name="connsiteX10" fmla="*/ 0 w 3749515"/>
                  <a:gd name="connsiteY10" fmla="*/ 1360170 h 2620529"/>
                  <a:gd name="connsiteX11" fmla="*/ 0 w 3749515"/>
                  <a:gd name="connsiteY11" fmla="*/ 1360170 h 2620529"/>
                  <a:gd name="connsiteX12" fmla="*/ 0 w 3749515"/>
                  <a:gd name="connsiteY12" fmla="*/ 0 h 2620529"/>
                  <a:gd name="connsiteX0" fmla="*/ 0 w 3749728"/>
                  <a:gd name="connsiteY0" fmla="*/ 0 h 2620529"/>
                  <a:gd name="connsiteX1" fmla="*/ 624840 w 3749728"/>
                  <a:gd name="connsiteY1" fmla="*/ 0 h 2620529"/>
                  <a:gd name="connsiteX2" fmla="*/ 624840 w 3749728"/>
                  <a:gd name="connsiteY2" fmla="*/ 0 h 2620529"/>
                  <a:gd name="connsiteX3" fmla="*/ 1562100 w 3749728"/>
                  <a:gd name="connsiteY3" fmla="*/ 0 h 2620529"/>
                  <a:gd name="connsiteX4" fmla="*/ 3749040 w 3749728"/>
                  <a:gd name="connsiteY4" fmla="*/ 0 h 2620529"/>
                  <a:gd name="connsiteX5" fmla="*/ 3749040 w 3749728"/>
                  <a:gd name="connsiteY5" fmla="*/ 1360170 h 2620529"/>
                  <a:gd name="connsiteX6" fmla="*/ 3747024 w 3749728"/>
                  <a:gd name="connsiteY6" fmla="*/ 2014916 h 2620529"/>
                  <a:gd name="connsiteX7" fmla="*/ 287466 w 3749728"/>
                  <a:gd name="connsiteY7" fmla="*/ 2005259 h 2620529"/>
                  <a:gd name="connsiteX8" fmla="*/ 3466 w 3749728"/>
                  <a:gd name="connsiteY8" fmla="*/ 2620529 h 2620529"/>
                  <a:gd name="connsiteX9" fmla="*/ 0 w 3749728"/>
                  <a:gd name="connsiteY9" fmla="*/ 1943100 h 2620529"/>
                  <a:gd name="connsiteX10" fmla="*/ 0 w 3749728"/>
                  <a:gd name="connsiteY10" fmla="*/ 1360170 h 2620529"/>
                  <a:gd name="connsiteX11" fmla="*/ 0 w 3749728"/>
                  <a:gd name="connsiteY11" fmla="*/ 1360170 h 2620529"/>
                  <a:gd name="connsiteX12" fmla="*/ 0 w 3749728"/>
                  <a:gd name="connsiteY12" fmla="*/ 0 h 262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49728" h="2620529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cubicBezTo>
                      <a:pt x="3751521" y="1550041"/>
                      <a:pt x="3746455" y="1715921"/>
                      <a:pt x="3747024" y="2014916"/>
                    </a:cubicBezTo>
                    <a:lnTo>
                      <a:pt x="287466" y="2005259"/>
                    </a:lnTo>
                    <a:lnTo>
                      <a:pt x="3466" y="2620529"/>
                    </a:lnTo>
                    <a:cubicBezTo>
                      <a:pt x="2311" y="2394719"/>
                      <a:pt x="1155" y="2168910"/>
                      <a:pt x="0" y="194310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6D6712-3699-7C40-9915-4CC1CCB84648}"/>
                  </a:ext>
                </a:extLst>
              </p:cNvPr>
              <p:cNvSpPr txBox="1"/>
              <p:nvPr/>
            </p:nvSpPr>
            <p:spPr>
              <a:xfrm>
                <a:off x="2463756" y="2605974"/>
                <a:ext cx="432751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288">
                  <a:spcBef>
                    <a:spcPts val="800"/>
                  </a:spcBef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Justice Department Investigates Claims AstraZeneca Bribed Iraqi Terrorists to Win Contracts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895D9AE-F638-234D-8179-6DD453B25C1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1AED9C1-74D0-0B45-902A-2602CEF218FE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0AF598A-79BF-604E-9E2B-20485FC1F300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37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750"/>
    </mc:Choice>
    <mc:Fallback xmlns="">
      <p:transition advClick="0" advTm="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907A0F7-F397-DC45-93D0-A087CDCB2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6" t="31124" r="912" b="2132"/>
          <a:stretch/>
        </p:blipFill>
        <p:spPr>
          <a:xfrm>
            <a:off x="-9168" y="0"/>
            <a:ext cx="12231392" cy="664572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5387E56-718D-5741-9F5E-9F4E500822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4D2DD3-6E5B-1D40-A4B5-21053280DA39}"/>
              </a:ext>
            </a:extLst>
          </p:cNvPr>
          <p:cNvGrpSpPr/>
          <p:nvPr/>
        </p:nvGrpSpPr>
        <p:grpSpPr>
          <a:xfrm flipH="1">
            <a:off x="1604208" y="2349731"/>
            <a:ext cx="5435862" cy="3340166"/>
            <a:chOff x="3351406" y="2377441"/>
            <a:chExt cx="5435862" cy="334016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5CD9D2D-4778-464E-8746-BE3A622D657F}"/>
                </a:ext>
              </a:extLst>
            </p:cNvPr>
            <p:cNvSpPr/>
            <p:nvPr/>
          </p:nvSpPr>
          <p:spPr>
            <a:xfrm>
              <a:off x="3703674" y="4759868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2F117-38EE-2543-9B3B-8110AE146E3D}"/>
                </a:ext>
              </a:extLst>
            </p:cNvPr>
            <p:cNvSpPr txBox="1"/>
            <p:nvPr/>
          </p:nvSpPr>
          <p:spPr>
            <a:xfrm>
              <a:off x="3351406" y="5132832"/>
              <a:ext cx="936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7CB54B-513E-734F-B6FB-020224EF817F}"/>
                </a:ext>
              </a:extLst>
            </p:cNvPr>
            <p:cNvGrpSpPr/>
            <p:nvPr/>
          </p:nvGrpSpPr>
          <p:grpSpPr>
            <a:xfrm>
              <a:off x="3840100" y="2377441"/>
              <a:ext cx="4947168" cy="2107590"/>
              <a:chOff x="2130117" y="2359909"/>
              <a:chExt cx="4947168" cy="2107590"/>
            </a:xfrm>
          </p:grpSpPr>
          <p:sp>
            <p:nvSpPr>
              <p:cNvPr id="29" name="Rectangular Callout 6">
                <a:extLst>
                  <a:ext uri="{FF2B5EF4-FFF2-40B4-BE49-F238E27FC236}">
                    <a16:creationId xmlns:a16="http://schemas.microsoft.com/office/drawing/2014/main" id="{7053AA88-3544-5B4E-9413-326C8DCD935F}"/>
                  </a:ext>
                </a:extLst>
              </p:cNvPr>
              <p:cNvSpPr/>
              <p:nvPr/>
            </p:nvSpPr>
            <p:spPr>
              <a:xfrm>
                <a:off x="2130117" y="2359909"/>
                <a:ext cx="4947168" cy="2107590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87466 w 3749040"/>
                  <a:gd name="connsiteY9" fmla="*/ 200525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2331720 h 2620529"/>
                  <a:gd name="connsiteX8" fmla="*/ 287466 w 3749040"/>
                  <a:gd name="connsiteY8" fmla="*/ 2005259 h 2620529"/>
                  <a:gd name="connsiteX9" fmla="*/ 3466 w 3749040"/>
                  <a:gd name="connsiteY9" fmla="*/ 2620529 h 2620529"/>
                  <a:gd name="connsiteX10" fmla="*/ 0 w 3749040"/>
                  <a:gd name="connsiteY10" fmla="*/ 1943100 h 2620529"/>
                  <a:gd name="connsiteX11" fmla="*/ 0 w 3749040"/>
                  <a:gd name="connsiteY11" fmla="*/ 1360170 h 2620529"/>
                  <a:gd name="connsiteX12" fmla="*/ 0 w 3749040"/>
                  <a:gd name="connsiteY12" fmla="*/ 1360170 h 2620529"/>
                  <a:gd name="connsiteX13" fmla="*/ 0 w 3749040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49040 w 3756483"/>
                  <a:gd name="connsiteY6" fmla="*/ 1360170 h 2620529"/>
                  <a:gd name="connsiteX7" fmla="*/ 3756483 w 3756483"/>
                  <a:gd name="connsiteY7" fmla="*/ 1929784 h 2620529"/>
                  <a:gd name="connsiteX8" fmla="*/ 287466 w 3756483"/>
                  <a:gd name="connsiteY8" fmla="*/ 2005259 h 2620529"/>
                  <a:gd name="connsiteX9" fmla="*/ 3466 w 3756483"/>
                  <a:gd name="connsiteY9" fmla="*/ 2620529 h 2620529"/>
                  <a:gd name="connsiteX10" fmla="*/ 0 w 3756483"/>
                  <a:gd name="connsiteY10" fmla="*/ 1943100 h 2620529"/>
                  <a:gd name="connsiteX11" fmla="*/ 0 w 3756483"/>
                  <a:gd name="connsiteY11" fmla="*/ 1360170 h 2620529"/>
                  <a:gd name="connsiteX12" fmla="*/ 0 w 3756483"/>
                  <a:gd name="connsiteY12" fmla="*/ 1360170 h 2620529"/>
                  <a:gd name="connsiteX13" fmla="*/ 0 w 3756483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49515"/>
                  <a:gd name="connsiteY0" fmla="*/ 0 h 2620529"/>
                  <a:gd name="connsiteX1" fmla="*/ 624840 w 3749515"/>
                  <a:gd name="connsiteY1" fmla="*/ 0 h 2620529"/>
                  <a:gd name="connsiteX2" fmla="*/ 624840 w 3749515"/>
                  <a:gd name="connsiteY2" fmla="*/ 0 h 2620529"/>
                  <a:gd name="connsiteX3" fmla="*/ 1562100 w 3749515"/>
                  <a:gd name="connsiteY3" fmla="*/ 0 h 2620529"/>
                  <a:gd name="connsiteX4" fmla="*/ 3749040 w 3749515"/>
                  <a:gd name="connsiteY4" fmla="*/ 0 h 2620529"/>
                  <a:gd name="connsiteX5" fmla="*/ 3749040 w 3749515"/>
                  <a:gd name="connsiteY5" fmla="*/ 1360170 h 2620529"/>
                  <a:gd name="connsiteX6" fmla="*/ 3747024 w 3749515"/>
                  <a:gd name="connsiteY6" fmla="*/ 2014916 h 2620529"/>
                  <a:gd name="connsiteX7" fmla="*/ 287466 w 3749515"/>
                  <a:gd name="connsiteY7" fmla="*/ 2005259 h 2620529"/>
                  <a:gd name="connsiteX8" fmla="*/ 3466 w 3749515"/>
                  <a:gd name="connsiteY8" fmla="*/ 2620529 h 2620529"/>
                  <a:gd name="connsiteX9" fmla="*/ 0 w 3749515"/>
                  <a:gd name="connsiteY9" fmla="*/ 1943100 h 2620529"/>
                  <a:gd name="connsiteX10" fmla="*/ 0 w 3749515"/>
                  <a:gd name="connsiteY10" fmla="*/ 1360170 h 2620529"/>
                  <a:gd name="connsiteX11" fmla="*/ 0 w 3749515"/>
                  <a:gd name="connsiteY11" fmla="*/ 1360170 h 2620529"/>
                  <a:gd name="connsiteX12" fmla="*/ 0 w 3749515"/>
                  <a:gd name="connsiteY12" fmla="*/ 0 h 2620529"/>
                  <a:gd name="connsiteX0" fmla="*/ 0 w 3749728"/>
                  <a:gd name="connsiteY0" fmla="*/ 0 h 2620529"/>
                  <a:gd name="connsiteX1" fmla="*/ 624840 w 3749728"/>
                  <a:gd name="connsiteY1" fmla="*/ 0 h 2620529"/>
                  <a:gd name="connsiteX2" fmla="*/ 624840 w 3749728"/>
                  <a:gd name="connsiteY2" fmla="*/ 0 h 2620529"/>
                  <a:gd name="connsiteX3" fmla="*/ 1562100 w 3749728"/>
                  <a:gd name="connsiteY3" fmla="*/ 0 h 2620529"/>
                  <a:gd name="connsiteX4" fmla="*/ 3749040 w 3749728"/>
                  <a:gd name="connsiteY4" fmla="*/ 0 h 2620529"/>
                  <a:gd name="connsiteX5" fmla="*/ 3749040 w 3749728"/>
                  <a:gd name="connsiteY5" fmla="*/ 1360170 h 2620529"/>
                  <a:gd name="connsiteX6" fmla="*/ 3747024 w 3749728"/>
                  <a:gd name="connsiteY6" fmla="*/ 2014916 h 2620529"/>
                  <a:gd name="connsiteX7" fmla="*/ 287466 w 3749728"/>
                  <a:gd name="connsiteY7" fmla="*/ 2005259 h 2620529"/>
                  <a:gd name="connsiteX8" fmla="*/ 3466 w 3749728"/>
                  <a:gd name="connsiteY8" fmla="*/ 2620529 h 2620529"/>
                  <a:gd name="connsiteX9" fmla="*/ 0 w 3749728"/>
                  <a:gd name="connsiteY9" fmla="*/ 1943100 h 2620529"/>
                  <a:gd name="connsiteX10" fmla="*/ 0 w 3749728"/>
                  <a:gd name="connsiteY10" fmla="*/ 1360170 h 2620529"/>
                  <a:gd name="connsiteX11" fmla="*/ 0 w 3749728"/>
                  <a:gd name="connsiteY11" fmla="*/ 1360170 h 2620529"/>
                  <a:gd name="connsiteX12" fmla="*/ 0 w 3749728"/>
                  <a:gd name="connsiteY12" fmla="*/ 0 h 262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49728" h="2620529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cubicBezTo>
                      <a:pt x="3751521" y="1550041"/>
                      <a:pt x="3746455" y="1715921"/>
                      <a:pt x="3747024" y="2014916"/>
                    </a:cubicBezTo>
                    <a:lnTo>
                      <a:pt x="287466" y="2005259"/>
                    </a:lnTo>
                    <a:lnTo>
                      <a:pt x="3466" y="2620529"/>
                    </a:lnTo>
                    <a:cubicBezTo>
                      <a:pt x="2311" y="2394719"/>
                      <a:pt x="1155" y="2168910"/>
                      <a:pt x="0" y="194310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6D6712-3699-7C40-9915-4CC1CCB84648}"/>
                  </a:ext>
                </a:extLst>
              </p:cNvPr>
              <p:cNvSpPr txBox="1"/>
              <p:nvPr/>
            </p:nvSpPr>
            <p:spPr>
              <a:xfrm>
                <a:off x="2417262" y="2605974"/>
                <a:ext cx="432751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288">
                  <a:spcBef>
                    <a:spcPts val="800"/>
                  </a:spcBef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Justice Department Probes Claims AstraZeneca Bribed Iraqi Terrorists to Win Contracts”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B0C70EC-0B49-7044-94F5-EF87793D863E}"/>
              </a:ext>
            </a:extLst>
          </p:cNvPr>
          <p:cNvGrpSpPr/>
          <p:nvPr/>
        </p:nvGrpSpPr>
        <p:grpSpPr>
          <a:xfrm flipH="1">
            <a:off x="3180950" y="1369870"/>
            <a:ext cx="4816892" cy="4320027"/>
            <a:chOff x="3351406" y="1397580"/>
            <a:chExt cx="4816892" cy="4320027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734C600-544E-504A-8609-4D71BBD3CEF9}"/>
                </a:ext>
              </a:extLst>
            </p:cNvPr>
            <p:cNvSpPr/>
            <p:nvPr/>
          </p:nvSpPr>
          <p:spPr>
            <a:xfrm>
              <a:off x="3703674" y="4759868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06DDD91-F158-AD43-9BBA-7ABD6E626443}"/>
                </a:ext>
              </a:extLst>
            </p:cNvPr>
            <p:cNvSpPr txBox="1"/>
            <p:nvPr/>
          </p:nvSpPr>
          <p:spPr>
            <a:xfrm>
              <a:off x="3351406" y="5132832"/>
              <a:ext cx="936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51" name="Rectangular Callout 6">
              <a:extLst>
                <a:ext uri="{FF2B5EF4-FFF2-40B4-BE49-F238E27FC236}">
                  <a16:creationId xmlns:a16="http://schemas.microsoft.com/office/drawing/2014/main" id="{CE50238C-CB0C-C649-93DF-8C0DC423ED41}"/>
                </a:ext>
              </a:extLst>
            </p:cNvPr>
            <p:cNvSpPr/>
            <p:nvPr/>
          </p:nvSpPr>
          <p:spPr>
            <a:xfrm>
              <a:off x="3840782" y="1397580"/>
              <a:ext cx="4327516" cy="3118479"/>
            </a:xfrm>
            <a:custGeom>
              <a:avLst/>
              <a:gdLst>
                <a:gd name="connsiteX0" fmla="*/ 0 w 3749040"/>
                <a:gd name="connsiteY0" fmla="*/ 0 h 2331720"/>
                <a:gd name="connsiteX1" fmla="*/ 624840 w 3749040"/>
                <a:gd name="connsiteY1" fmla="*/ 0 h 2331720"/>
                <a:gd name="connsiteX2" fmla="*/ 624840 w 3749040"/>
                <a:gd name="connsiteY2" fmla="*/ 0 h 2331720"/>
                <a:gd name="connsiteX3" fmla="*/ 1562100 w 3749040"/>
                <a:gd name="connsiteY3" fmla="*/ 0 h 2331720"/>
                <a:gd name="connsiteX4" fmla="*/ 3749040 w 3749040"/>
                <a:gd name="connsiteY4" fmla="*/ 0 h 2331720"/>
                <a:gd name="connsiteX5" fmla="*/ 3749040 w 3749040"/>
                <a:gd name="connsiteY5" fmla="*/ 1360170 h 2331720"/>
                <a:gd name="connsiteX6" fmla="*/ 3749040 w 3749040"/>
                <a:gd name="connsiteY6" fmla="*/ 1360170 h 2331720"/>
                <a:gd name="connsiteX7" fmla="*/ 3749040 w 3749040"/>
                <a:gd name="connsiteY7" fmla="*/ 1943100 h 2331720"/>
                <a:gd name="connsiteX8" fmla="*/ 3749040 w 3749040"/>
                <a:gd name="connsiteY8" fmla="*/ 2331720 h 2331720"/>
                <a:gd name="connsiteX9" fmla="*/ 1562100 w 3749040"/>
                <a:gd name="connsiteY9" fmla="*/ 2331720 h 2331720"/>
                <a:gd name="connsiteX10" fmla="*/ 681988 w 3749040"/>
                <a:gd name="connsiteY10" fmla="*/ 2851787 h 2331720"/>
                <a:gd name="connsiteX11" fmla="*/ 624840 w 3749040"/>
                <a:gd name="connsiteY11" fmla="*/ 2331720 h 2331720"/>
                <a:gd name="connsiteX12" fmla="*/ 0 w 3749040"/>
                <a:gd name="connsiteY12" fmla="*/ 2331720 h 2331720"/>
                <a:gd name="connsiteX13" fmla="*/ 0 w 3749040"/>
                <a:gd name="connsiteY13" fmla="*/ 1943100 h 2331720"/>
                <a:gd name="connsiteX14" fmla="*/ 0 w 3749040"/>
                <a:gd name="connsiteY14" fmla="*/ 1360170 h 2331720"/>
                <a:gd name="connsiteX15" fmla="*/ 0 w 3749040"/>
                <a:gd name="connsiteY15" fmla="*/ 1360170 h 2331720"/>
                <a:gd name="connsiteX16" fmla="*/ 0 w 3749040"/>
                <a:gd name="connsiteY16" fmla="*/ 0 h 2331720"/>
                <a:gd name="connsiteX0" fmla="*/ 0 w 3749040"/>
                <a:gd name="connsiteY0" fmla="*/ 0 h 2851787"/>
                <a:gd name="connsiteX1" fmla="*/ 624840 w 3749040"/>
                <a:gd name="connsiteY1" fmla="*/ 0 h 2851787"/>
                <a:gd name="connsiteX2" fmla="*/ 624840 w 3749040"/>
                <a:gd name="connsiteY2" fmla="*/ 0 h 2851787"/>
                <a:gd name="connsiteX3" fmla="*/ 1562100 w 3749040"/>
                <a:gd name="connsiteY3" fmla="*/ 0 h 2851787"/>
                <a:gd name="connsiteX4" fmla="*/ 3749040 w 3749040"/>
                <a:gd name="connsiteY4" fmla="*/ 0 h 2851787"/>
                <a:gd name="connsiteX5" fmla="*/ 3749040 w 3749040"/>
                <a:gd name="connsiteY5" fmla="*/ 1360170 h 2851787"/>
                <a:gd name="connsiteX6" fmla="*/ 3749040 w 3749040"/>
                <a:gd name="connsiteY6" fmla="*/ 1360170 h 2851787"/>
                <a:gd name="connsiteX7" fmla="*/ 3749040 w 3749040"/>
                <a:gd name="connsiteY7" fmla="*/ 1943100 h 2851787"/>
                <a:gd name="connsiteX8" fmla="*/ 3749040 w 3749040"/>
                <a:gd name="connsiteY8" fmla="*/ 2331720 h 2851787"/>
                <a:gd name="connsiteX9" fmla="*/ 1562100 w 3749040"/>
                <a:gd name="connsiteY9" fmla="*/ 2331720 h 2851787"/>
                <a:gd name="connsiteX10" fmla="*/ 681988 w 3749040"/>
                <a:gd name="connsiteY10" fmla="*/ 2851787 h 2851787"/>
                <a:gd name="connsiteX11" fmla="*/ 0 w 3749040"/>
                <a:gd name="connsiteY11" fmla="*/ 2331720 h 2851787"/>
                <a:gd name="connsiteX12" fmla="*/ 0 w 3749040"/>
                <a:gd name="connsiteY12" fmla="*/ 1943100 h 2851787"/>
                <a:gd name="connsiteX13" fmla="*/ 0 w 3749040"/>
                <a:gd name="connsiteY13" fmla="*/ 1360170 h 2851787"/>
                <a:gd name="connsiteX14" fmla="*/ 0 w 3749040"/>
                <a:gd name="connsiteY14" fmla="*/ 1360170 h 2851787"/>
                <a:gd name="connsiteX15" fmla="*/ 0 w 3749040"/>
                <a:gd name="connsiteY15" fmla="*/ 0 h 285178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156591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199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46517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4303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71879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571879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370910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174 w 3749214"/>
                <a:gd name="connsiteY0" fmla="*/ 0 h 2640636"/>
                <a:gd name="connsiteX1" fmla="*/ 625014 w 3749214"/>
                <a:gd name="connsiteY1" fmla="*/ 0 h 2640636"/>
                <a:gd name="connsiteX2" fmla="*/ 625014 w 3749214"/>
                <a:gd name="connsiteY2" fmla="*/ 0 h 2640636"/>
                <a:gd name="connsiteX3" fmla="*/ 1562274 w 3749214"/>
                <a:gd name="connsiteY3" fmla="*/ 0 h 2640636"/>
                <a:gd name="connsiteX4" fmla="*/ 3749214 w 3749214"/>
                <a:gd name="connsiteY4" fmla="*/ 0 h 2640636"/>
                <a:gd name="connsiteX5" fmla="*/ 3749214 w 3749214"/>
                <a:gd name="connsiteY5" fmla="*/ 1360170 h 2640636"/>
                <a:gd name="connsiteX6" fmla="*/ 3749214 w 3749214"/>
                <a:gd name="connsiteY6" fmla="*/ 1360170 h 2640636"/>
                <a:gd name="connsiteX7" fmla="*/ 3749214 w 3749214"/>
                <a:gd name="connsiteY7" fmla="*/ 1943100 h 2640636"/>
                <a:gd name="connsiteX8" fmla="*/ 3749214 w 3749214"/>
                <a:gd name="connsiteY8" fmla="*/ 2331720 h 2640636"/>
                <a:gd name="connsiteX9" fmla="*/ 367272 w 3749214"/>
                <a:gd name="connsiteY9" fmla="*/ 2331720 h 2640636"/>
                <a:gd name="connsiteX10" fmla="*/ 3805 w 3749214"/>
                <a:gd name="connsiteY10" fmla="*/ 2640636 h 2640636"/>
                <a:gd name="connsiteX11" fmla="*/ 174 w 3749214"/>
                <a:gd name="connsiteY11" fmla="*/ 2331720 h 2640636"/>
                <a:gd name="connsiteX12" fmla="*/ 174 w 3749214"/>
                <a:gd name="connsiteY12" fmla="*/ 1943100 h 2640636"/>
                <a:gd name="connsiteX13" fmla="*/ 174 w 3749214"/>
                <a:gd name="connsiteY13" fmla="*/ 1360170 h 2640636"/>
                <a:gd name="connsiteX14" fmla="*/ 174 w 3749214"/>
                <a:gd name="connsiteY14" fmla="*/ 1360170 h 2640636"/>
                <a:gd name="connsiteX15" fmla="*/ 174 w 3749214"/>
                <a:gd name="connsiteY15" fmla="*/ 0 h 2640636"/>
                <a:gd name="connsiteX0" fmla="*/ 3812 w 3752852"/>
                <a:gd name="connsiteY0" fmla="*/ 0 h 2651148"/>
                <a:gd name="connsiteX1" fmla="*/ 628652 w 3752852"/>
                <a:gd name="connsiteY1" fmla="*/ 0 h 2651148"/>
                <a:gd name="connsiteX2" fmla="*/ 628652 w 3752852"/>
                <a:gd name="connsiteY2" fmla="*/ 0 h 2651148"/>
                <a:gd name="connsiteX3" fmla="*/ 1565912 w 3752852"/>
                <a:gd name="connsiteY3" fmla="*/ 0 h 2651148"/>
                <a:gd name="connsiteX4" fmla="*/ 3752852 w 3752852"/>
                <a:gd name="connsiteY4" fmla="*/ 0 h 2651148"/>
                <a:gd name="connsiteX5" fmla="*/ 3752852 w 3752852"/>
                <a:gd name="connsiteY5" fmla="*/ 1360170 h 2651148"/>
                <a:gd name="connsiteX6" fmla="*/ 3752852 w 3752852"/>
                <a:gd name="connsiteY6" fmla="*/ 1360170 h 2651148"/>
                <a:gd name="connsiteX7" fmla="*/ 3752852 w 3752852"/>
                <a:gd name="connsiteY7" fmla="*/ 1943100 h 2651148"/>
                <a:gd name="connsiteX8" fmla="*/ 3752852 w 3752852"/>
                <a:gd name="connsiteY8" fmla="*/ 2331720 h 2651148"/>
                <a:gd name="connsiteX9" fmla="*/ 370910 w 3752852"/>
                <a:gd name="connsiteY9" fmla="*/ 2331720 h 2651148"/>
                <a:gd name="connsiteX10" fmla="*/ 0 w 3752852"/>
                <a:gd name="connsiteY10" fmla="*/ 2651148 h 2651148"/>
                <a:gd name="connsiteX11" fmla="*/ 3812 w 3752852"/>
                <a:gd name="connsiteY11" fmla="*/ 2331720 h 2651148"/>
                <a:gd name="connsiteX12" fmla="*/ 3812 w 3752852"/>
                <a:gd name="connsiteY12" fmla="*/ 1943100 h 2651148"/>
                <a:gd name="connsiteX13" fmla="*/ 3812 w 3752852"/>
                <a:gd name="connsiteY13" fmla="*/ 1360170 h 2651148"/>
                <a:gd name="connsiteX14" fmla="*/ 3812 w 3752852"/>
                <a:gd name="connsiteY14" fmla="*/ 1360170 h 2651148"/>
                <a:gd name="connsiteX15" fmla="*/ 3812 w 3752852"/>
                <a:gd name="connsiteY15" fmla="*/ 0 h 2651148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8222 w 3777262"/>
                <a:gd name="connsiteY0" fmla="*/ 0 h 2360506"/>
                <a:gd name="connsiteX1" fmla="*/ 653062 w 3777262"/>
                <a:gd name="connsiteY1" fmla="*/ 0 h 2360506"/>
                <a:gd name="connsiteX2" fmla="*/ 653062 w 3777262"/>
                <a:gd name="connsiteY2" fmla="*/ 0 h 2360506"/>
                <a:gd name="connsiteX3" fmla="*/ 1590322 w 3777262"/>
                <a:gd name="connsiteY3" fmla="*/ 0 h 2360506"/>
                <a:gd name="connsiteX4" fmla="*/ 3777262 w 3777262"/>
                <a:gd name="connsiteY4" fmla="*/ 0 h 2360506"/>
                <a:gd name="connsiteX5" fmla="*/ 3777262 w 3777262"/>
                <a:gd name="connsiteY5" fmla="*/ 1360170 h 2360506"/>
                <a:gd name="connsiteX6" fmla="*/ 3777262 w 3777262"/>
                <a:gd name="connsiteY6" fmla="*/ 1360170 h 2360506"/>
                <a:gd name="connsiteX7" fmla="*/ 3777262 w 3777262"/>
                <a:gd name="connsiteY7" fmla="*/ 1943100 h 2360506"/>
                <a:gd name="connsiteX8" fmla="*/ 3777262 w 3777262"/>
                <a:gd name="connsiteY8" fmla="*/ 2331720 h 2360506"/>
                <a:gd name="connsiteX9" fmla="*/ 395320 w 3777262"/>
                <a:gd name="connsiteY9" fmla="*/ 2331720 h 2360506"/>
                <a:gd name="connsiteX10" fmla="*/ 28222 w 3777262"/>
                <a:gd name="connsiteY10" fmla="*/ 2331720 h 2360506"/>
                <a:gd name="connsiteX11" fmla="*/ 28222 w 3777262"/>
                <a:gd name="connsiteY11" fmla="*/ 1943100 h 2360506"/>
                <a:gd name="connsiteX12" fmla="*/ 28222 w 3777262"/>
                <a:gd name="connsiteY12" fmla="*/ 1360170 h 2360506"/>
                <a:gd name="connsiteX13" fmla="*/ 28222 w 3777262"/>
                <a:gd name="connsiteY13" fmla="*/ 1360170 h 2360506"/>
                <a:gd name="connsiteX14" fmla="*/ 28222 w 3777262"/>
                <a:gd name="connsiteY14" fmla="*/ 0 h 2360506"/>
                <a:gd name="connsiteX0" fmla="*/ 35768 w 3784808"/>
                <a:gd name="connsiteY0" fmla="*/ 0 h 2618863"/>
                <a:gd name="connsiteX1" fmla="*/ 660608 w 3784808"/>
                <a:gd name="connsiteY1" fmla="*/ 0 h 2618863"/>
                <a:gd name="connsiteX2" fmla="*/ 660608 w 3784808"/>
                <a:gd name="connsiteY2" fmla="*/ 0 h 2618863"/>
                <a:gd name="connsiteX3" fmla="*/ 1597868 w 3784808"/>
                <a:gd name="connsiteY3" fmla="*/ 0 h 2618863"/>
                <a:gd name="connsiteX4" fmla="*/ 3784808 w 3784808"/>
                <a:gd name="connsiteY4" fmla="*/ 0 h 2618863"/>
                <a:gd name="connsiteX5" fmla="*/ 3784808 w 3784808"/>
                <a:gd name="connsiteY5" fmla="*/ 1360170 h 2618863"/>
                <a:gd name="connsiteX6" fmla="*/ 3784808 w 3784808"/>
                <a:gd name="connsiteY6" fmla="*/ 1360170 h 2618863"/>
                <a:gd name="connsiteX7" fmla="*/ 3784808 w 3784808"/>
                <a:gd name="connsiteY7" fmla="*/ 1943100 h 2618863"/>
                <a:gd name="connsiteX8" fmla="*/ 3784808 w 3784808"/>
                <a:gd name="connsiteY8" fmla="*/ 2331720 h 2618863"/>
                <a:gd name="connsiteX9" fmla="*/ 402866 w 3784808"/>
                <a:gd name="connsiteY9" fmla="*/ 2331720 h 2618863"/>
                <a:gd name="connsiteX10" fmla="*/ 21904 w 3784808"/>
                <a:gd name="connsiteY10" fmla="*/ 2610739 h 2618863"/>
                <a:gd name="connsiteX11" fmla="*/ 35768 w 3784808"/>
                <a:gd name="connsiteY11" fmla="*/ 1943100 h 2618863"/>
                <a:gd name="connsiteX12" fmla="*/ 35768 w 3784808"/>
                <a:gd name="connsiteY12" fmla="*/ 1360170 h 2618863"/>
                <a:gd name="connsiteX13" fmla="*/ 35768 w 3784808"/>
                <a:gd name="connsiteY13" fmla="*/ 1360170 h 2618863"/>
                <a:gd name="connsiteX14" fmla="*/ 35768 w 3784808"/>
                <a:gd name="connsiteY14" fmla="*/ 0 h 2618863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56700 w 3749040"/>
                <a:gd name="connsiteY9" fmla="*/ 2312139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213033 w 3749040"/>
                <a:gd name="connsiteY9" fmla="*/ 2362534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287466 w 3749040"/>
                <a:gd name="connsiteY9" fmla="*/ 2005259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2331720 h 2620529"/>
                <a:gd name="connsiteX8" fmla="*/ 287466 w 3749040"/>
                <a:gd name="connsiteY8" fmla="*/ 2005259 h 2620529"/>
                <a:gd name="connsiteX9" fmla="*/ 3466 w 3749040"/>
                <a:gd name="connsiteY9" fmla="*/ 2620529 h 2620529"/>
                <a:gd name="connsiteX10" fmla="*/ 0 w 3749040"/>
                <a:gd name="connsiteY10" fmla="*/ 1943100 h 2620529"/>
                <a:gd name="connsiteX11" fmla="*/ 0 w 3749040"/>
                <a:gd name="connsiteY11" fmla="*/ 1360170 h 2620529"/>
                <a:gd name="connsiteX12" fmla="*/ 0 w 3749040"/>
                <a:gd name="connsiteY12" fmla="*/ 1360170 h 2620529"/>
                <a:gd name="connsiteX13" fmla="*/ 0 w 3749040"/>
                <a:gd name="connsiteY13" fmla="*/ 0 h 2620529"/>
                <a:gd name="connsiteX0" fmla="*/ 0 w 3756483"/>
                <a:gd name="connsiteY0" fmla="*/ 0 h 2620529"/>
                <a:gd name="connsiteX1" fmla="*/ 624840 w 3756483"/>
                <a:gd name="connsiteY1" fmla="*/ 0 h 2620529"/>
                <a:gd name="connsiteX2" fmla="*/ 624840 w 3756483"/>
                <a:gd name="connsiteY2" fmla="*/ 0 h 2620529"/>
                <a:gd name="connsiteX3" fmla="*/ 1562100 w 3756483"/>
                <a:gd name="connsiteY3" fmla="*/ 0 h 2620529"/>
                <a:gd name="connsiteX4" fmla="*/ 3749040 w 3756483"/>
                <a:gd name="connsiteY4" fmla="*/ 0 h 2620529"/>
                <a:gd name="connsiteX5" fmla="*/ 3749040 w 3756483"/>
                <a:gd name="connsiteY5" fmla="*/ 1360170 h 2620529"/>
                <a:gd name="connsiteX6" fmla="*/ 3749040 w 3756483"/>
                <a:gd name="connsiteY6" fmla="*/ 1360170 h 2620529"/>
                <a:gd name="connsiteX7" fmla="*/ 3756483 w 3756483"/>
                <a:gd name="connsiteY7" fmla="*/ 1929784 h 2620529"/>
                <a:gd name="connsiteX8" fmla="*/ 287466 w 3756483"/>
                <a:gd name="connsiteY8" fmla="*/ 2005259 h 2620529"/>
                <a:gd name="connsiteX9" fmla="*/ 3466 w 3756483"/>
                <a:gd name="connsiteY9" fmla="*/ 2620529 h 2620529"/>
                <a:gd name="connsiteX10" fmla="*/ 0 w 3756483"/>
                <a:gd name="connsiteY10" fmla="*/ 1943100 h 2620529"/>
                <a:gd name="connsiteX11" fmla="*/ 0 w 3756483"/>
                <a:gd name="connsiteY11" fmla="*/ 1360170 h 2620529"/>
                <a:gd name="connsiteX12" fmla="*/ 0 w 3756483"/>
                <a:gd name="connsiteY12" fmla="*/ 1360170 h 2620529"/>
                <a:gd name="connsiteX13" fmla="*/ 0 w 3756483"/>
                <a:gd name="connsiteY13" fmla="*/ 0 h 2620529"/>
                <a:gd name="connsiteX0" fmla="*/ 0 w 3756483"/>
                <a:gd name="connsiteY0" fmla="*/ 0 h 2620529"/>
                <a:gd name="connsiteX1" fmla="*/ 624840 w 3756483"/>
                <a:gd name="connsiteY1" fmla="*/ 0 h 2620529"/>
                <a:gd name="connsiteX2" fmla="*/ 624840 w 3756483"/>
                <a:gd name="connsiteY2" fmla="*/ 0 h 2620529"/>
                <a:gd name="connsiteX3" fmla="*/ 1562100 w 3756483"/>
                <a:gd name="connsiteY3" fmla="*/ 0 h 2620529"/>
                <a:gd name="connsiteX4" fmla="*/ 3749040 w 3756483"/>
                <a:gd name="connsiteY4" fmla="*/ 0 h 2620529"/>
                <a:gd name="connsiteX5" fmla="*/ 3749040 w 3756483"/>
                <a:gd name="connsiteY5" fmla="*/ 1360170 h 2620529"/>
                <a:gd name="connsiteX6" fmla="*/ 3756483 w 3756483"/>
                <a:gd name="connsiteY6" fmla="*/ 1929784 h 2620529"/>
                <a:gd name="connsiteX7" fmla="*/ 287466 w 3756483"/>
                <a:gd name="connsiteY7" fmla="*/ 2005259 h 2620529"/>
                <a:gd name="connsiteX8" fmla="*/ 3466 w 3756483"/>
                <a:gd name="connsiteY8" fmla="*/ 2620529 h 2620529"/>
                <a:gd name="connsiteX9" fmla="*/ 0 w 3756483"/>
                <a:gd name="connsiteY9" fmla="*/ 1943100 h 2620529"/>
                <a:gd name="connsiteX10" fmla="*/ 0 w 3756483"/>
                <a:gd name="connsiteY10" fmla="*/ 1360170 h 2620529"/>
                <a:gd name="connsiteX11" fmla="*/ 0 w 3756483"/>
                <a:gd name="connsiteY11" fmla="*/ 1360170 h 2620529"/>
                <a:gd name="connsiteX12" fmla="*/ 0 w 3756483"/>
                <a:gd name="connsiteY12" fmla="*/ 0 h 2620529"/>
                <a:gd name="connsiteX0" fmla="*/ 0 w 3756483"/>
                <a:gd name="connsiteY0" fmla="*/ 0 h 2620529"/>
                <a:gd name="connsiteX1" fmla="*/ 624840 w 3756483"/>
                <a:gd name="connsiteY1" fmla="*/ 0 h 2620529"/>
                <a:gd name="connsiteX2" fmla="*/ 624840 w 3756483"/>
                <a:gd name="connsiteY2" fmla="*/ 0 h 2620529"/>
                <a:gd name="connsiteX3" fmla="*/ 1562100 w 3756483"/>
                <a:gd name="connsiteY3" fmla="*/ 0 h 2620529"/>
                <a:gd name="connsiteX4" fmla="*/ 3749040 w 3756483"/>
                <a:gd name="connsiteY4" fmla="*/ 0 h 2620529"/>
                <a:gd name="connsiteX5" fmla="*/ 3749040 w 3756483"/>
                <a:gd name="connsiteY5" fmla="*/ 1360170 h 2620529"/>
                <a:gd name="connsiteX6" fmla="*/ 3756483 w 3756483"/>
                <a:gd name="connsiteY6" fmla="*/ 1929784 h 2620529"/>
                <a:gd name="connsiteX7" fmla="*/ 287466 w 3756483"/>
                <a:gd name="connsiteY7" fmla="*/ 2005259 h 2620529"/>
                <a:gd name="connsiteX8" fmla="*/ 3466 w 3756483"/>
                <a:gd name="connsiteY8" fmla="*/ 2620529 h 2620529"/>
                <a:gd name="connsiteX9" fmla="*/ 0 w 3756483"/>
                <a:gd name="connsiteY9" fmla="*/ 1943100 h 2620529"/>
                <a:gd name="connsiteX10" fmla="*/ 0 w 3756483"/>
                <a:gd name="connsiteY10" fmla="*/ 1360170 h 2620529"/>
                <a:gd name="connsiteX11" fmla="*/ 0 w 3756483"/>
                <a:gd name="connsiteY11" fmla="*/ 1360170 h 2620529"/>
                <a:gd name="connsiteX12" fmla="*/ 0 w 3756483"/>
                <a:gd name="connsiteY12" fmla="*/ 0 h 2620529"/>
                <a:gd name="connsiteX0" fmla="*/ 0 w 3749515"/>
                <a:gd name="connsiteY0" fmla="*/ 0 h 2620529"/>
                <a:gd name="connsiteX1" fmla="*/ 624840 w 3749515"/>
                <a:gd name="connsiteY1" fmla="*/ 0 h 2620529"/>
                <a:gd name="connsiteX2" fmla="*/ 624840 w 3749515"/>
                <a:gd name="connsiteY2" fmla="*/ 0 h 2620529"/>
                <a:gd name="connsiteX3" fmla="*/ 1562100 w 3749515"/>
                <a:gd name="connsiteY3" fmla="*/ 0 h 2620529"/>
                <a:gd name="connsiteX4" fmla="*/ 3749040 w 3749515"/>
                <a:gd name="connsiteY4" fmla="*/ 0 h 2620529"/>
                <a:gd name="connsiteX5" fmla="*/ 3749040 w 3749515"/>
                <a:gd name="connsiteY5" fmla="*/ 1360170 h 2620529"/>
                <a:gd name="connsiteX6" fmla="*/ 3747024 w 3749515"/>
                <a:gd name="connsiteY6" fmla="*/ 2014916 h 2620529"/>
                <a:gd name="connsiteX7" fmla="*/ 287466 w 3749515"/>
                <a:gd name="connsiteY7" fmla="*/ 2005259 h 2620529"/>
                <a:gd name="connsiteX8" fmla="*/ 3466 w 3749515"/>
                <a:gd name="connsiteY8" fmla="*/ 2620529 h 2620529"/>
                <a:gd name="connsiteX9" fmla="*/ 0 w 3749515"/>
                <a:gd name="connsiteY9" fmla="*/ 1943100 h 2620529"/>
                <a:gd name="connsiteX10" fmla="*/ 0 w 3749515"/>
                <a:gd name="connsiteY10" fmla="*/ 1360170 h 2620529"/>
                <a:gd name="connsiteX11" fmla="*/ 0 w 3749515"/>
                <a:gd name="connsiteY11" fmla="*/ 1360170 h 2620529"/>
                <a:gd name="connsiteX12" fmla="*/ 0 w 3749515"/>
                <a:gd name="connsiteY12" fmla="*/ 0 h 2620529"/>
                <a:gd name="connsiteX0" fmla="*/ 0 w 3749728"/>
                <a:gd name="connsiteY0" fmla="*/ 0 h 2620529"/>
                <a:gd name="connsiteX1" fmla="*/ 624840 w 3749728"/>
                <a:gd name="connsiteY1" fmla="*/ 0 h 2620529"/>
                <a:gd name="connsiteX2" fmla="*/ 624840 w 3749728"/>
                <a:gd name="connsiteY2" fmla="*/ 0 h 2620529"/>
                <a:gd name="connsiteX3" fmla="*/ 1562100 w 3749728"/>
                <a:gd name="connsiteY3" fmla="*/ 0 h 2620529"/>
                <a:gd name="connsiteX4" fmla="*/ 3749040 w 3749728"/>
                <a:gd name="connsiteY4" fmla="*/ 0 h 2620529"/>
                <a:gd name="connsiteX5" fmla="*/ 3749040 w 3749728"/>
                <a:gd name="connsiteY5" fmla="*/ 1360170 h 2620529"/>
                <a:gd name="connsiteX6" fmla="*/ 3747024 w 3749728"/>
                <a:gd name="connsiteY6" fmla="*/ 2014916 h 2620529"/>
                <a:gd name="connsiteX7" fmla="*/ 287466 w 3749728"/>
                <a:gd name="connsiteY7" fmla="*/ 2005259 h 2620529"/>
                <a:gd name="connsiteX8" fmla="*/ 3466 w 3749728"/>
                <a:gd name="connsiteY8" fmla="*/ 2620529 h 2620529"/>
                <a:gd name="connsiteX9" fmla="*/ 0 w 3749728"/>
                <a:gd name="connsiteY9" fmla="*/ 1943100 h 2620529"/>
                <a:gd name="connsiteX10" fmla="*/ 0 w 3749728"/>
                <a:gd name="connsiteY10" fmla="*/ 1360170 h 2620529"/>
                <a:gd name="connsiteX11" fmla="*/ 0 w 3749728"/>
                <a:gd name="connsiteY11" fmla="*/ 1360170 h 2620529"/>
                <a:gd name="connsiteX12" fmla="*/ 0 w 3749728"/>
                <a:gd name="connsiteY12" fmla="*/ 0 h 2620529"/>
                <a:gd name="connsiteX0" fmla="*/ 4014 w 3753742"/>
                <a:gd name="connsiteY0" fmla="*/ 0 h 2723613"/>
                <a:gd name="connsiteX1" fmla="*/ 628854 w 3753742"/>
                <a:gd name="connsiteY1" fmla="*/ 0 h 2723613"/>
                <a:gd name="connsiteX2" fmla="*/ 628854 w 3753742"/>
                <a:gd name="connsiteY2" fmla="*/ 0 h 2723613"/>
                <a:gd name="connsiteX3" fmla="*/ 1566114 w 3753742"/>
                <a:gd name="connsiteY3" fmla="*/ 0 h 2723613"/>
                <a:gd name="connsiteX4" fmla="*/ 3753054 w 3753742"/>
                <a:gd name="connsiteY4" fmla="*/ 0 h 2723613"/>
                <a:gd name="connsiteX5" fmla="*/ 3753054 w 3753742"/>
                <a:gd name="connsiteY5" fmla="*/ 1360170 h 2723613"/>
                <a:gd name="connsiteX6" fmla="*/ 3751038 w 3753742"/>
                <a:gd name="connsiteY6" fmla="*/ 2014916 h 2723613"/>
                <a:gd name="connsiteX7" fmla="*/ 291480 w 3753742"/>
                <a:gd name="connsiteY7" fmla="*/ 2005259 h 2723613"/>
                <a:gd name="connsiteX8" fmla="*/ 144 w 3753742"/>
                <a:gd name="connsiteY8" fmla="*/ 2723613 h 2723613"/>
                <a:gd name="connsiteX9" fmla="*/ 4014 w 3753742"/>
                <a:gd name="connsiteY9" fmla="*/ 1943100 h 2723613"/>
                <a:gd name="connsiteX10" fmla="*/ 4014 w 3753742"/>
                <a:gd name="connsiteY10" fmla="*/ 1360170 h 2723613"/>
                <a:gd name="connsiteX11" fmla="*/ 4014 w 3753742"/>
                <a:gd name="connsiteY11" fmla="*/ 1360170 h 2723613"/>
                <a:gd name="connsiteX12" fmla="*/ 4014 w 3753742"/>
                <a:gd name="connsiteY12" fmla="*/ 0 h 2723613"/>
                <a:gd name="connsiteX0" fmla="*/ 4014 w 3753742"/>
                <a:gd name="connsiteY0" fmla="*/ 0 h 2723613"/>
                <a:gd name="connsiteX1" fmla="*/ 628854 w 3753742"/>
                <a:gd name="connsiteY1" fmla="*/ 0 h 2723613"/>
                <a:gd name="connsiteX2" fmla="*/ 628854 w 3753742"/>
                <a:gd name="connsiteY2" fmla="*/ 0 h 2723613"/>
                <a:gd name="connsiteX3" fmla="*/ 1566114 w 3753742"/>
                <a:gd name="connsiteY3" fmla="*/ 0 h 2723613"/>
                <a:gd name="connsiteX4" fmla="*/ 3753054 w 3753742"/>
                <a:gd name="connsiteY4" fmla="*/ 0 h 2723613"/>
                <a:gd name="connsiteX5" fmla="*/ 3753054 w 3753742"/>
                <a:gd name="connsiteY5" fmla="*/ 1360170 h 2723613"/>
                <a:gd name="connsiteX6" fmla="*/ 3751038 w 3753742"/>
                <a:gd name="connsiteY6" fmla="*/ 2014916 h 2723613"/>
                <a:gd name="connsiteX7" fmla="*/ 411528 w 3753742"/>
                <a:gd name="connsiteY7" fmla="*/ 1988006 h 2723613"/>
                <a:gd name="connsiteX8" fmla="*/ 144 w 3753742"/>
                <a:gd name="connsiteY8" fmla="*/ 2723613 h 2723613"/>
                <a:gd name="connsiteX9" fmla="*/ 4014 w 3753742"/>
                <a:gd name="connsiteY9" fmla="*/ 1943100 h 2723613"/>
                <a:gd name="connsiteX10" fmla="*/ 4014 w 3753742"/>
                <a:gd name="connsiteY10" fmla="*/ 1360170 h 2723613"/>
                <a:gd name="connsiteX11" fmla="*/ 4014 w 3753742"/>
                <a:gd name="connsiteY11" fmla="*/ 1360170 h 2723613"/>
                <a:gd name="connsiteX12" fmla="*/ 4014 w 3753742"/>
                <a:gd name="connsiteY12" fmla="*/ 0 h 2723613"/>
                <a:gd name="connsiteX0" fmla="*/ 0 w 3749728"/>
                <a:gd name="connsiteY0" fmla="*/ 0 h 2637345"/>
                <a:gd name="connsiteX1" fmla="*/ 624840 w 3749728"/>
                <a:gd name="connsiteY1" fmla="*/ 0 h 2637345"/>
                <a:gd name="connsiteX2" fmla="*/ 624840 w 3749728"/>
                <a:gd name="connsiteY2" fmla="*/ 0 h 2637345"/>
                <a:gd name="connsiteX3" fmla="*/ 1562100 w 3749728"/>
                <a:gd name="connsiteY3" fmla="*/ 0 h 2637345"/>
                <a:gd name="connsiteX4" fmla="*/ 3749040 w 3749728"/>
                <a:gd name="connsiteY4" fmla="*/ 0 h 2637345"/>
                <a:gd name="connsiteX5" fmla="*/ 3749040 w 3749728"/>
                <a:gd name="connsiteY5" fmla="*/ 1360170 h 2637345"/>
                <a:gd name="connsiteX6" fmla="*/ 3747024 w 3749728"/>
                <a:gd name="connsiteY6" fmla="*/ 2014916 h 2637345"/>
                <a:gd name="connsiteX7" fmla="*/ 407514 w 3749728"/>
                <a:gd name="connsiteY7" fmla="*/ 1988006 h 2637345"/>
                <a:gd name="connsiteX8" fmla="*/ 8135 w 3749728"/>
                <a:gd name="connsiteY8" fmla="*/ 2637345 h 2637345"/>
                <a:gd name="connsiteX9" fmla="*/ 0 w 3749728"/>
                <a:gd name="connsiteY9" fmla="*/ 1943100 h 2637345"/>
                <a:gd name="connsiteX10" fmla="*/ 0 w 3749728"/>
                <a:gd name="connsiteY10" fmla="*/ 1360170 h 2637345"/>
                <a:gd name="connsiteX11" fmla="*/ 0 w 3749728"/>
                <a:gd name="connsiteY11" fmla="*/ 1360170 h 2637345"/>
                <a:gd name="connsiteX12" fmla="*/ 0 w 3749728"/>
                <a:gd name="connsiteY12" fmla="*/ 0 h 2637345"/>
                <a:gd name="connsiteX0" fmla="*/ 0 w 3749728"/>
                <a:gd name="connsiteY0" fmla="*/ 0 h 2637345"/>
                <a:gd name="connsiteX1" fmla="*/ 624840 w 3749728"/>
                <a:gd name="connsiteY1" fmla="*/ 0 h 2637345"/>
                <a:gd name="connsiteX2" fmla="*/ 624840 w 3749728"/>
                <a:gd name="connsiteY2" fmla="*/ 0 h 2637345"/>
                <a:gd name="connsiteX3" fmla="*/ 1562100 w 3749728"/>
                <a:gd name="connsiteY3" fmla="*/ 0 h 2637345"/>
                <a:gd name="connsiteX4" fmla="*/ 3749040 w 3749728"/>
                <a:gd name="connsiteY4" fmla="*/ 0 h 2637345"/>
                <a:gd name="connsiteX5" fmla="*/ 3749040 w 3749728"/>
                <a:gd name="connsiteY5" fmla="*/ 1360170 h 2637345"/>
                <a:gd name="connsiteX6" fmla="*/ 3747024 w 3749728"/>
                <a:gd name="connsiteY6" fmla="*/ 2014916 h 2637345"/>
                <a:gd name="connsiteX7" fmla="*/ 407514 w 3749728"/>
                <a:gd name="connsiteY7" fmla="*/ 1988006 h 2637345"/>
                <a:gd name="connsiteX8" fmla="*/ 8135 w 3749728"/>
                <a:gd name="connsiteY8" fmla="*/ 2637345 h 2637345"/>
                <a:gd name="connsiteX9" fmla="*/ 0 w 3749728"/>
                <a:gd name="connsiteY9" fmla="*/ 1943100 h 2637345"/>
                <a:gd name="connsiteX10" fmla="*/ 0 w 3749728"/>
                <a:gd name="connsiteY10" fmla="*/ 1360170 h 2637345"/>
                <a:gd name="connsiteX11" fmla="*/ 0 w 3749728"/>
                <a:gd name="connsiteY11" fmla="*/ 1360170 h 2637345"/>
                <a:gd name="connsiteX12" fmla="*/ 0 w 3749728"/>
                <a:gd name="connsiteY12" fmla="*/ 0 h 2637345"/>
                <a:gd name="connsiteX0" fmla="*/ 0 w 3749728"/>
                <a:gd name="connsiteY0" fmla="*/ 0 h 2637345"/>
                <a:gd name="connsiteX1" fmla="*/ 624840 w 3749728"/>
                <a:gd name="connsiteY1" fmla="*/ 0 h 2637345"/>
                <a:gd name="connsiteX2" fmla="*/ 624840 w 3749728"/>
                <a:gd name="connsiteY2" fmla="*/ 0 h 2637345"/>
                <a:gd name="connsiteX3" fmla="*/ 1562100 w 3749728"/>
                <a:gd name="connsiteY3" fmla="*/ 0 h 2637345"/>
                <a:gd name="connsiteX4" fmla="*/ 3749040 w 3749728"/>
                <a:gd name="connsiteY4" fmla="*/ 0 h 2637345"/>
                <a:gd name="connsiteX5" fmla="*/ 3749040 w 3749728"/>
                <a:gd name="connsiteY5" fmla="*/ 1360170 h 2637345"/>
                <a:gd name="connsiteX6" fmla="*/ 3747024 w 3749728"/>
                <a:gd name="connsiteY6" fmla="*/ 2014916 h 2637345"/>
                <a:gd name="connsiteX7" fmla="*/ 407514 w 3749728"/>
                <a:gd name="connsiteY7" fmla="*/ 1988006 h 2637345"/>
                <a:gd name="connsiteX8" fmla="*/ 8135 w 3749728"/>
                <a:gd name="connsiteY8" fmla="*/ 2637345 h 2637345"/>
                <a:gd name="connsiteX9" fmla="*/ 0 w 3749728"/>
                <a:gd name="connsiteY9" fmla="*/ 1943100 h 2637345"/>
                <a:gd name="connsiteX10" fmla="*/ 0 w 3749728"/>
                <a:gd name="connsiteY10" fmla="*/ 1360170 h 2637345"/>
                <a:gd name="connsiteX11" fmla="*/ 0 w 3749728"/>
                <a:gd name="connsiteY11" fmla="*/ 1360170 h 2637345"/>
                <a:gd name="connsiteX12" fmla="*/ 0 w 3749728"/>
                <a:gd name="connsiteY12" fmla="*/ 0 h 2637345"/>
                <a:gd name="connsiteX0" fmla="*/ 0 w 3749728"/>
                <a:gd name="connsiteY0" fmla="*/ 0 h 2637345"/>
                <a:gd name="connsiteX1" fmla="*/ 624840 w 3749728"/>
                <a:gd name="connsiteY1" fmla="*/ 0 h 2637345"/>
                <a:gd name="connsiteX2" fmla="*/ 624840 w 3749728"/>
                <a:gd name="connsiteY2" fmla="*/ 0 h 2637345"/>
                <a:gd name="connsiteX3" fmla="*/ 1562100 w 3749728"/>
                <a:gd name="connsiteY3" fmla="*/ 0 h 2637345"/>
                <a:gd name="connsiteX4" fmla="*/ 3749040 w 3749728"/>
                <a:gd name="connsiteY4" fmla="*/ 0 h 2637345"/>
                <a:gd name="connsiteX5" fmla="*/ 3749040 w 3749728"/>
                <a:gd name="connsiteY5" fmla="*/ 1360170 h 2637345"/>
                <a:gd name="connsiteX6" fmla="*/ 3747024 w 3749728"/>
                <a:gd name="connsiteY6" fmla="*/ 2014916 h 2637345"/>
                <a:gd name="connsiteX7" fmla="*/ 419580 w 3749728"/>
                <a:gd name="connsiteY7" fmla="*/ 1999566 h 2637345"/>
                <a:gd name="connsiteX8" fmla="*/ 8135 w 3749728"/>
                <a:gd name="connsiteY8" fmla="*/ 2637345 h 2637345"/>
                <a:gd name="connsiteX9" fmla="*/ 0 w 3749728"/>
                <a:gd name="connsiteY9" fmla="*/ 1943100 h 2637345"/>
                <a:gd name="connsiteX10" fmla="*/ 0 w 3749728"/>
                <a:gd name="connsiteY10" fmla="*/ 1360170 h 2637345"/>
                <a:gd name="connsiteX11" fmla="*/ 0 w 3749728"/>
                <a:gd name="connsiteY11" fmla="*/ 1360170 h 2637345"/>
                <a:gd name="connsiteX12" fmla="*/ 0 w 3749728"/>
                <a:gd name="connsiteY12" fmla="*/ 0 h 2637345"/>
                <a:gd name="connsiteX0" fmla="*/ 252 w 3749980"/>
                <a:gd name="connsiteY0" fmla="*/ 0 h 2643126"/>
                <a:gd name="connsiteX1" fmla="*/ 625092 w 3749980"/>
                <a:gd name="connsiteY1" fmla="*/ 0 h 2643126"/>
                <a:gd name="connsiteX2" fmla="*/ 625092 w 3749980"/>
                <a:gd name="connsiteY2" fmla="*/ 0 h 2643126"/>
                <a:gd name="connsiteX3" fmla="*/ 1562352 w 3749980"/>
                <a:gd name="connsiteY3" fmla="*/ 0 h 2643126"/>
                <a:gd name="connsiteX4" fmla="*/ 3749292 w 3749980"/>
                <a:gd name="connsiteY4" fmla="*/ 0 h 2643126"/>
                <a:gd name="connsiteX5" fmla="*/ 3749292 w 3749980"/>
                <a:gd name="connsiteY5" fmla="*/ 1360170 h 2643126"/>
                <a:gd name="connsiteX6" fmla="*/ 3747276 w 3749980"/>
                <a:gd name="connsiteY6" fmla="*/ 2014916 h 2643126"/>
                <a:gd name="connsiteX7" fmla="*/ 419832 w 3749980"/>
                <a:gd name="connsiteY7" fmla="*/ 1999566 h 2643126"/>
                <a:gd name="connsiteX8" fmla="*/ 344 w 3749980"/>
                <a:gd name="connsiteY8" fmla="*/ 2643126 h 2643126"/>
                <a:gd name="connsiteX9" fmla="*/ 252 w 3749980"/>
                <a:gd name="connsiteY9" fmla="*/ 1943100 h 2643126"/>
                <a:gd name="connsiteX10" fmla="*/ 252 w 3749980"/>
                <a:gd name="connsiteY10" fmla="*/ 1360170 h 2643126"/>
                <a:gd name="connsiteX11" fmla="*/ 252 w 3749980"/>
                <a:gd name="connsiteY11" fmla="*/ 1360170 h 2643126"/>
                <a:gd name="connsiteX12" fmla="*/ 252 w 3749980"/>
                <a:gd name="connsiteY12" fmla="*/ 0 h 2643126"/>
                <a:gd name="connsiteX0" fmla="*/ 0 w 3749728"/>
                <a:gd name="connsiteY0" fmla="*/ 0 h 2417744"/>
                <a:gd name="connsiteX1" fmla="*/ 624840 w 3749728"/>
                <a:gd name="connsiteY1" fmla="*/ 0 h 2417744"/>
                <a:gd name="connsiteX2" fmla="*/ 624840 w 3749728"/>
                <a:gd name="connsiteY2" fmla="*/ 0 h 2417744"/>
                <a:gd name="connsiteX3" fmla="*/ 1562100 w 3749728"/>
                <a:gd name="connsiteY3" fmla="*/ 0 h 2417744"/>
                <a:gd name="connsiteX4" fmla="*/ 3749040 w 3749728"/>
                <a:gd name="connsiteY4" fmla="*/ 0 h 2417744"/>
                <a:gd name="connsiteX5" fmla="*/ 3749040 w 3749728"/>
                <a:gd name="connsiteY5" fmla="*/ 1360170 h 2417744"/>
                <a:gd name="connsiteX6" fmla="*/ 3747024 w 3749728"/>
                <a:gd name="connsiteY6" fmla="*/ 2014916 h 2417744"/>
                <a:gd name="connsiteX7" fmla="*/ 419580 w 3749728"/>
                <a:gd name="connsiteY7" fmla="*/ 1999566 h 2417744"/>
                <a:gd name="connsiteX8" fmla="*/ 4671 w 3749728"/>
                <a:gd name="connsiteY8" fmla="*/ 2417744 h 2417744"/>
                <a:gd name="connsiteX9" fmla="*/ 0 w 3749728"/>
                <a:gd name="connsiteY9" fmla="*/ 1943100 h 2417744"/>
                <a:gd name="connsiteX10" fmla="*/ 0 w 3749728"/>
                <a:gd name="connsiteY10" fmla="*/ 1360170 h 2417744"/>
                <a:gd name="connsiteX11" fmla="*/ 0 w 3749728"/>
                <a:gd name="connsiteY11" fmla="*/ 1360170 h 2417744"/>
                <a:gd name="connsiteX12" fmla="*/ 0 w 3749728"/>
                <a:gd name="connsiteY12" fmla="*/ 0 h 2417744"/>
                <a:gd name="connsiteX0" fmla="*/ 0 w 3749728"/>
                <a:gd name="connsiteY0" fmla="*/ 0 h 2417744"/>
                <a:gd name="connsiteX1" fmla="*/ 624840 w 3749728"/>
                <a:gd name="connsiteY1" fmla="*/ 0 h 2417744"/>
                <a:gd name="connsiteX2" fmla="*/ 624840 w 3749728"/>
                <a:gd name="connsiteY2" fmla="*/ 0 h 2417744"/>
                <a:gd name="connsiteX3" fmla="*/ 1562100 w 3749728"/>
                <a:gd name="connsiteY3" fmla="*/ 0 h 2417744"/>
                <a:gd name="connsiteX4" fmla="*/ 3749040 w 3749728"/>
                <a:gd name="connsiteY4" fmla="*/ 0 h 2417744"/>
                <a:gd name="connsiteX5" fmla="*/ 3749040 w 3749728"/>
                <a:gd name="connsiteY5" fmla="*/ 1360170 h 2417744"/>
                <a:gd name="connsiteX6" fmla="*/ 3747024 w 3749728"/>
                <a:gd name="connsiteY6" fmla="*/ 2014916 h 2417744"/>
                <a:gd name="connsiteX7" fmla="*/ 419580 w 3749728"/>
                <a:gd name="connsiteY7" fmla="*/ 1999566 h 2417744"/>
                <a:gd name="connsiteX8" fmla="*/ 4671 w 3749728"/>
                <a:gd name="connsiteY8" fmla="*/ 2417744 h 2417744"/>
                <a:gd name="connsiteX9" fmla="*/ 0 w 3749728"/>
                <a:gd name="connsiteY9" fmla="*/ 1943100 h 2417744"/>
                <a:gd name="connsiteX10" fmla="*/ 0 w 3749728"/>
                <a:gd name="connsiteY10" fmla="*/ 1360170 h 2417744"/>
                <a:gd name="connsiteX11" fmla="*/ 0 w 3749728"/>
                <a:gd name="connsiteY11" fmla="*/ 1360170 h 2417744"/>
                <a:gd name="connsiteX12" fmla="*/ 0 w 3749728"/>
                <a:gd name="connsiteY12" fmla="*/ 0 h 2417744"/>
                <a:gd name="connsiteX0" fmla="*/ 0 w 3749728"/>
                <a:gd name="connsiteY0" fmla="*/ 0 h 2417744"/>
                <a:gd name="connsiteX1" fmla="*/ 624840 w 3749728"/>
                <a:gd name="connsiteY1" fmla="*/ 0 h 2417744"/>
                <a:gd name="connsiteX2" fmla="*/ 624840 w 3749728"/>
                <a:gd name="connsiteY2" fmla="*/ 0 h 2417744"/>
                <a:gd name="connsiteX3" fmla="*/ 1562100 w 3749728"/>
                <a:gd name="connsiteY3" fmla="*/ 0 h 2417744"/>
                <a:gd name="connsiteX4" fmla="*/ 3749040 w 3749728"/>
                <a:gd name="connsiteY4" fmla="*/ 0 h 2417744"/>
                <a:gd name="connsiteX5" fmla="*/ 3749040 w 3749728"/>
                <a:gd name="connsiteY5" fmla="*/ 1360170 h 2417744"/>
                <a:gd name="connsiteX6" fmla="*/ 3747024 w 3749728"/>
                <a:gd name="connsiteY6" fmla="*/ 2014916 h 2417744"/>
                <a:gd name="connsiteX7" fmla="*/ 419580 w 3749728"/>
                <a:gd name="connsiteY7" fmla="*/ 1999566 h 2417744"/>
                <a:gd name="connsiteX8" fmla="*/ 4671 w 3749728"/>
                <a:gd name="connsiteY8" fmla="*/ 2417744 h 2417744"/>
                <a:gd name="connsiteX9" fmla="*/ 0 w 3749728"/>
                <a:gd name="connsiteY9" fmla="*/ 1943100 h 2417744"/>
                <a:gd name="connsiteX10" fmla="*/ 0 w 3749728"/>
                <a:gd name="connsiteY10" fmla="*/ 1360170 h 2417744"/>
                <a:gd name="connsiteX11" fmla="*/ 0 w 3749728"/>
                <a:gd name="connsiteY11" fmla="*/ 1360170 h 2417744"/>
                <a:gd name="connsiteX12" fmla="*/ 0 w 3749728"/>
                <a:gd name="connsiteY12" fmla="*/ 0 h 2417744"/>
                <a:gd name="connsiteX0" fmla="*/ 0 w 3749728"/>
                <a:gd name="connsiteY0" fmla="*/ 0 h 2417744"/>
                <a:gd name="connsiteX1" fmla="*/ 624840 w 3749728"/>
                <a:gd name="connsiteY1" fmla="*/ 0 h 2417744"/>
                <a:gd name="connsiteX2" fmla="*/ 624840 w 3749728"/>
                <a:gd name="connsiteY2" fmla="*/ 0 h 2417744"/>
                <a:gd name="connsiteX3" fmla="*/ 1562100 w 3749728"/>
                <a:gd name="connsiteY3" fmla="*/ 0 h 2417744"/>
                <a:gd name="connsiteX4" fmla="*/ 3749040 w 3749728"/>
                <a:gd name="connsiteY4" fmla="*/ 0 h 2417744"/>
                <a:gd name="connsiteX5" fmla="*/ 3749040 w 3749728"/>
                <a:gd name="connsiteY5" fmla="*/ 1360170 h 2417744"/>
                <a:gd name="connsiteX6" fmla="*/ 3747024 w 3749728"/>
                <a:gd name="connsiteY6" fmla="*/ 2014916 h 2417744"/>
                <a:gd name="connsiteX7" fmla="*/ 419580 w 3749728"/>
                <a:gd name="connsiteY7" fmla="*/ 1999566 h 2417744"/>
                <a:gd name="connsiteX8" fmla="*/ 4671 w 3749728"/>
                <a:gd name="connsiteY8" fmla="*/ 2417744 h 2417744"/>
                <a:gd name="connsiteX9" fmla="*/ 0 w 3749728"/>
                <a:gd name="connsiteY9" fmla="*/ 1943100 h 2417744"/>
                <a:gd name="connsiteX10" fmla="*/ 0 w 3749728"/>
                <a:gd name="connsiteY10" fmla="*/ 1360170 h 2417744"/>
                <a:gd name="connsiteX11" fmla="*/ 0 w 3749728"/>
                <a:gd name="connsiteY11" fmla="*/ 1360170 h 2417744"/>
                <a:gd name="connsiteX12" fmla="*/ 0 w 3749728"/>
                <a:gd name="connsiteY12" fmla="*/ 0 h 2417744"/>
                <a:gd name="connsiteX0" fmla="*/ 0 w 3749728"/>
                <a:gd name="connsiteY0" fmla="*/ 0 h 2417744"/>
                <a:gd name="connsiteX1" fmla="*/ 624840 w 3749728"/>
                <a:gd name="connsiteY1" fmla="*/ 0 h 2417744"/>
                <a:gd name="connsiteX2" fmla="*/ 624840 w 3749728"/>
                <a:gd name="connsiteY2" fmla="*/ 0 h 2417744"/>
                <a:gd name="connsiteX3" fmla="*/ 1562100 w 3749728"/>
                <a:gd name="connsiteY3" fmla="*/ 0 h 2417744"/>
                <a:gd name="connsiteX4" fmla="*/ 3749040 w 3749728"/>
                <a:gd name="connsiteY4" fmla="*/ 0 h 2417744"/>
                <a:gd name="connsiteX5" fmla="*/ 3749040 w 3749728"/>
                <a:gd name="connsiteY5" fmla="*/ 1360170 h 2417744"/>
                <a:gd name="connsiteX6" fmla="*/ 3747024 w 3749728"/>
                <a:gd name="connsiteY6" fmla="*/ 2014916 h 2417744"/>
                <a:gd name="connsiteX7" fmla="*/ 419580 w 3749728"/>
                <a:gd name="connsiteY7" fmla="*/ 1999566 h 2417744"/>
                <a:gd name="connsiteX8" fmla="*/ 4671 w 3749728"/>
                <a:gd name="connsiteY8" fmla="*/ 2417744 h 2417744"/>
                <a:gd name="connsiteX9" fmla="*/ 0 w 3749728"/>
                <a:gd name="connsiteY9" fmla="*/ 2105450 h 2417744"/>
                <a:gd name="connsiteX10" fmla="*/ 0 w 3749728"/>
                <a:gd name="connsiteY10" fmla="*/ 1360170 h 2417744"/>
                <a:gd name="connsiteX11" fmla="*/ 0 w 3749728"/>
                <a:gd name="connsiteY11" fmla="*/ 1360170 h 2417744"/>
                <a:gd name="connsiteX12" fmla="*/ 0 w 3749728"/>
                <a:gd name="connsiteY12" fmla="*/ 0 h 2417744"/>
                <a:gd name="connsiteX0" fmla="*/ 0 w 3749728"/>
                <a:gd name="connsiteY0" fmla="*/ 0 h 2417744"/>
                <a:gd name="connsiteX1" fmla="*/ 624840 w 3749728"/>
                <a:gd name="connsiteY1" fmla="*/ 0 h 2417744"/>
                <a:gd name="connsiteX2" fmla="*/ 624840 w 3749728"/>
                <a:gd name="connsiteY2" fmla="*/ 0 h 2417744"/>
                <a:gd name="connsiteX3" fmla="*/ 1562100 w 3749728"/>
                <a:gd name="connsiteY3" fmla="*/ 0 h 2417744"/>
                <a:gd name="connsiteX4" fmla="*/ 3749040 w 3749728"/>
                <a:gd name="connsiteY4" fmla="*/ 0 h 2417744"/>
                <a:gd name="connsiteX5" fmla="*/ 3749040 w 3749728"/>
                <a:gd name="connsiteY5" fmla="*/ 1360170 h 2417744"/>
                <a:gd name="connsiteX6" fmla="*/ 3747024 w 3749728"/>
                <a:gd name="connsiteY6" fmla="*/ 2014916 h 2417744"/>
                <a:gd name="connsiteX7" fmla="*/ 419580 w 3749728"/>
                <a:gd name="connsiteY7" fmla="*/ 1999566 h 2417744"/>
                <a:gd name="connsiteX8" fmla="*/ 4671 w 3749728"/>
                <a:gd name="connsiteY8" fmla="*/ 2417744 h 2417744"/>
                <a:gd name="connsiteX9" fmla="*/ 0 w 3749728"/>
                <a:gd name="connsiteY9" fmla="*/ 2105450 h 2417744"/>
                <a:gd name="connsiteX10" fmla="*/ 0 w 3749728"/>
                <a:gd name="connsiteY10" fmla="*/ 1360170 h 2417744"/>
                <a:gd name="connsiteX11" fmla="*/ 0 w 3749728"/>
                <a:gd name="connsiteY11" fmla="*/ 1360170 h 2417744"/>
                <a:gd name="connsiteX12" fmla="*/ 0 w 3749728"/>
                <a:gd name="connsiteY12" fmla="*/ 0 h 241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49728" h="2417744">
                  <a:moveTo>
                    <a:pt x="0" y="0"/>
                  </a:moveTo>
                  <a:lnTo>
                    <a:pt x="624840" y="0"/>
                  </a:lnTo>
                  <a:lnTo>
                    <a:pt x="624840" y="0"/>
                  </a:lnTo>
                  <a:lnTo>
                    <a:pt x="1562100" y="0"/>
                  </a:lnTo>
                  <a:lnTo>
                    <a:pt x="3749040" y="0"/>
                  </a:lnTo>
                  <a:lnTo>
                    <a:pt x="3749040" y="1360170"/>
                  </a:lnTo>
                  <a:cubicBezTo>
                    <a:pt x="3751521" y="1550041"/>
                    <a:pt x="3746455" y="1715921"/>
                    <a:pt x="3747024" y="2014916"/>
                  </a:cubicBezTo>
                  <a:lnTo>
                    <a:pt x="419580" y="1999566"/>
                  </a:lnTo>
                  <a:cubicBezTo>
                    <a:pt x="259907" y="2157793"/>
                    <a:pt x="118018" y="2302755"/>
                    <a:pt x="4671" y="2417744"/>
                  </a:cubicBezTo>
                  <a:cubicBezTo>
                    <a:pt x="3516" y="2191934"/>
                    <a:pt x="1155" y="2331260"/>
                    <a:pt x="0" y="2105450"/>
                  </a:cubicBezTo>
                  <a:lnTo>
                    <a:pt x="0" y="1360170"/>
                  </a:lnTo>
                  <a:lnTo>
                    <a:pt x="0" y="1360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016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3309F22-846F-7645-9CF0-0F106D5BA2C3}"/>
              </a:ext>
            </a:extLst>
          </p:cNvPr>
          <p:cNvSpPr txBox="1"/>
          <p:nvPr/>
        </p:nvSpPr>
        <p:spPr>
          <a:xfrm flipH="1">
            <a:off x="3385341" y="1551868"/>
            <a:ext cx="3919023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Study Finds Doctors Aren’t Really Influenced by the Pharmaceutical Industry</a:t>
            </a:r>
          </a:p>
          <a:p>
            <a:pPr marL="14288">
              <a:spcBef>
                <a:spcPts val="800"/>
              </a:spcBef>
              <a:spcAft>
                <a:spcPts val="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AstraZeneca to Pay Texas $110 million in Medicaid Fraud Settlement </a:t>
            </a:r>
          </a:p>
          <a:p>
            <a:pPr marL="119063" indent="-104775">
              <a:spcBef>
                <a:spcPts val="800"/>
              </a:spcBef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487C96-91C4-9247-BA01-C03AD431529B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642EA4-790F-7A49-A588-798D38E58172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201E0D1-9A9D-2746-872D-71DA0C4BE45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59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50"/>
    </mc:Choice>
    <mc:Fallback xmlns="">
      <p:transition advClick="0" advTm="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784A484-AD6F-904B-A588-4459D00DCEF6}"/>
              </a:ext>
            </a:extLst>
          </p:cNvPr>
          <p:cNvGrpSpPr/>
          <p:nvPr/>
        </p:nvGrpSpPr>
        <p:grpSpPr>
          <a:xfrm>
            <a:off x="0" y="0"/>
            <a:ext cx="12231392" cy="6858000"/>
            <a:chOff x="0" y="0"/>
            <a:chExt cx="12231392" cy="6858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00C8296-3210-BB4F-B784-1E17FB816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48" t="9625" r="12060" b="6318"/>
            <a:stretch/>
          </p:blipFill>
          <p:spPr>
            <a:xfrm>
              <a:off x="0" y="0"/>
              <a:ext cx="12231392" cy="6331849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B1DB30B-47A4-DC44-805C-169787A4ACA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56BEA37-C516-1342-AB66-4BF4104046DC}"/>
              </a:ext>
            </a:extLst>
          </p:cNvPr>
          <p:cNvGrpSpPr/>
          <p:nvPr/>
        </p:nvGrpSpPr>
        <p:grpSpPr>
          <a:xfrm>
            <a:off x="-9168" y="0"/>
            <a:ext cx="12231392" cy="6858000"/>
            <a:chOff x="-9168" y="0"/>
            <a:chExt cx="12231392" cy="68580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4FE479B-ACD8-9E41-8EA3-941458B96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166" t="31124" r="912" b="2132"/>
            <a:stretch/>
          </p:blipFill>
          <p:spPr>
            <a:xfrm>
              <a:off x="-9168" y="0"/>
              <a:ext cx="12231392" cy="6645724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581B4C3-9B75-8345-BEBC-9209DBAA8D1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9DE0AA-7E73-614C-BE24-3533FE08880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5989F4-B44D-FF44-952E-7E2944E6B237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161856E-4223-0649-804F-F4D35AFDE322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BAD095-C699-9942-93FA-2E1D3F206C10}"/>
              </a:ext>
            </a:extLst>
          </p:cNvPr>
          <p:cNvGrpSpPr/>
          <p:nvPr/>
        </p:nvGrpSpPr>
        <p:grpSpPr>
          <a:xfrm>
            <a:off x="3230642" y="1360728"/>
            <a:ext cx="4816892" cy="4320027"/>
            <a:chOff x="3180950" y="1369870"/>
            <a:chExt cx="4816892" cy="432002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3AE4C03-53F1-464A-A2BF-C7F639171B1C}"/>
                </a:ext>
              </a:extLst>
            </p:cNvPr>
            <p:cNvGrpSpPr/>
            <p:nvPr/>
          </p:nvGrpSpPr>
          <p:grpSpPr>
            <a:xfrm flipH="1">
              <a:off x="3180950" y="1369870"/>
              <a:ext cx="4816892" cy="4320027"/>
              <a:chOff x="3351406" y="1397580"/>
              <a:chExt cx="4816892" cy="432002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5F86B5A-6863-D74D-A54A-A4613CBB3FEB}"/>
                  </a:ext>
                </a:extLst>
              </p:cNvPr>
              <p:cNvSpPr/>
              <p:nvPr/>
            </p:nvSpPr>
            <p:spPr>
              <a:xfrm>
                <a:off x="3703674" y="4759868"/>
                <a:ext cx="194872" cy="194872"/>
              </a:xfrm>
              <a:prstGeom prst="ellipse">
                <a:avLst/>
              </a:prstGeom>
              <a:solidFill>
                <a:srgbClr val="D63D24"/>
              </a:solidFill>
              <a:ln w="38100">
                <a:solidFill>
                  <a:schemeClr val="bg1"/>
                </a:solidFill>
              </a:ln>
              <a:effectLst>
                <a:outerShdw blurRad="762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0E74E93-8A58-E745-9C22-368593DC2DC8}"/>
                  </a:ext>
                </a:extLst>
              </p:cNvPr>
              <p:cNvSpPr txBox="1"/>
              <p:nvPr/>
            </p:nvSpPr>
            <p:spPr>
              <a:xfrm>
                <a:off x="3351406" y="5132832"/>
                <a:ext cx="9368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August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41" name="Rectangular Callout 6">
                <a:extLst>
                  <a:ext uri="{FF2B5EF4-FFF2-40B4-BE49-F238E27FC236}">
                    <a16:creationId xmlns:a16="http://schemas.microsoft.com/office/drawing/2014/main" id="{D2F9A96F-C6F0-674E-BAF1-1ACF154064FE}"/>
                  </a:ext>
                </a:extLst>
              </p:cNvPr>
              <p:cNvSpPr/>
              <p:nvPr/>
            </p:nvSpPr>
            <p:spPr>
              <a:xfrm>
                <a:off x="3840782" y="1397580"/>
                <a:ext cx="4327516" cy="3118479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87466 w 3749040"/>
                  <a:gd name="connsiteY9" fmla="*/ 200525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2331720 h 2620529"/>
                  <a:gd name="connsiteX8" fmla="*/ 287466 w 3749040"/>
                  <a:gd name="connsiteY8" fmla="*/ 2005259 h 2620529"/>
                  <a:gd name="connsiteX9" fmla="*/ 3466 w 3749040"/>
                  <a:gd name="connsiteY9" fmla="*/ 2620529 h 2620529"/>
                  <a:gd name="connsiteX10" fmla="*/ 0 w 3749040"/>
                  <a:gd name="connsiteY10" fmla="*/ 1943100 h 2620529"/>
                  <a:gd name="connsiteX11" fmla="*/ 0 w 3749040"/>
                  <a:gd name="connsiteY11" fmla="*/ 1360170 h 2620529"/>
                  <a:gd name="connsiteX12" fmla="*/ 0 w 3749040"/>
                  <a:gd name="connsiteY12" fmla="*/ 1360170 h 2620529"/>
                  <a:gd name="connsiteX13" fmla="*/ 0 w 3749040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49040 w 3756483"/>
                  <a:gd name="connsiteY6" fmla="*/ 1360170 h 2620529"/>
                  <a:gd name="connsiteX7" fmla="*/ 3756483 w 3756483"/>
                  <a:gd name="connsiteY7" fmla="*/ 1929784 h 2620529"/>
                  <a:gd name="connsiteX8" fmla="*/ 287466 w 3756483"/>
                  <a:gd name="connsiteY8" fmla="*/ 2005259 h 2620529"/>
                  <a:gd name="connsiteX9" fmla="*/ 3466 w 3756483"/>
                  <a:gd name="connsiteY9" fmla="*/ 2620529 h 2620529"/>
                  <a:gd name="connsiteX10" fmla="*/ 0 w 3756483"/>
                  <a:gd name="connsiteY10" fmla="*/ 1943100 h 2620529"/>
                  <a:gd name="connsiteX11" fmla="*/ 0 w 3756483"/>
                  <a:gd name="connsiteY11" fmla="*/ 1360170 h 2620529"/>
                  <a:gd name="connsiteX12" fmla="*/ 0 w 3756483"/>
                  <a:gd name="connsiteY12" fmla="*/ 1360170 h 2620529"/>
                  <a:gd name="connsiteX13" fmla="*/ 0 w 3756483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49515"/>
                  <a:gd name="connsiteY0" fmla="*/ 0 h 2620529"/>
                  <a:gd name="connsiteX1" fmla="*/ 624840 w 3749515"/>
                  <a:gd name="connsiteY1" fmla="*/ 0 h 2620529"/>
                  <a:gd name="connsiteX2" fmla="*/ 624840 w 3749515"/>
                  <a:gd name="connsiteY2" fmla="*/ 0 h 2620529"/>
                  <a:gd name="connsiteX3" fmla="*/ 1562100 w 3749515"/>
                  <a:gd name="connsiteY3" fmla="*/ 0 h 2620529"/>
                  <a:gd name="connsiteX4" fmla="*/ 3749040 w 3749515"/>
                  <a:gd name="connsiteY4" fmla="*/ 0 h 2620529"/>
                  <a:gd name="connsiteX5" fmla="*/ 3749040 w 3749515"/>
                  <a:gd name="connsiteY5" fmla="*/ 1360170 h 2620529"/>
                  <a:gd name="connsiteX6" fmla="*/ 3747024 w 3749515"/>
                  <a:gd name="connsiteY6" fmla="*/ 2014916 h 2620529"/>
                  <a:gd name="connsiteX7" fmla="*/ 287466 w 3749515"/>
                  <a:gd name="connsiteY7" fmla="*/ 2005259 h 2620529"/>
                  <a:gd name="connsiteX8" fmla="*/ 3466 w 3749515"/>
                  <a:gd name="connsiteY8" fmla="*/ 2620529 h 2620529"/>
                  <a:gd name="connsiteX9" fmla="*/ 0 w 3749515"/>
                  <a:gd name="connsiteY9" fmla="*/ 1943100 h 2620529"/>
                  <a:gd name="connsiteX10" fmla="*/ 0 w 3749515"/>
                  <a:gd name="connsiteY10" fmla="*/ 1360170 h 2620529"/>
                  <a:gd name="connsiteX11" fmla="*/ 0 w 3749515"/>
                  <a:gd name="connsiteY11" fmla="*/ 1360170 h 2620529"/>
                  <a:gd name="connsiteX12" fmla="*/ 0 w 3749515"/>
                  <a:gd name="connsiteY12" fmla="*/ 0 h 2620529"/>
                  <a:gd name="connsiteX0" fmla="*/ 0 w 3749728"/>
                  <a:gd name="connsiteY0" fmla="*/ 0 h 2620529"/>
                  <a:gd name="connsiteX1" fmla="*/ 624840 w 3749728"/>
                  <a:gd name="connsiteY1" fmla="*/ 0 h 2620529"/>
                  <a:gd name="connsiteX2" fmla="*/ 624840 w 3749728"/>
                  <a:gd name="connsiteY2" fmla="*/ 0 h 2620529"/>
                  <a:gd name="connsiteX3" fmla="*/ 1562100 w 3749728"/>
                  <a:gd name="connsiteY3" fmla="*/ 0 h 2620529"/>
                  <a:gd name="connsiteX4" fmla="*/ 3749040 w 3749728"/>
                  <a:gd name="connsiteY4" fmla="*/ 0 h 2620529"/>
                  <a:gd name="connsiteX5" fmla="*/ 3749040 w 3749728"/>
                  <a:gd name="connsiteY5" fmla="*/ 1360170 h 2620529"/>
                  <a:gd name="connsiteX6" fmla="*/ 3747024 w 3749728"/>
                  <a:gd name="connsiteY6" fmla="*/ 2014916 h 2620529"/>
                  <a:gd name="connsiteX7" fmla="*/ 287466 w 3749728"/>
                  <a:gd name="connsiteY7" fmla="*/ 2005259 h 2620529"/>
                  <a:gd name="connsiteX8" fmla="*/ 3466 w 3749728"/>
                  <a:gd name="connsiteY8" fmla="*/ 2620529 h 2620529"/>
                  <a:gd name="connsiteX9" fmla="*/ 0 w 3749728"/>
                  <a:gd name="connsiteY9" fmla="*/ 1943100 h 2620529"/>
                  <a:gd name="connsiteX10" fmla="*/ 0 w 3749728"/>
                  <a:gd name="connsiteY10" fmla="*/ 1360170 h 2620529"/>
                  <a:gd name="connsiteX11" fmla="*/ 0 w 3749728"/>
                  <a:gd name="connsiteY11" fmla="*/ 1360170 h 2620529"/>
                  <a:gd name="connsiteX12" fmla="*/ 0 w 3749728"/>
                  <a:gd name="connsiteY12" fmla="*/ 0 h 2620529"/>
                  <a:gd name="connsiteX0" fmla="*/ 4014 w 3753742"/>
                  <a:gd name="connsiteY0" fmla="*/ 0 h 2723613"/>
                  <a:gd name="connsiteX1" fmla="*/ 628854 w 3753742"/>
                  <a:gd name="connsiteY1" fmla="*/ 0 h 2723613"/>
                  <a:gd name="connsiteX2" fmla="*/ 628854 w 3753742"/>
                  <a:gd name="connsiteY2" fmla="*/ 0 h 2723613"/>
                  <a:gd name="connsiteX3" fmla="*/ 1566114 w 3753742"/>
                  <a:gd name="connsiteY3" fmla="*/ 0 h 2723613"/>
                  <a:gd name="connsiteX4" fmla="*/ 3753054 w 3753742"/>
                  <a:gd name="connsiteY4" fmla="*/ 0 h 2723613"/>
                  <a:gd name="connsiteX5" fmla="*/ 3753054 w 3753742"/>
                  <a:gd name="connsiteY5" fmla="*/ 1360170 h 2723613"/>
                  <a:gd name="connsiteX6" fmla="*/ 3751038 w 3753742"/>
                  <a:gd name="connsiteY6" fmla="*/ 2014916 h 2723613"/>
                  <a:gd name="connsiteX7" fmla="*/ 291480 w 3753742"/>
                  <a:gd name="connsiteY7" fmla="*/ 2005259 h 2723613"/>
                  <a:gd name="connsiteX8" fmla="*/ 144 w 3753742"/>
                  <a:gd name="connsiteY8" fmla="*/ 2723613 h 2723613"/>
                  <a:gd name="connsiteX9" fmla="*/ 4014 w 3753742"/>
                  <a:gd name="connsiteY9" fmla="*/ 1943100 h 2723613"/>
                  <a:gd name="connsiteX10" fmla="*/ 4014 w 3753742"/>
                  <a:gd name="connsiteY10" fmla="*/ 1360170 h 2723613"/>
                  <a:gd name="connsiteX11" fmla="*/ 4014 w 3753742"/>
                  <a:gd name="connsiteY11" fmla="*/ 1360170 h 2723613"/>
                  <a:gd name="connsiteX12" fmla="*/ 4014 w 3753742"/>
                  <a:gd name="connsiteY12" fmla="*/ 0 h 2723613"/>
                  <a:gd name="connsiteX0" fmla="*/ 4014 w 3753742"/>
                  <a:gd name="connsiteY0" fmla="*/ 0 h 2723613"/>
                  <a:gd name="connsiteX1" fmla="*/ 628854 w 3753742"/>
                  <a:gd name="connsiteY1" fmla="*/ 0 h 2723613"/>
                  <a:gd name="connsiteX2" fmla="*/ 628854 w 3753742"/>
                  <a:gd name="connsiteY2" fmla="*/ 0 h 2723613"/>
                  <a:gd name="connsiteX3" fmla="*/ 1566114 w 3753742"/>
                  <a:gd name="connsiteY3" fmla="*/ 0 h 2723613"/>
                  <a:gd name="connsiteX4" fmla="*/ 3753054 w 3753742"/>
                  <a:gd name="connsiteY4" fmla="*/ 0 h 2723613"/>
                  <a:gd name="connsiteX5" fmla="*/ 3753054 w 3753742"/>
                  <a:gd name="connsiteY5" fmla="*/ 1360170 h 2723613"/>
                  <a:gd name="connsiteX6" fmla="*/ 3751038 w 3753742"/>
                  <a:gd name="connsiteY6" fmla="*/ 2014916 h 2723613"/>
                  <a:gd name="connsiteX7" fmla="*/ 411528 w 3753742"/>
                  <a:gd name="connsiteY7" fmla="*/ 1988006 h 2723613"/>
                  <a:gd name="connsiteX8" fmla="*/ 144 w 3753742"/>
                  <a:gd name="connsiteY8" fmla="*/ 2723613 h 2723613"/>
                  <a:gd name="connsiteX9" fmla="*/ 4014 w 3753742"/>
                  <a:gd name="connsiteY9" fmla="*/ 1943100 h 2723613"/>
                  <a:gd name="connsiteX10" fmla="*/ 4014 w 3753742"/>
                  <a:gd name="connsiteY10" fmla="*/ 1360170 h 2723613"/>
                  <a:gd name="connsiteX11" fmla="*/ 4014 w 3753742"/>
                  <a:gd name="connsiteY11" fmla="*/ 1360170 h 2723613"/>
                  <a:gd name="connsiteX12" fmla="*/ 4014 w 3753742"/>
                  <a:gd name="connsiteY12" fmla="*/ 0 h 2723613"/>
                  <a:gd name="connsiteX0" fmla="*/ 0 w 3749728"/>
                  <a:gd name="connsiteY0" fmla="*/ 0 h 2637345"/>
                  <a:gd name="connsiteX1" fmla="*/ 624840 w 3749728"/>
                  <a:gd name="connsiteY1" fmla="*/ 0 h 2637345"/>
                  <a:gd name="connsiteX2" fmla="*/ 624840 w 3749728"/>
                  <a:gd name="connsiteY2" fmla="*/ 0 h 2637345"/>
                  <a:gd name="connsiteX3" fmla="*/ 1562100 w 3749728"/>
                  <a:gd name="connsiteY3" fmla="*/ 0 h 2637345"/>
                  <a:gd name="connsiteX4" fmla="*/ 3749040 w 3749728"/>
                  <a:gd name="connsiteY4" fmla="*/ 0 h 2637345"/>
                  <a:gd name="connsiteX5" fmla="*/ 3749040 w 3749728"/>
                  <a:gd name="connsiteY5" fmla="*/ 1360170 h 2637345"/>
                  <a:gd name="connsiteX6" fmla="*/ 3747024 w 3749728"/>
                  <a:gd name="connsiteY6" fmla="*/ 2014916 h 2637345"/>
                  <a:gd name="connsiteX7" fmla="*/ 407514 w 3749728"/>
                  <a:gd name="connsiteY7" fmla="*/ 1988006 h 2637345"/>
                  <a:gd name="connsiteX8" fmla="*/ 8135 w 3749728"/>
                  <a:gd name="connsiteY8" fmla="*/ 2637345 h 2637345"/>
                  <a:gd name="connsiteX9" fmla="*/ 0 w 3749728"/>
                  <a:gd name="connsiteY9" fmla="*/ 1943100 h 2637345"/>
                  <a:gd name="connsiteX10" fmla="*/ 0 w 3749728"/>
                  <a:gd name="connsiteY10" fmla="*/ 1360170 h 2637345"/>
                  <a:gd name="connsiteX11" fmla="*/ 0 w 3749728"/>
                  <a:gd name="connsiteY11" fmla="*/ 1360170 h 2637345"/>
                  <a:gd name="connsiteX12" fmla="*/ 0 w 3749728"/>
                  <a:gd name="connsiteY12" fmla="*/ 0 h 2637345"/>
                  <a:gd name="connsiteX0" fmla="*/ 0 w 3749728"/>
                  <a:gd name="connsiteY0" fmla="*/ 0 h 2637345"/>
                  <a:gd name="connsiteX1" fmla="*/ 624840 w 3749728"/>
                  <a:gd name="connsiteY1" fmla="*/ 0 h 2637345"/>
                  <a:gd name="connsiteX2" fmla="*/ 624840 w 3749728"/>
                  <a:gd name="connsiteY2" fmla="*/ 0 h 2637345"/>
                  <a:gd name="connsiteX3" fmla="*/ 1562100 w 3749728"/>
                  <a:gd name="connsiteY3" fmla="*/ 0 h 2637345"/>
                  <a:gd name="connsiteX4" fmla="*/ 3749040 w 3749728"/>
                  <a:gd name="connsiteY4" fmla="*/ 0 h 2637345"/>
                  <a:gd name="connsiteX5" fmla="*/ 3749040 w 3749728"/>
                  <a:gd name="connsiteY5" fmla="*/ 1360170 h 2637345"/>
                  <a:gd name="connsiteX6" fmla="*/ 3747024 w 3749728"/>
                  <a:gd name="connsiteY6" fmla="*/ 2014916 h 2637345"/>
                  <a:gd name="connsiteX7" fmla="*/ 407514 w 3749728"/>
                  <a:gd name="connsiteY7" fmla="*/ 1988006 h 2637345"/>
                  <a:gd name="connsiteX8" fmla="*/ 8135 w 3749728"/>
                  <a:gd name="connsiteY8" fmla="*/ 2637345 h 2637345"/>
                  <a:gd name="connsiteX9" fmla="*/ 0 w 3749728"/>
                  <a:gd name="connsiteY9" fmla="*/ 1943100 h 2637345"/>
                  <a:gd name="connsiteX10" fmla="*/ 0 w 3749728"/>
                  <a:gd name="connsiteY10" fmla="*/ 1360170 h 2637345"/>
                  <a:gd name="connsiteX11" fmla="*/ 0 w 3749728"/>
                  <a:gd name="connsiteY11" fmla="*/ 1360170 h 2637345"/>
                  <a:gd name="connsiteX12" fmla="*/ 0 w 3749728"/>
                  <a:gd name="connsiteY12" fmla="*/ 0 h 2637345"/>
                  <a:gd name="connsiteX0" fmla="*/ 0 w 3749728"/>
                  <a:gd name="connsiteY0" fmla="*/ 0 h 2637345"/>
                  <a:gd name="connsiteX1" fmla="*/ 624840 w 3749728"/>
                  <a:gd name="connsiteY1" fmla="*/ 0 h 2637345"/>
                  <a:gd name="connsiteX2" fmla="*/ 624840 w 3749728"/>
                  <a:gd name="connsiteY2" fmla="*/ 0 h 2637345"/>
                  <a:gd name="connsiteX3" fmla="*/ 1562100 w 3749728"/>
                  <a:gd name="connsiteY3" fmla="*/ 0 h 2637345"/>
                  <a:gd name="connsiteX4" fmla="*/ 3749040 w 3749728"/>
                  <a:gd name="connsiteY4" fmla="*/ 0 h 2637345"/>
                  <a:gd name="connsiteX5" fmla="*/ 3749040 w 3749728"/>
                  <a:gd name="connsiteY5" fmla="*/ 1360170 h 2637345"/>
                  <a:gd name="connsiteX6" fmla="*/ 3747024 w 3749728"/>
                  <a:gd name="connsiteY6" fmla="*/ 2014916 h 2637345"/>
                  <a:gd name="connsiteX7" fmla="*/ 407514 w 3749728"/>
                  <a:gd name="connsiteY7" fmla="*/ 1988006 h 2637345"/>
                  <a:gd name="connsiteX8" fmla="*/ 8135 w 3749728"/>
                  <a:gd name="connsiteY8" fmla="*/ 2637345 h 2637345"/>
                  <a:gd name="connsiteX9" fmla="*/ 0 w 3749728"/>
                  <a:gd name="connsiteY9" fmla="*/ 1943100 h 2637345"/>
                  <a:gd name="connsiteX10" fmla="*/ 0 w 3749728"/>
                  <a:gd name="connsiteY10" fmla="*/ 1360170 h 2637345"/>
                  <a:gd name="connsiteX11" fmla="*/ 0 w 3749728"/>
                  <a:gd name="connsiteY11" fmla="*/ 1360170 h 2637345"/>
                  <a:gd name="connsiteX12" fmla="*/ 0 w 3749728"/>
                  <a:gd name="connsiteY12" fmla="*/ 0 h 2637345"/>
                  <a:gd name="connsiteX0" fmla="*/ 0 w 3749728"/>
                  <a:gd name="connsiteY0" fmla="*/ 0 h 2637345"/>
                  <a:gd name="connsiteX1" fmla="*/ 624840 w 3749728"/>
                  <a:gd name="connsiteY1" fmla="*/ 0 h 2637345"/>
                  <a:gd name="connsiteX2" fmla="*/ 624840 w 3749728"/>
                  <a:gd name="connsiteY2" fmla="*/ 0 h 2637345"/>
                  <a:gd name="connsiteX3" fmla="*/ 1562100 w 3749728"/>
                  <a:gd name="connsiteY3" fmla="*/ 0 h 2637345"/>
                  <a:gd name="connsiteX4" fmla="*/ 3749040 w 3749728"/>
                  <a:gd name="connsiteY4" fmla="*/ 0 h 2637345"/>
                  <a:gd name="connsiteX5" fmla="*/ 3749040 w 3749728"/>
                  <a:gd name="connsiteY5" fmla="*/ 1360170 h 2637345"/>
                  <a:gd name="connsiteX6" fmla="*/ 3747024 w 3749728"/>
                  <a:gd name="connsiteY6" fmla="*/ 2014916 h 2637345"/>
                  <a:gd name="connsiteX7" fmla="*/ 419580 w 3749728"/>
                  <a:gd name="connsiteY7" fmla="*/ 1999566 h 2637345"/>
                  <a:gd name="connsiteX8" fmla="*/ 8135 w 3749728"/>
                  <a:gd name="connsiteY8" fmla="*/ 2637345 h 2637345"/>
                  <a:gd name="connsiteX9" fmla="*/ 0 w 3749728"/>
                  <a:gd name="connsiteY9" fmla="*/ 1943100 h 2637345"/>
                  <a:gd name="connsiteX10" fmla="*/ 0 w 3749728"/>
                  <a:gd name="connsiteY10" fmla="*/ 1360170 h 2637345"/>
                  <a:gd name="connsiteX11" fmla="*/ 0 w 3749728"/>
                  <a:gd name="connsiteY11" fmla="*/ 1360170 h 2637345"/>
                  <a:gd name="connsiteX12" fmla="*/ 0 w 3749728"/>
                  <a:gd name="connsiteY12" fmla="*/ 0 h 2637345"/>
                  <a:gd name="connsiteX0" fmla="*/ 252 w 3749980"/>
                  <a:gd name="connsiteY0" fmla="*/ 0 h 2643126"/>
                  <a:gd name="connsiteX1" fmla="*/ 625092 w 3749980"/>
                  <a:gd name="connsiteY1" fmla="*/ 0 h 2643126"/>
                  <a:gd name="connsiteX2" fmla="*/ 625092 w 3749980"/>
                  <a:gd name="connsiteY2" fmla="*/ 0 h 2643126"/>
                  <a:gd name="connsiteX3" fmla="*/ 1562352 w 3749980"/>
                  <a:gd name="connsiteY3" fmla="*/ 0 h 2643126"/>
                  <a:gd name="connsiteX4" fmla="*/ 3749292 w 3749980"/>
                  <a:gd name="connsiteY4" fmla="*/ 0 h 2643126"/>
                  <a:gd name="connsiteX5" fmla="*/ 3749292 w 3749980"/>
                  <a:gd name="connsiteY5" fmla="*/ 1360170 h 2643126"/>
                  <a:gd name="connsiteX6" fmla="*/ 3747276 w 3749980"/>
                  <a:gd name="connsiteY6" fmla="*/ 2014916 h 2643126"/>
                  <a:gd name="connsiteX7" fmla="*/ 419832 w 3749980"/>
                  <a:gd name="connsiteY7" fmla="*/ 1999566 h 2643126"/>
                  <a:gd name="connsiteX8" fmla="*/ 344 w 3749980"/>
                  <a:gd name="connsiteY8" fmla="*/ 2643126 h 2643126"/>
                  <a:gd name="connsiteX9" fmla="*/ 252 w 3749980"/>
                  <a:gd name="connsiteY9" fmla="*/ 1943100 h 2643126"/>
                  <a:gd name="connsiteX10" fmla="*/ 252 w 3749980"/>
                  <a:gd name="connsiteY10" fmla="*/ 1360170 h 2643126"/>
                  <a:gd name="connsiteX11" fmla="*/ 252 w 3749980"/>
                  <a:gd name="connsiteY11" fmla="*/ 1360170 h 2643126"/>
                  <a:gd name="connsiteX12" fmla="*/ 252 w 3749980"/>
                  <a:gd name="connsiteY12" fmla="*/ 0 h 2643126"/>
                  <a:gd name="connsiteX0" fmla="*/ 0 w 3749728"/>
                  <a:gd name="connsiteY0" fmla="*/ 0 h 2417744"/>
                  <a:gd name="connsiteX1" fmla="*/ 624840 w 3749728"/>
                  <a:gd name="connsiteY1" fmla="*/ 0 h 2417744"/>
                  <a:gd name="connsiteX2" fmla="*/ 624840 w 3749728"/>
                  <a:gd name="connsiteY2" fmla="*/ 0 h 2417744"/>
                  <a:gd name="connsiteX3" fmla="*/ 1562100 w 3749728"/>
                  <a:gd name="connsiteY3" fmla="*/ 0 h 2417744"/>
                  <a:gd name="connsiteX4" fmla="*/ 3749040 w 3749728"/>
                  <a:gd name="connsiteY4" fmla="*/ 0 h 2417744"/>
                  <a:gd name="connsiteX5" fmla="*/ 3749040 w 3749728"/>
                  <a:gd name="connsiteY5" fmla="*/ 1360170 h 2417744"/>
                  <a:gd name="connsiteX6" fmla="*/ 3747024 w 3749728"/>
                  <a:gd name="connsiteY6" fmla="*/ 2014916 h 2417744"/>
                  <a:gd name="connsiteX7" fmla="*/ 419580 w 3749728"/>
                  <a:gd name="connsiteY7" fmla="*/ 1999566 h 2417744"/>
                  <a:gd name="connsiteX8" fmla="*/ 4671 w 3749728"/>
                  <a:gd name="connsiteY8" fmla="*/ 2417744 h 2417744"/>
                  <a:gd name="connsiteX9" fmla="*/ 0 w 3749728"/>
                  <a:gd name="connsiteY9" fmla="*/ 1943100 h 2417744"/>
                  <a:gd name="connsiteX10" fmla="*/ 0 w 3749728"/>
                  <a:gd name="connsiteY10" fmla="*/ 1360170 h 2417744"/>
                  <a:gd name="connsiteX11" fmla="*/ 0 w 3749728"/>
                  <a:gd name="connsiteY11" fmla="*/ 1360170 h 2417744"/>
                  <a:gd name="connsiteX12" fmla="*/ 0 w 3749728"/>
                  <a:gd name="connsiteY12" fmla="*/ 0 h 2417744"/>
                  <a:gd name="connsiteX0" fmla="*/ 0 w 3749728"/>
                  <a:gd name="connsiteY0" fmla="*/ 0 h 2417744"/>
                  <a:gd name="connsiteX1" fmla="*/ 624840 w 3749728"/>
                  <a:gd name="connsiteY1" fmla="*/ 0 h 2417744"/>
                  <a:gd name="connsiteX2" fmla="*/ 624840 w 3749728"/>
                  <a:gd name="connsiteY2" fmla="*/ 0 h 2417744"/>
                  <a:gd name="connsiteX3" fmla="*/ 1562100 w 3749728"/>
                  <a:gd name="connsiteY3" fmla="*/ 0 h 2417744"/>
                  <a:gd name="connsiteX4" fmla="*/ 3749040 w 3749728"/>
                  <a:gd name="connsiteY4" fmla="*/ 0 h 2417744"/>
                  <a:gd name="connsiteX5" fmla="*/ 3749040 w 3749728"/>
                  <a:gd name="connsiteY5" fmla="*/ 1360170 h 2417744"/>
                  <a:gd name="connsiteX6" fmla="*/ 3747024 w 3749728"/>
                  <a:gd name="connsiteY6" fmla="*/ 2014916 h 2417744"/>
                  <a:gd name="connsiteX7" fmla="*/ 419580 w 3749728"/>
                  <a:gd name="connsiteY7" fmla="*/ 1999566 h 2417744"/>
                  <a:gd name="connsiteX8" fmla="*/ 4671 w 3749728"/>
                  <a:gd name="connsiteY8" fmla="*/ 2417744 h 2417744"/>
                  <a:gd name="connsiteX9" fmla="*/ 0 w 3749728"/>
                  <a:gd name="connsiteY9" fmla="*/ 1943100 h 2417744"/>
                  <a:gd name="connsiteX10" fmla="*/ 0 w 3749728"/>
                  <a:gd name="connsiteY10" fmla="*/ 1360170 h 2417744"/>
                  <a:gd name="connsiteX11" fmla="*/ 0 w 3749728"/>
                  <a:gd name="connsiteY11" fmla="*/ 1360170 h 2417744"/>
                  <a:gd name="connsiteX12" fmla="*/ 0 w 3749728"/>
                  <a:gd name="connsiteY12" fmla="*/ 0 h 2417744"/>
                  <a:gd name="connsiteX0" fmla="*/ 0 w 3749728"/>
                  <a:gd name="connsiteY0" fmla="*/ 0 h 2417744"/>
                  <a:gd name="connsiteX1" fmla="*/ 624840 w 3749728"/>
                  <a:gd name="connsiteY1" fmla="*/ 0 h 2417744"/>
                  <a:gd name="connsiteX2" fmla="*/ 624840 w 3749728"/>
                  <a:gd name="connsiteY2" fmla="*/ 0 h 2417744"/>
                  <a:gd name="connsiteX3" fmla="*/ 1562100 w 3749728"/>
                  <a:gd name="connsiteY3" fmla="*/ 0 h 2417744"/>
                  <a:gd name="connsiteX4" fmla="*/ 3749040 w 3749728"/>
                  <a:gd name="connsiteY4" fmla="*/ 0 h 2417744"/>
                  <a:gd name="connsiteX5" fmla="*/ 3749040 w 3749728"/>
                  <a:gd name="connsiteY5" fmla="*/ 1360170 h 2417744"/>
                  <a:gd name="connsiteX6" fmla="*/ 3747024 w 3749728"/>
                  <a:gd name="connsiteY6" fmla="*/ 2014916 h 2417744"/>
                  <a:gd name="connsiteX7" fmla="*/ 419580 w 3749728"/>
                  <a:gd name="connsiteY7" fmla="*/ 1999566 h 2417744"/>
                  <a:gd name="connsiteX8" fmla="*/ 4671 w 3749728"/>
                  <a:gd name="connsiteY8" fmla="*/ 2417744 h 2417744"/>
                  <a:gd name="connsiteX9" fmla="*/ 0 w 3749728"/>
                  <a:gd name="connsiteY9" fmla="*/ 1943100 h 2417744"/>
                  <a:gd name="connsiteX10" fmla="*/ 0 w 3749728"/>
                  <a:gd name="connsiteY10" fmla="*/ 1360170 h 2417744"/>
                  <a:gd name="connsiteX11" fmla="*/ 0 w 3749728"/>
                  <a:gd name="connsiteY11" fmla="*/ 1360170 h 2417744"/>
                  <a:gd name="connsiteX12" fmla="*/ 0 w 3749728"/>
                  <a:gd name="connsiteY12" fmla="*/ 0 h 2417744"/>
                  <a:gd name="connsiteX0" fmla="*/ 0 w 3749728"/>
                  <a:gd name="connsiteY0" fmla="*/ 0 h 2417744"/>
                  <a:gd name="connsiteX1" fmla="*/ 624840 w 3749728"/>
                  <a:gd name="connsiteY1" fmla="*/ 0 h 2417744"/>
                  <a:gd name="connsiteX2" fmla="*/ 624840 w 3749728"/>
                  <a:gd name="connsiteY2" fmla="*/ 0 h 2417744"/>
                  <a:gd name="connsiteX3" fmla="*/ 1562100 w 3749728"/>
                  <a:gd name="connsiteY3" fmla="*/ 0 h 2417744"/>
                  <a:gd name="connsiteX4" fmla="*/ 3749040 w 3749728"/>
                  <a:gd name="connsiteY4" fmla="*/ 0 h 2417744"/>
                  <a:gd name="connsiteX5" fmla="*/ 3749040 w 3749728"/>
                  <a:gd name="connsiteY5" fmla="*/ 1360170 h 2417744"/>
                  <a:gd name="connsiteX6" fmla="*/ 3747024 w 3749728"/>
                  <a:gd name="connsiteY6" fmla="*/ 2014916 h 2417744"/>
                  <a:gd name="connsiteX7" fmla="*/ 419580 w 3749728"/>
                  <a:gd name="connsiteY7" fmla="*/ 1999566 h 2417744"/>
                  <a:gd name="connsiteX8" fmla="*/ 4671 w 3749728"/>
                  <a:gd name="connsiteY8" fmla="*/ 2417744 h 2417744"/>
                  <a:gd name="connsiteX9" fmla="*/ 0 w 3749728"/>
                  <a:gd name="connsiteY9" fmla="*/ 1943100 h 2417744"/>
                  <a:gd name="connsiteX10" fmla="*/ 0 w 3749728"/>
                  <a:gd name="connsiteY10" fmla="*/ 1360170 h 2417744"/>
                  <a:gd name="connsiteX11" fmla="*/ 0 w 3749728"/>
                  <a:gd name="connsiteY11" fmla="*/ 1360170 h 2417744"/>
                  <a:gd name="connsiteX12" fmla="*/ 0 w 3749728"/>
                  <a:gd name="connsiteY12" fmla="*/ 0 h 2417744"/>
                  <a:gd name="connsiteX0" fmla="*/ 0 w 3749728"/>
                  <a:gd name="connsiteY0" fmla="*/ 0 h 2417744"/>
                  <a:gd name="connsiteX1" fmla="*/ 624840 w 3749728"/>
                  <a:gd name="connsiteY1" fmla="*/ 0 h 2417744"/>
                  <a:gd name="connsiteX2" fmla="*/ 624840 w 3749728"/>
                  <a:gd name="connsiteY2" fmla="*/ 0 h 2417744"/>
                  <a:gd name="connsiteX3" fmla="*/ 1562100 w 3749728"/>
                  <a:gd name="connsiteY3" fmla="*/ 0 h 2417744"/>
                  <a:gd name="connsiteX4" fmla="*/ 3749040 w 3749728"/>
                  <a:gd name="connsiteY4" fmla="*/ 0 h 2417744"/>
                  <a:gd name="connsiteX5" fmla="*/ 3749040 w 3749728"/>
                  <a:gd name="connsiteY5" fmla="*/ 1360170 h 2417744"/>
                  <a:gd name="connsiteX6" fmla="*/ 3747024 w 3749728"/>
                  <a:gd name="connsiteY6" fmla="*/ 2014916 h 2417744"/>
                  <a:gd name="connsiteX7" fmla="*/ 419580 w 3749728"/>
                  <a:gd name="connsiteY7" fmla="*/ 1999566 h 2417744"/>
                  <a:gd name="connsiteX8" fmla="*/ 4671 w 3749728"/>
                  <a:gd name="connsiteY8" fmla="*/ 2417744 h 2417744"/>
                  <a:gd name="connsiteX9" fmla="*/ 0 w 3749728"/>
                  <a:gd name="connsiteY9" fmla="*/ 2105450 h 2417744"/>
                  <a:gd name="connsiteX10" fmla="*/ 0 w 3749728"/>
                  <a:gd name="connsiteY10" fmla="*/ 1360170 h 2417744"/>
                  <a:gd name="connsiteX11" fmla="*/ 0 w 3749728"/>
                  <a:gd name="connsiteY11" fmla="*/ 1360170 h 2417744"/>
                  <a:gd name="connsiteX12" fmla="*/ 0 w 3749728"/>
                  <a:gd name="connsiteY12" fmla="*/ 0 h 2417744"/>
                  <a:gd name="connsiteX0" fmla="*/ 0 w 3749728"/>
                  <a:gd name="connsiteY0" fmla="*/ 0 h 2417744"/>
                  <a:gd name="connsiteX1" fmla="*/ 624840 w 3749728"/>
                  <a:gd name="connsiteY1" fmla="*/ 0 h 2417744"/>
                  <a:gd name="connsiteX2" fmla="*/ 624840 w 3749728"/>
                  <a:gd name="connsiteY2" fmla="*/ 0 h 2417744"/>
                  <a:gd name="connsiteX3" fmla="*/ 1562100 w 3749728"/>
                  <a:gd name="connsiteY3" fmla="*/ 0 h 2417744"/>
                  <a:gd name="connsiteX4" fmla="*/ 3749040 w 3749728"/>
                  <a:gd name="connsiteY4" fmla="*/ 0 h 2417744"/>
                  <a:gd name="connsiteX5" fmla="*/ 3749040 w 3749728"/>
                  <a:gd name="connsiteY5" fmla="*/ 1360170 h 2417744"/>
                  <a:gd name="connsiteX6" fmla="*/ 3747024 w 3749728"/>
                  <a:gd name="connsiteY6" fmla="*/ 2014916 h 2417744"/>
                  <a:gd name="connsiteX7" fmla="*/ 419580 w 3749728"/>
                  <a:gd name="connsiteY7" fmla="*/ 1999566 h 2417744"/>
                  <a:gd name="connsiteX8" fmla="*/ 4671 w 3749728"/>
                  <a:gd name="connsiteY8" fmla="*/ 2417744 h 2417744"/>
                  <a:gd name="connsiteX9" fmla="*/ 0 w 3749728"/>
                  <a:gd name="connsiteY9" fmla="*/ 2105450 h 2417744"/>
                  <a:gd name="connsiteX10" fmla="*/ 0 w 3749728"/>
                  <a:gd name="connsiteY10" fmla="*/ 1360170 h 2417744"/>
                  <a:gd name="connsiteX11" fmla="*/ 0 w 3749728"/>
                  <a:gd name="connsiteY11" fmla="*/ 1360170 h 2417744"/>
                  <a:gd name="connsiteX12" fmla="*/ 0 w 3749728"/>
                  <a:gd name="connsiteY12" fmla="*/ 0 h 2417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49728" h="2417744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cubicBezTo>
                      <a:pt x="3751521" y="1550041"/>
                      <a:pt x="3746455" y="1715921"/>
                      <a:pt x="3747024" y="2014916"/>
                    </a:cubicBezTo>
                    <a:lnTo>
                      <a:pt x="419580" y="1999566"/>
                    </a:lnTo>
                    <a:cubicBezTo>
                      <a:pt x="259907" y="2157793"/>
                      <a:pt x="118018" y="2302755"/>
                      <a:pt x="4671" y="2417744"/>
                    </a:cubicBezTo>
                    <a:cubicBezTo>
                      <a:pt x="3516" y="2191934"/>
                      <a:pt x="1155" y="2331260"/>
                      <a:pt x="0" y="210545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A23283-31E8-974F-9AF9-2753D7319C25}"/>
                </a:ext>
              </a:extLst>
            </p:cNvPr>
            <p:cNvSpPr txBox="1"/>
            <p:nvPr/>
          </p:nvSpPr>
          <p:spPr>
            <a:xfrm flipH="1">
              <a:off x="3385341" y="1551868"/>
              <a:ext cx="3919023" cy="266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solidFill>
                    <a:srgbClr val="D2D2D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Study Finds Doctors aren’t Really Influenced by the Pharmaceutical Industry</a:t>
              </a:r>
            </a:p>
            <a:p>
              <a:pPr marL="14288">
                <a:spcBef>
                  <a:spcPts val="800"/>
                </a:spcBef>
                <a:spcAft>
                  <a:spcPts val="0"/>
                </a:spcAft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AstraZeneca to pay Texas $110 million in Medicaid Fraud Settlement </a:t>
              </a:r>
            </a:p>
            <a:p>
              <a:pPr marL="119063" indent="-104775">
                <a:spcBef>
                  <a:spcPts val="800"/>
                </a:spcBef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BA87BFE-677D-E84A-8537-4755A3515CBF}"/>
              </a:ext>
            </a:extLst>
          </p:cNvPr>
          <p:cNvGrpSpPr/>
          <p:nvPr/>
        </p:nvGrpSpPr>
        <p:grpSpPr>
          <a:xfrm>
            <a:off x="4325256" y="2877553"/>
            <a:ext cx="4782973" cy="2803202"/>
            <a:chOff x="4325256" y="2877553"/>
            <a:chExt cx="4782973" cy="280320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8116484-A676-5D44-914C-057EAE3C53F8}"/>
                </a:ext>
              </a:extLst>
            </p:cNvPr>
            <p:cNvGrpSpPr/>
            <p:nvPr/>
          </p:nvGrpSpPr>
          <p:grpSpPr>
            <a:xfrm>
              <a:off x="4325256" y="2877553"/>
              <a:ext cx="4782973" cy="2803202"/>
              <a:chOff x="4325256" y="2877553"/>
              <a:chExt cx="4782973" cy="280320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8B37F401-627E-6A4E-9AFC-BF66013B6690}"/>
                  </a:ext>
                </a:extLst>
              </p:cNvPr>
              <p:cNvGrpSpPr/>
              <p:nvPr/>
            </p:nvGrpSpPr>
            <p:grpSpPr>
              <a:xfrm>
                <a:off x="7928102" y="4732158"/>
                <a:ext cx="1180127" cy="948597"/>
                <a:chOff x="7928102" y="4732158"/>
                <a:chExt cx="1180127" cy="948597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17586784-53EB-644B-87F5-DC0116179228}"/>
                    </a:ext>
                  </a:extLst>
                </p:cNvPr>
                <p:cNvSpPr/>
                <p:nvPr/>
              </p:nvSpPr>
              <p:spPr>
                <a:xfrm flipH="1">
                  <a:off x="8392815" y="4732158"/>
                  <a:ext cx="194872" cy="194872"/>
                </a:xfrm>
                <a:prstGeom prst="ellipse">
                  <a:avLst/>
                </a:prstGeom>
                <a:solidFill>
                  <a:srgbClr val="D63D24"/>
                </a:solidFill>
                <a:ln w="38100">
                  <a:solidFill>
                    <a:schemeClr val="bg1"/>
                  </a:solidFill>
                </a:ln>
                <a:effectLst>
                  <a:outerShdw blurRad="762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C3A2D80-EDA9-F649-878F-C625F12ECE3E}"/>
                    </a:ext>
                  </a:extLst>
                </p:cNvPr>
                <p:cNvSpPr txBox="1"/>
                <p:nvPr/>
              </p:nvSpPr>
              <p:spPr>
                <a:xfrm flipH="1">
                  <a:off x="7928102" y="5095980"/>
                  <a:ext cx="118012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</a:p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</a:p>
              </p:txBody>
            </p:sp>
          </p:grpSp>
          <p:sp>
            <p:nvSpPr>
              <p:cNvPr id="29" name="Rectangular Callout 6">
                <a:extLst>
                  <a:ext uri="{FF2B5EF4-FFF2-40B4-BE49-F238E27FC236}">
                    <a16:creationId xmlns:a16="http://schemas.microsoft.com/office/drawing/2014/main" id="{8E02EE3A-9C2C-4C43-ADE6-5E8CC1151A1E}"/>
                  </a:ext>
                </a:extLst>
              </p:cNvPr>
              <p:cNvSpPr/>
              <p:nvPr/>
            </p:nvSpPr>
            <p:spPr>
              <a:xfrm flipH="1">
                <a:off x="4325256" y="2877553"/>
                <a:ext cx="4130159" cy="1515378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219426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326704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11816 w 3760856"/>
                  <a:gd name="connsiteY0" fmla="*/ 0 h 2918495"/>
                  <a:gd name="connsiteX1" fmla="*/ 636656 w 3760856"/>
                  <a:gd name="connsiteY1" fmla="*/ 0 h 2918495"/>
                  <a:gd name="connsiteX2" fmla="*/ 636656 w 3760856"/>
                  <a:gd name="connsiteY2" fmla="*/ 0 h 2918495"/>
                  <a:gd name="connsiteX3" fmla="*/ 1573916 w 3760856"/>
                  <a:gd name="connsiteY3" fmla="*/ 0 h 2918495"/>
                  <a:gd name="connsiteX4" fmla="*/ 3760856 w 3760856"/>
                  <a:gd name="connsiteY4" fmla="*/ 0 h 2918495"/>
                  <a:gd name="connsiteX5" fmla="*/ 3760856 w 3760856"/>
                  <a:gd name="connsiteY5" fmla="*/ 1360170 h 2918495"/>
                  <a:gd name="connsiteX6" fmla="*/ 3760856 w 3760856"/>
                  <a:gd name="connsiteY6" fmla="*/ 1360170 h 2918495"/>
                  <a:gd name="connsiteX7" fmla="*/ 3760856 w 3760856"/>
                  <a:gd name="connsiteY7" fmla="*/ 1943100 h 2918495"/>
                  <a:gd name="connsiteX8" fmla="*/ 3760856 w 3760856"/>
                  <a:gd name="connsiteY8" fmla="*/ 2331720 h 2918495"/>
                  <a:gd name="connsiteX9" fmla="*/ 332127 w 3760856"/>
                  <a:gd name="connsiteY9" fmla="*/ 2362534 h 2918495"/>
                  <a:gd name="connsiteX10" fmla="*/ 540 w 3760856"/>
                  <a:gd name="connsiteY10" fmla="*/ 2918495 h 2918495"/>
                  <a:gd name="connsiteX11" fmla="*/ 11816 w 3760856"/>
                  <a:gd name="connsiteY11" fmla="*/ 1943100 h 2918495"/>
                  <a:gd name="connsiteX12" fmla="*/ 11816 w 3760856"/>
                  <a:gd name="connsiteY12" fmla="*/ 1360170 h 2918495"/>
                  <a:gd name="connsiteX13" fmla="*/ 11816 w 3760856"/>
                  <a:gd name="connsiteY13" fmla="*/ 1360170 h 2918495"/>
                  <a:gd name="connsiteX14" fmla="*/ 11816 w 3760856"/>
                  <a:gd name="connsiteY14" fmla="*/ 0 h 2918495"/>
                  <a:gd name="connsiteX0" fmla="*/ 11276 w 3760316"/>
                  <a:gd name="connsiteY0" fmla="*/ 0 h 2918495"/>
                  <a:gd name="connsiteX1" fmla="*/ 636116 w 3760316"/>
                  <a:gd name="connsiteY1" fmla="*/ 0 h 2918495"/>
                  <a:gd name="connsiteX2" fmla="*/ 636116 w 3760316"/>
                  <a:gd name="connsiteY2" fmla="*/ 0 h 2918495"/>
                  <a:gd name="connsiteX3" fmla="*/ 1573376 w 3760316"/>
                  <a:gd name="connsiteY3" fmla="*/ 0 h 2918495"/>
                  <a:gd name="connsiteX4" fmla="*/ 3760316 w 3760316"/>
                  <a:gd name="connsiteY4" fmla="*/ 0 h 2918495"/>
                  <a:gd name="connsiteX5" fmla="*/ 3760316 w 3760316"/>
                  <a:gd name="connsiteY5" fmla="*/ 1360170 h 2918495"/>
                  <a:gd name="connsiteX6" fmla="*/ 3760316 w 3760316"/>
                  <a:gd name="connsiteY6" fmla="*/ 1360170 h 2918495"/>
                  <a:gd name="connsiteX7" fmla="*/ 3760316 w 3760316"/>
                  <a:gd name="connsiteY7" fmla="*/ 1943100 h 2918495"/>
                  <a:gd name="connsiteX8" fmla="*/ 3760316 w 3760316"/>
                  <a:gd name="connsiteY8" fmla="*/ 2331720 h 2918495"/>
                  <a:gd name="connsiteX9" fmla="*/ 331587 w 3760316"/>
                  <a:gd name="connsiteY9" fmla="*/ 2362534 h 2918495"/>
                  <a:gd name="connsiteX10" fmla="*/ 0 w 3760316"/>
                  <a:gd name="connsiteY10" fmla="*/ 2918495 h 2918495"/>
                  <a:gd name="connsiteX11" fmla="*/ 11276 w 3760316"/>
                  <a:gd name="connsiteY11" fmla="*/ 1943100 h 2918495"/>
                  <a:gd name="connsiteX12" fmla="*/ 11276 w 3760316"/>
                  <a:gd name="connsiteY12" fmla="*/ 1360170 h 2918495"/>
                  <a:gd name="connsiteX13" fmla="*/ 11276 w 3760316"/>
                  <a:gd name="connsiteY13" fmla="*/ 1360170 h 2918495"/>
                  <a:gd name="connsiteX14" fmla="*/ 11276 w 3760316"/>
                  <a:gd name="connsiteY14" fmla="*/ 0 h 2918495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324152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52881" h="2914589">
                    <a:moveTo>
                      <a:pt x="3841" y="0"/>
                    </a:moveTo>
                    <a:lnTo>
                      <a:pt x="628681" y="0"/>
                    </a:lnTo>
                    <a:lnTo>
                      <a:pt x="628681" y="0"/>
                    </a:lnTo>
                    <a:lnTo>
                      <a:pt x="1565941" y="0"/>
                    </a:lnTo>
                    <a:lnTo>
                      <a:pt x="3752881" y="0"/>
                    </a:lnTo>
                    <a:lnTo>
                      <a:pt x="3752881" y="1360170"/>
                    </a:lnTo>
                    <a:lnTo>
                      <a:pt x="3752881" y="1360170"/>
                    </a:lnTo>
                    <a:lnTo>
                      <a:pt x="3752881" y="1943100"/>
                    </a:lnTo>
                    <a:lnTo>
                      <a:pt x="3752881" y="2331720"/>
                    </a:lnTo>
                    <a:lnTo>
                      <a:pt x="204145" y="2362534"/>
                    </a:lnTo>
                    <a:cubicBezTo>
                      <a:pt x="162897" y="2474586"/>
                      <a:pt x="79787" y="2682494"/>
                      <a:pt x="50" y="2914589"/>
                    </a:cubicBezTo>
                    <a:cubicBezTo>
                      <a:pt x="-586" y="2579964"/>
                      <a:pt x="4996" y="2168910"/>
                      <a:pt x="3841" y="1943100"/>
                    </a:cubicBezTo>
                    <a:lnTo>
                      <a:pt x="3841" y="1360170"/>
                    </a:lnTo>
                    <a:lnTo>
                      <a:pt x="3841" y="1360170"/>
                    </a:lnTo>
                    <a:lnTo>
                      <a:pt x="3841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6D8F5B-910F-EE47-A4CA-77E3013D6462}"/>
                </a:ext>
              </a:extLst>
            </p:cNvPr>
            <p:cNvSpPr txBox="1"/>
            <p:nvPr/>
          </p:nvSpPr>
          <p:spPr>
            <a:xfrm flipH="1">
              <a:off x="4718567" y="3097666"/>
              <a:ext cx="3808948" cy="121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US Probes Drug Makers Over Free Services</a:t>
              </a:r>
            </a:p>
            <a:p>
              <a:pPr marL="119063" indent="-104775">
                <a:spcBef>
                  <a:spcPts val="800"/>
                </a:spcBef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9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055EFB65-2338-3342-BFF6-379FCA80B28D}"/>
              </a:ext>
            </a:extLst>
          </p:cNvPr>
          <p:cNvGrpSpPr/>
          <p:nvPr/>
        </p:nvGrpSpPr>
        <p:grpSpPr>
          <a:xfrm>
            <a:off x="0" y="0"/>
            <a:ext cx="12231392" cy="6858000"/>
            <a:chOff x="0" y="0"/>
            <a:chExt cx="12231392" cy="6858000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58299111-8282-EA40-86DD-832B7D497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48" t="9625" r="12060" b="6318"/>
            <a:stretch/>
          </p:blipFill>
          <p:spPr>
            <a:xfrm>
              <a:off x="0" y="0"/>
              <a:ext cx="12231392" cy="6331849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A5BF44D-602C-1A42-925B-89EE124EB2B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86A4E3-894E-A84F-BB59-30AD93146B22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5F9592-F2BE-634D-B4B5-5B19838E725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2BD989-09FE-6345-B88B-2775D1C8F41E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711DCC2-CD5C-2B4B-B965-77F214CE1947}"/>
              </a:ext>
            </a:extLst>
          </p:cNvPr>
          <p:cNvGrpSpPr/>
          <p:nvPr/>
        </p:nvGrpSpPr>
        <p:grpSpPr>
          <a:xfrm>
            <a:off x="4325256" y="2877553"/>
            <a:ext cx="4782973" cy="2803202"/>
            <a:chOff x="4325256" y="2877553"/>
            <a:chExt cx="4782973" cy="280320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1BC2B8-E49C-CD4F-BA55-348278B83754}"/>
                </a:ext>
              </a:extLst>
            </p:cNvPr>
            <p:cNvGrpSpPr/>
            <p:nvPr/>
          </p:nvGrpSpPr>
          <p:grpSpPr>
            <a:xfrm>
              <a:off x="4325256" y="2877553"/>
              <a:ext cx="4782973" cy="2803202"/>
              <a:chOff x="4325256" y="2877553"/>
              <a:chExt cx="4782973" cy="2803202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EDA3F25-B01E-ED41-AAAE-D607371557E4}"/>
                  </a:ext>
                </a:extLst>
              </p:cNvPr>
              <p:cNvGrpSpPr/>
              <p:nvPr/>
            </p:nvGrpSpPr>
            <p:grpSpPr>
              <a:xfrm>
                <a:off x="7928102" y="4732158"/>
                <a:ext cx="1180127" cy="948597"/>
                <a:chOff x="7928102" y="4732158"/>
                <a:chExt cx="1180127" cy="948597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8CD318E8-066D-7A4D-A257-2D631F9CD332}"/>
                    </a:ext>
                  </a:extLst>
                </p:cNvPr>
                <p:cNvSpPr/>
                <p:nvPr/>
              </p:nvSpPr>
              <p:spPr>
                <a:xfrm flipH="1">
                  <a:off x="8392815" y="4732158"/>
                  <a:ext cx="194872" cy="194872"/>
                </a:xfrm>
                <a:prstGeom prst="ellipse">
                  <a:avLst/>
                </a:prstGeom>
                <a:solidFill>
                  <a:srgbClr val="D63D24"/>
                </a:solidFill>
                <a:ln w="38100">
                  <a:solidFill>
                    <a:schemeClr val="bg1"/>
                  </a:solidFill>
                </a:ln>
                <a:effectLst>
                  <a:outerShdw blurRad="762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21E80D2-8A9E-7B4E-887B-B013CB965DB6}"/>
                    </a:ext>
                  </a:extLst>
                </p:cNvPr>
                <p:cNvSpPr txBox="1"/>
                <p:nvPr/>
              </p:nvSpPr>
              <p:spPr>
                <a:xfrm flipH="1">
                  <a:off x="7928102" y="5095980"/>
                  <a:ext cx="118012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</a:p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</a:p>
              </p:txBody>
            </p:sp>
          </p:grpSp>
          <p:sp>
            <p:nvSpPr>
              <p:cNvPr id="41" name="Rectangular Callout 6">
                <a:extLst>
                  <a:ext uri="{FF2B5EF4-FFF2-40B4-BE49-F238E27FC236}">
                    <a16:creationId xmlns:a16="http://schemas.microsoft.com/office/drawing/2014/main" id="{64FBFD27-37B5-AD4E-95EB-CF5098ABE402}"/>
                  </a:ext>
                </a:extLst>
              </p:cNvPr>
              <p:cNvSpPr/>
              <p:nvPr/>
            </p:nvSpPr>
            <p:spPr>
              <a:xfrm flipH="1">
                <a:off x="4325256" y="2877553"/>
                <a:ext cx="4130159" cy="1515378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219426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326704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11816 w 3760856"/>
                  <a:gd name="connsiteY0" fmla="*/ 0 h 2918495"/>
                  <a:gd name="connsiteX1" fmla="*/ 636656 w 3760856"/>
                  <a:gd name="connsiteY1" fmla="*/ 0 h 2918495"/>
                  <a:gd name="connsiteX2" fmla="*/ 636656 w 3760856"/>
                  <a:gd name="connsiteY2" fmla="*/ 0 h 2918495"/>
                  <a:gd name="connsiteX3" fmla="*/ 1573916 w 3760856"/>
                  <a:gd name="connsiteY3" fmla="*/ 0 h 2918495"/>
                  <a:gd name="connsiteX4" fmla="*/ 3760856 w 3760856"/>
                  <a:gd name="connsiteY4" fmla="*/ 0 h 2918495"/>
                  <a:gd name="connsiteX5" fmla="*/ 3760856 w 3760856"/>
                  <a:gd name="connsiteY5" fmla="*/ 1360170 h 2918495"/>
                  <a:gd name="connsiteX6" fmla="*/ 3760856 w 3760856"/>
                  <a:gd name="connsiteY6" fmla="*/ 1360170 h 2918495"/>
                  <a:gd name="connsiteX7" fmla="*/ 3760856 w 3760856"/>
                  <a:gd name="connsiteY7" fmla="*/ 1943100 h 2918495"/>
                  <a:gd name="connsiteX8" fmla="*/ 3760856 w 3760856"/>
                  <a:gd name="connsiteY8" fmla="*/ 2331720 h 2918495"/>
                  <a:gd name="connsiteX9" fmla="*/ 332127 w 3760856"/>
                  <a:gd name="connsiteY9" fmla="*/ 2362534 h 2918495"/>
                  <a:gd name="connsiteX10" fmla="*/ 540 w 3760856"/>
                  <a:gd name="connsiteY10" fmla="*/ 2918495 h 2918495"/>
                  <a:gd name="connsiteX11" fmla="*/ 11816 w 3760856"/>
                  <a:gd name="connsiteY11" fmla="*/ 1943100 h 2918495"/>
                  <a:gd name="connsiteX12" fmla="*/ 11816 w 3760856"/>
                  <a:gd name="connsiteY12" fmla="*/ 1360170 h 2918495"/>
                  <a:gd name="connsiteX13" fmla="*/ 11816 w 3760856"/>
                  <a:gd name="connsiteY13" fmla="*/ 1360170 h 2918495"/>
                  <a:gd name="connsiteX14" fmla="*/ 11816 w 3760856"/>
                  <a:gd name="connsiteY14" fmla="*/ 0 h 2918495"/>
                  <a:gd name="connsiteX0" fmla="*/ 11276 w 3760316"/>
                  <a:gd name="connsiteY0" fmla="*/ 0 h 2918495"/>
                  <a:gd name="connsiteX1" fmla="*/ 636116 w 3760316"/>
                  <a:gd name="connsiteY1" fmla="*/ 0 h 2918495"/>
                  <a:gd name="connsiteX2" fmla="*/ 636116 w 3760316"/>
                  <a:gd name="connsiteY2" fmla="*/ 0 h 2918495"/>
                  <a:gd name="connsiteX3" fmla="*/ 1573376 w 3760316"/>
                  <a:gd name="connsiteY3" fmla="*/ 0 h 2918495"/>
                  <a:gd name="connsiteX4" fmla="*/ 3760316 w 3760316"/>
                  <a:gd name="connsiteY4" fmla="*/ 0 h 2918495"/>
                  <a:gd name="connsiteX5" fmla="*/ 3760316 w 3760316"/>
                  <a:gd name="connsiteY5" fmla="*/ 1360170 h 2918495"/>
                  <a:gd name="connsiteX6" fmla="*/ 3760316 w 3760316"/>
                  <a:gd name="connsiteY6" fmla="*/ 1360170 h 2918495"/>
                  <a:gd name="connsiteX7" fmla="*/ 3760316 w 3760316"/>
                  <a:gd name="connsiteY7" fmla="*/ 1943100 h 2918495"/>
                  <a:gd name="connsiteX8" fmla="*/ 3760316 w 3760316"/>
                  <a:gd name="connsiteY8" fmla="*/ 2331720 h 2918495"/>
                  <a:gd name="connsiteX9" fmla="*/ 331587 w 3760316"/>
                  <a:gd name="connsiteY9" fmla="*/ 2362534 h 2918495"/>
                  <a:gd name="connsiteX10" fmla="*/ 0 w 3760316"/>
                  <a:gd name="connsiteY10" fmla="*/ 2918495 h 2918495"/>
                  <a:gd name="connsiteX11" fmla="*/ 11276 w 3760316"/>
                  <a:gd name="connsiteY11" fmla="*/ 1943100 h 2918495"/>
                  <a:gd name="connsiteX12" fmla="*/ 11276 w 3760316"/>
                  <a:gd name="connsiteY12" fmla="*/ 1360170 h 2918495"/>
                  <a:gd name="connsiteX13" fmla="*/ 11276 w 3760316"/>
                  <a:gd name="connsiteY13" fmla="*/ 1360170 h 2918495"/>
                  <a:gd name="connsiteX14" fmla="*/ 11276 w 3760316"/>
                  <a:gd name="connsiteY14" fmla="*/ 0 h 2918495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324152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52881" h="2914589">
                    <a:moveTo>
                      <a:pt x="3841" y="0"/>
                    </a:moveTo>
                    <a:lnTo>
                      <a:pt x="628681" y="0"/>
                    </a:lnTo>
                    <a:lnTo>
                      <a:pt x="628681" y="0"/>
                    </a:lnTo>
                    <a:lnTo>
                      <a:pt x="1565941" y="0"/>
                    </a:lnTo>
                    <a:lnTo>
                      <a:pt x="3752881" y="0"/>
                    </a:lnTo>
                    <a:lnTo>
                      <a:pt x="3752881" y="1360170"/>
                    </a:lnTo>
                    <a:lnTo>
                      <a:pt x="3752881" y="1360170"/>
                    </a:lnTo>
                    <a:lnTo>
                      <a:pt x="3752881" y="1943100"/>
                    </a:lnTo>
                    <a:lnTo>
                      <a:pt x="3752881" y="2331720"/>
                    </a:lnTo>
                    <a:lnTo>
                      <a:pt x="204145" y="2362534"/>
                    </a:lnTo>
                    <a:cubicBezTo>
                      <a:pt x="162897" y="2474586"/>
                      <a:pt x="79787" y="2682494"/>
                      <a:pt x="50" y="2914589"/>
                    </a:cubicBezTo>
                    <a:cubicBezTo>
                      <a:pt x="-586" y="2579964"/>
                      <a:pt x="4996" y="2168910"/>
                      <a:pt x="3841" y="1943100"/>
                    </a:cubicBezTo>
                    <a:lnTo>
                      <a:pt x="3841" y="1360170"/>
                    </a:lnTo>
                    <a:lnTo>
                      <a:pt x="3841" y="1360170"/>
                    </a:lnTo>
                    <a:lnTo>
                      <a:pt x="3841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7D5BD6-5797-F34D-9663-6E3E0094A535}"/>
                </a:ext>
              </a:extLst>
            </p:cNvPr>
            <p:cNvSpPr txBox="1"/>
            <p:nvPr/>
          </p:nvSpPr>
          <p:spPr>
            <a:xfrm flipH="1">
              <a:off x="4718567" y="3097666"/>
              <a:ext cx="3808948" cy="121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US Probes Drug Makers Over Free Services</a:t>
              </a:r>
            </a:p>
            <a:p>
              <a:pPr marL="119063" indent="-104775">
                <a:spcBef>
                  <a:spcPts val="800"/>
                </a:spcBef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A709F8-C8F2-AF4E-99C0-E37C3BAA2DAD}"/>
              </a:ext>
            </a:extLst>
          </p:cNvPr>
          <p:cNvGrpSpPr/>
          <p:nvPr/>
        </p:nvGrpSpPr>
        <p:grpSpPr>
          <a:xfrm>
            <a:off x="4469592" y="2877553"/>
            <a:ext cx="5854115" cy="2812344"/>
            <a:chOff x="3124075" y="2877553"/>
            <a:chExt cx="5854115" cy="28123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3F16113-BC0D-D144-99BF-894F7205B6AE}"/>
                </a:ext>
              </a:extLst>
            </p:cNvPr>
            <p:cNvGrpSpPr/>
            <p:nvPr/>
          </p:nvGrpSpPr>
          <p:grpSpPr>
            <a:xfrm>
              <a:off x="3124075" y="2877553"/>
              <a:ext cx="5854115" cy="2812344"/>
              <a:chOff x="3124075" y="2877553"/>
              <a:chExt cx="5854115" cy="281234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03332C6-5583-A244-825D-F771B8BF4CE2}"/>
                  </a:ext>
                </a:extLst>
              </p:cNvPr>
              <p:cNvGrpSpPr/>
              <p:nvPr/>
            </p:nvGrpSpPr>
            <p:grpSpPr>
              <a:xfrm>
                <a:off x="8041305" y="4732158"/>
                <a:ext cx="936885" cy="957739"/>
                <a:chOff x="8041305" y="4732158"/>
                <a:chExt cx="936885" cy="957739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B600932-A5C0-C244-ACC8-7BCC4821A857}"/>
                    </a:ext>
                  </a:extLst>
                </p:cNvPr>
                <p:cNvSpPr/>
                <p:nvPr/>
              </p:nvSpPr>
              <p:spPr>
                <a:xfrm flipH="1">
                  <a:off x="8392815" y="4732158"/>
                  <a:ext cx="194872" cy="194872"/>
                </a:xfrm>
                <a:prstGeom prst="ellipse">
                  <a:avLst/>
                </a:prstGeom>
                <a:solidFill>
                  <a:srgbClr val="D63D24"/>
                </a:solidFill>
                <a:ln w="38100">
                  <a:solidFill>
                    <a:schemeClr val="bg1"/>
                  </a:solidFill>
                </a:ln>
                <a:effectLst>
                  <a:outerShdw blurRad="762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EA2965B-26AD-7346-BCDC-1BD5E58FB80A}"/>
                    </a:ext>
                  </a:extLst>
                </p:cNvPr>
                <p:cNvSpPr txBox="1"/>
                <p:nvPr/>
              </p:nvSpPr>
              <p:spPr>
                <a:xfrm flipH="1">
                  <a:off x="8041305" y="5105122"/>
                  <a:ext cx="93688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October</a:t>
                  </a:r>
                </a:p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</a:p>
              </p:txBody>
            </p:sp>
          </p:grpSp>
          <p:sp>
            <p:nvSpPr>
              <p:cNvPr id="33" name="Rectangular Callout 6">
                <a:extLst>
                  <a:ext uri="{FF2B5EF4-FFF2-40B4-BE49-F238E27FC236}">
                    <a16:creationId xmlns:a16="http://schemas.microsoft.com/office/drawing/2014/main" id="{D933BAC3-6DC1-B945-9794-8F0C841BA39E}"/>
                  </a:ext>
                </a:extLst>
              </p:cNvPr>
              <p:cNvSpPr/>
              <p:nvPr/>
            </p:nvSpPr>
            <p:spPr>
              <a:xfrm flipH="1">
                <a:off x="3124075" y="2877553"/>
                <a:ext cx="5331341" cy="1515378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219426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326704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11816 w 3760856"/>
                  <a:gd name="connsiteY0" fmla="*/ 0 h 2918495"/>
                  <a:gd name="connsiteX1" fmla="*/ 636656 w 3760856"/>
                  <a:gd name="connsiteY1" fmla="*/ 0 h 2918495"/>
                  <a:gd name="connsiteX2" fmla="*/ 636656 w 3760856"/>
                  <a:gd name="connsiteY2" fmla="*/ 0 h 2918495"/>
                  <a:gd name="connsiteX3" fmla="*/ 1573916 w 3760856"/>
                  <a:gd name="connsiteY3" fmla="*/ 0 h 2918495"/>
                  <a:gd name="connsiteX4" fmla="*/ 3760856 w 3760856"/>
                  <a:gd name="connsiteY4" fmla="*/ 0 h 2918495"/>
                  <a:gd name="connsiteX5" fmla="*/ 3760856 w 3760856"/>
                  <a:gd name="connsiteY5" fmla="*/ 1360170 h 2918495"/>
                  <a:gd name="connsiteX6" fmla="*/ 3760856 w 3760856"/>
                  <a:gd name="connsiteY6" fmla="*/ 1360170 h 2918495"/>
                  <a:gd name="connsiteX7" fmla="*/ 3760856 w 3760856"/>
                  <a:gd name="connsiteY7" fmla="*/ 1943100 h 2918495"/>
                  <a:gd name="connsiteX8" fmla="*/ 3760856 w 3760856"/>
                  <a:gd name="connsiteY8" fmla="*/ 2331720 h 2918495"/>
                  <a:gd name="connsiteX9" fmla="*/ 332127 w 3760856"/>
                  <a:gd name="connsiteY9" fmla="*/ 2362534 h 2918495"/>
                  <a:gd name="connsiteX10" fmla="*/ 540 w 3760856"/>
                  <a:gd name="connsiteY10" fmla="*/ 2918495 h 2918495"/>
                  <a:gd name="connsiteX11" fmla="*/ 11816 w 3760856"/>
                  <a:gd name="connsiteY11" fmla="*/ 1943100 h 2918495"/>
                  <a:gd name="connsiteX12" fmla="*/ 11816 w 3760856"/>
                  <a:gd name="connsiteY12" fmla="*/ 1360170 h 2918495"/>
                  <a:gd name="connsiteX13" fmla="*/ 11816 w 3760856"/>
                  <a:gd name="connsiteY13" fmla="*/ 1360170 h 2918495"/>
                  <a:gd name="connsiteX14" fmla="*/ 11816 w 3760856"/>
                  <a:gd name="connsiteY14" fmla="*/ 0 h 2918495"/>
                  <a:gd name="connsiteX0" fmla="*/ 11276 w 3760316"/>
                  <a:gd name="connsiteY0" fmla="*/ 0 h 2918495"/>
                  <a:gd name="connsiteX1" fmla="*/ 636116 w 3760316"/>
                  <a:gd name="connsiteY1" fmla="*/ 0 h 2918495"/>
                  <a:gd name="connsiteX2" fmla="*/ 636116 w 3760316"/>
                  <a:gd name="connsiteY2" fmla="*/ 0 h 2918495"/>
                  <a:gd name="connsiteX3" fmla="*/ 1573376 w 3760316"/>
                  <a:gd name="connsiteY3" fmla="*/ 0 h 2918495"/>
                  <a:gd name="connsiteX4" fmla="*/ 3760316 w 3760316"/>
                  <a:gd name="connsiteY4" fmla="*/ 0 h 2918495"/>
                  <a:gd name="connsiteX5" fmla="*/ 3760316 w 3760316"/>
                  <a:gd name="connsiteY5" fmla="*/ 1360170 h 2918495"/>
                  <a:gd name="connsiteX6" fmla="*/ 3760316 w 3760316"/>
                  <a:gd name="connsiteY6" fmla="*/ 1360170 h 2918495"/>
                  <a:gd name="connsiteX7" fmla="*/ 3760316 w 3760316"/>
                  <a:gd name="connsiteY7" fmla="*/ 1943100 h 2918495"/>
                  <a:gd name="connsiteX8" fmla="*/ 3760316 w 3760316"/>
                  <a:gd name="connsiteY8" fmla="*/ 2331720 h 2918495"/>
                  <a:gd name="connsiteX9" fmla="*/ 331587 w 3760316"/>
                  <a:gd name="connsiteY9" fmla="*/ 2362534 h 2918495"/>
                  <a:gd name="connsiteX10" fmla="*/ 0 w 3760316"/>
                  <a:gd name="connsiteY10" fmla="*/ 2918495 h 2918495"/>
                  <a:gd name="connsiteX11" fmla="*/ 11276 w 3760316"/>
                  <a:gd name="connsiteY11" fmla="*/ 1943100 h 2918495"/>
                  <a:gd name="connsiteX12" fmla="*/ 11276 w 3760316"/>
                  <a:gd name="connsiteY12" fmla="*/ 1360170 h 2918495"/>
                  <a:gd name="connsiteX13" fmla="*/ 11276 w 3760316"/>
                  <a:gd name="connsiteY13" fmla="*/ 1360170 h 2918495"/>
                  <a:gd name="connsiteX14" fmla="*/ 11276 w 3760316"/>
                  <a:gd name="connsiteY14" fmla="*/ 0 h 2918495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324152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52881" h="2914589">
                    <a:moveTo>
                      <a:pt x="3841" y="0"/>
                    </a:moveTo>
                    <a:lnTo>
                      <a:pt x="628681" y="0"/>
                    </a:lnTo>
                    <a:lnTo>
                      <a:pt x="628681" y="0"/>
                    </a:lnTo>
                    <a:lnTo>
                      <a:pt x="1565941" y="0"/>
                    </a:lnTo>
                    <a:lnTo>
                      <a:pt x="3752881" y="0"/>
                    </a:lnTo>
                    <a:lnTo>
                      <a:pt x="3752881" y="1360170"/>
                    </a:lnTo>
                    <a:lnTo>
                      <a:pt x="3752881" y="1360170"/>
                    </a:lnTo>
                    <a:lnTo>
                      <a:pt x="3752881" y="1943100"/>
                    </a:lnTo>
                    <a:lnTo>
                      <a:pt x="3752881" y="2331720"/>
                    </a:lnTo>
                    <a:lnTo>
                      <a:pt x="204145" y="2362534"/>
                    </a:lnTo>
                    <a:cubicBezTo>
                      <a:pt x="162897" y="2474586"/>
                      <a:pt x="79787" y="2682494"/>
                      <a:pt x="50" y="2914589"/>
                    </a:cubicBezTo>
                    <a:cubicBezTo>
                      <a:pt x="-586" y="2579964"/>
                      <a:pt x="4996" y="2168910"/>
                      <a:pt x="3841" y="1943100"/>
                    </a:cubicBezTo>
                    <a:lnTo>
                      <a:pt x="3841" y="1360170"/>
                    </a:lnTo>
                    <a:lnTo>
                      <a:pt x="3841" y="1360170"/>
                    </a:lnTo>
                    <a:lnTo>
                      <a:pt x="3841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C1F4CD-B4A1-0E40-90C4-C875AAB2BFBF}"/>
                </a:ext>
              </a:extLst>
            </p:cNvPr>
            <p:cNvSpPr txBox="1"/>
            <p:nvPr/>
          </p:nvSpPr>
          <p:spPr>
            <a:xfrm flipH="1">
              <a:off x="3462619" y="3097666"/>
              <a:ext cx="4712285" cy="121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Government Oversight Coming to Open Payments </a:t>
              </a:r>
            </a:p>
            <a:p>
              <a:pPr marL="119063" indent="-104775">
                <a:spcBef>
                  <a:spcPts val="800"/>
                </a:spcBef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4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750"/>
    </mc:Choice>
    <mc:Fallback xmlns="">
      <p:transition advClick="0" advTm="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5EF381-ACAD-7048-8DFE-14299E906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8096" cy="6867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59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30C4BFF-73F4-A04C-B6E2-357AAD412D07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22" name="Rectangular Callout 6">
            <a:extLst>
              <a:ext uri="{FF2B5EF4-FFF2-40B4-BE49-F238E27FC236}">
                <a16:creationId xmlns:a16="http://schemas.microsoft.com/office/drawing/2014/main" id="{9200412A-95D7-474C-9C31-A222C39F3BCD}"/>
              </a:ext>
            </a:extLst>
          </p:cNvPr>
          <p:cNvSpPr/>
          <p:nvPr/>
        </p:nvSpPr>
        <p:spPr>
          <a:xfrm>
            <a:off x="1760169" y="1122415"/>
            <a:ext cx="3752852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1992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459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1989968" y="1294557"/>
            <a:ext cx="2898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DJO GLOBAL: $7.6 MILLION TO SETTLE FCA ALLEGATIONS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FC19297A-B359-DC48-8222-B29B0AD724FE}"/>
              </a:ext>
            </a:extLst>
          </p:cNvPr>
          <p:cNvCxnSpPr>
            <a:cxnSpLocks/>
          </p:cNvCxnSpPr>
          <p:nvPr/>
        </p:nvCxnSpPr>
        <p:spPr>
          <a:xfrm flipV="1">
            <a:off x="-212035" y="3076687"/>
            <a:ext cx="5483282" cy="885714"/>
          </a:xfrm>
          <a:prstGeom prst="bentConnector3">
            <a:avLst/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6EB5FD16-18CA-2C47-81F6-16DD0CD70981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3D0B74-18C0-074D-A999-0F05AFE025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C030EFB-271E-A247-BA52-884DB2C8243D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1F67658-1609-CE45-817A-4019C9188B2E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5733BE8-9D9E-2B43-90E7-89E91AED2DD5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0264BB6-BEF0-3A42-87C1-D843EBA25CFA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7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CDF2F57F-53B8-6141-AA7A-F67921E1822B}"/>
              </a:ext>
            </a:extLst>
          </p:cNvPr>
          <p:cNvGrpSpPr/>
          <p:nvPr/>
        </p:nvGrpSpPr>
        <p:grpSpPr>
          <a:xfrm>
            <a:off x="809464" y="4744245"/>
            <a:ext cx="10626441" cy="194876"/>
            <a:chOff x="809464" y="5573481"/>
            <a:chExt cx="10626441" cy="19487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D1E33F1-837C-E240-A2D4-8286FCE98D63}"/>
                </a:ext>
              </a:extLst>
            </p:cNvPr>
            <p:cNvSpPr/>
            <p:nvPr/>
          </p:nvSpPr>
          <p:spPr>
            <a:xfrm>
              <a:off x="1757788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51015F7-6D7D-AB4B-A6BB-9EE7E58F0BCD}"/>
                </a:ext>
              </a:extLst>
            </p:cNvPr>
            <p:cNvSpPr/>
            <p:nvPr/>
          </p:nvSpPr>
          <p:spPr>
            <a:xfrm>
              <a:off x="2706112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ED2F72E-1450-964D-B41E-E156233E9C50}"/>
                </a:ext>
              </a:extLst>
            </p:cNvPr>
            <p:cNvSpPr/>
            <p:nvPr/>
          </p:nvSpPr>
          <p:spPr>
            <a:xfrm>
              <a:off x="3654436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B7A9C18-B9B1-E544-94E4-E41C9EC881CA}"/>
                </a:ext>
              </a:extLst>
            </p:cNvPr>
            <p:cNvSpPr/>
            <p:nvPr/>
          </p:nvSpPr>
          <p:spPr>
            <a:xfrm>
              <a:off x="4602760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359690F-FBD2-4D49-899A-9244B4C9AFFC}"/>
                </a:ext>
              </a:extLst>
            </p:cNvPr>
            <p:cNvSpPr/>
            <p:nvPr/>
          </p:nvSpPr>
          <p:spPr>
            <a:xfrm>
              <a:off x="5551084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F6C9588-496D-5247-A244-6EDA4B4DAAF5}"/>
                </a:ext>
              </a:extLst>
            </p:cNvPr>
            <p:cNvSpPr/>
            <p:nvPr/>
          </p:nvSpPr>
          <p:spPr>
            <a:xfrm>
              <a:off x="6499408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DA1B33C-5BCB-F44B-8FB6-27C8AA4F0DD7}"/>
                </a:ext>
              </a:extLst>
            </p:cNvPr>
            <p:cNvSpPr/>
            <p:nvPr/>
          </p:nvSpPr>
          <p:spPr>
            <a:xfrm>
              <a:off x="7447732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941DD3C-1C51-B846-8E4B-56EC32964E70}"/>
                </a:ext>
              </a:extLst>
            </p:cNvPr>
            <p:cNvSpPr/>
            <p:nvPr/>
          </p:nvSpPr>
          <p:spPr>
            <a:xfrm>
              <a:off x="8396056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5C302A9-7C58-A64F-93BD-7E7D8C7383D7}"/>
                </a:ext>
              </a:extLst>
            </p:cNvPr>
            <p:cNvSpPr/>
            <p:nvPr/>
          </p:nvSpPr>
          <p:spPr>
            <a:xfrm>
              <a:off x="9344380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81ABA1F-0B8A-5B4D-B8F7-402C213ACEE9}"/>
                </a:ext>
              </a:extLst>
            </p:cNvPr>
            <p:cNvSpPr/>
            <p:nvPr/>
          </p:nvSpPr>
          <p:spPr>
            <a:xfrm>
              <a:off x="10292704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21331EF-3DF0-BF4F-923C-A1626EA9C4D4}"/>
                </a:ext>
              </a:extLst>
            </p:cNvPr>
            <p:cNvSpPr/>
            <p:nvPr/>
          </p:nvSpPr>
          <p:spPr>
            <a:xfrm>
              <a:off x="11241033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D9AD4F1-E4AD-F347-8DE4-AB996A8C7A45}"/>
                </a:ext>
              </a:extLst>
            </p:cNvPr>
            <p:cNvSpPr/>
            <p:nvPr/>
          </p:nvSpPr>
          <p:spPr>
            <a:xfrm>
              <a:off x="809464" y="5573481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42B5857-E1DA-D942-A224-3A8D149D1B41}"/>
              </a:ext>
            </a:extLst>
          </p:cNvPr>
          <p:cNvGrpSpPr/>
          <p:nvPr/>
        </p:nvGrpSpPr>
        <p:grpSpPr>
          <a:xfrm>
            <a:off x="0" y="0"/>
            <a:ext cx="12231392" cy="6858000"/>
            <a:chOff x="0" y="0"/>
            <a:chExt cx="12231392" cy="6858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0EF99F7-AB82-EF46-BC79-B8521C124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48" t="9625" r="12060" b="6318"/>
            <a:stretch/>
          </p:blipFill>
          <p:spPr>
            <a:xfrm>
              <a:off x="0" y="0"/>
              <a:ext cx="12231392" cy="6331849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B2635F7-E7D2-AB4B-A333-2EBFC9EB945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3D5271E-6E93-0943-8743-FEB867B0516A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B8EF4DA-7105-C945-93E6-C467345053E0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F5A9F01-E800-F24F-B83A-CD4B5085C092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5ED2FBB-BD75-E542-926D-788BE8F7E405}"/>
              </a:ext>
            </a:extLst>
          </p:cNvPr>
          <p:cNvGrpSpPr/>
          <p:nvPr/>
        </p:nvGrpSpPr>
        <p:grpSpPr>
          <a:xfrm>
            <a:off x="4469592" y="2877553"/>
            <a:ext cx="5854115" cy="2812344"/>
            <a:chOff x="3124075" y="2877553"/>
            <a:chExt cx="5854115" cy="281234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8D9AFC3-E7E4-894A-BFE9-AE72A9DE8694}"/>
                </a:ext>
              </a:extLst>
            </p:cNvPr>
            <p:cNvGrpSpPr/>
            <p:nvPr/>
          </p:nvGrpSpPr>
          <p:grpSpPr>
            <a:xfrm>
              <a:off x="3124075" y="2877553"/>
              <a:ext cx="5854115" cy="2812344"/>
              <a:chOff x="3124075" y="2877553"/>
              <a:chExt cx="5854115" cy="2812344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49BA460F-62A0-8E49-8346-A6AF48BACA85}"/>
                  </a:ext>
                </a:extLst>
              </p:cNvPr>
              <p:cNvGrpSpPr/>
              <p:nvPr/>
            </p:nvGrpSpPr>
            <p:grpSpPr>
              <a:xfrm>
                <a:off x="8041305" y="4732158"/>
                <a:ext cx="936885" cy="957739"/>
                <a:chOff x="8041305" y="4732158"/>
                <a:chExt cx="936885" cy="957739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F255BFC-5EAC-1D4F-AE44-0CDD3C78B9E7}"/>
                    </a:ext>
                  </a:extLst>
                </p:cNvPr>
                <p:cNvSpPr/>
                <p:nvPr/>
              </p:nvSpPr>
              <p:spPr>
                <a:xfrm flipH="1">
                  <a:off x="8392815" y="4732158"/>
                  <a:ext cx="194872" cy="194872"/>
                </a:xfrm>
                <a:prstGeom prst="ellipse">
                  <a:avLst/>
                </a:prstGeom>
                <a:solidFill>
                  <a:srgbClr val="D63D24"/>
                </a:solidFill>
                <a:ln w="38100">
                  <a:solidFill>
                    <a:schemeClr val="bg1"/>
                  </a:solidFill>
                </a:ln>
                <a:effectLst>
                  <a:outerShdw blurRad="762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06805E4-D1D7-4F41-9588-D9E6DADC3890}"/>
                    </a:ext>
                  </a:extLst>
                </p:cNvPr>
                <p:cNvSpPr txBox="1"/>
                <p:nvPr/>
              </p:nvSpPr>
              <p:spPr>
                <a:xfrm flipH="1">
                  <a:off x="8041305" y="5105122"/>
                  <a:ext cx="93688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October</a:t>
                  </a:r>
                </a:p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</a:p>
              </p:txBody>
            </p:sp>
          </p:grpSp>
          <p:sp>
            <p:nvSpPr>
              <p:cNvPr id="76" name="Rectangular Callout 6">
                <a:extLst>
                  <a:ext uri="{FF2B5EF4-FFF2-40B4-BE49-F238E27FC236}">
                    <a16:creationId xmlns:a16="http://schemas.microsoft.com/office/drawing/2014/main" id="{76B577E1-83ED-2241-9111-BC970D913CA9}"/>
                  </a:ext>
                </a:extLst>
              </p:cNvPr>
              <p:cNvSpPr/>
              <p:nvPr/>
            </p:nvSpPr>
            <p:spPr>
              <a:xfrm flipH="1">
                <a:off x="3124075" y="2877553"/>
                <a:ext cx="5331341" cy="1515378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219426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326704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11816 w 3760856"/>
                  <a:gd name="connsiteY0" fmla="*/ 0 h 2918495"/>
                  <a:gd name="connsiteX1" fmla="*/ 636656 w 3760856"/>
                  <a:gd name="connsiteY1" fmla="*/ 0 h 2918495"/>
                  <a:gd name="connsiteX2" fmla="*/ 636656 w 3760856"/>
                  <a:gd name="connsiteY2" fmla="*/ 0 h 2918495"/>
                  <a:gd name="connsiteX3" fmla="*/ 1573916 w 3760856"/>
                  <a:gd name="connsiteY3" fmla="*/ 0 h 2918495"/>
                  <a:gd name="connsiteX4" fmla="*/ 3760856 w 3760856"/>
                  <a:gd name="connsiteY4" fmla="*/ 0 h 2918495"/>
                  <a:gd name="connsiteX5" fmla="*/ 3760856 w 3760856"/>
                  <a:gd name="connsiteY5" fmla="*/ 1360170 h 2918495"/>
                  <a:gd name="connsiteX6" fmla="*/ 3760856 w 3760856"/>
                  <a:gd name="connsiteY6" fmla="*/ 1360170 h 2918495"/>
                  <a:gd name="connsiteX7" fmla="*/ 3760856 w 3760856"/>
                  <a:gd name="connsiteY7" fmla="*/ 1943100 h 2918495"/>
                  <a:gd name="connsiteX8" fmla="*/ 3760856 w 3760856"/>
                  <a:gd name="connsiteY8" fmla="*/ 2331720 h 2918495"/>
                  <a:gd name="connsiteX9" fmla="*/ 332127 w 3760856"/>
                  <a:gd name="connsiteY9" fmla="*/ 2362534 h 2918495"/>
                  <a:gd name="connsiteX10" fmla="*/ 540 w 3760856"/>
                  <a:gd name="connsiteY10" fmla="*/ 2918495 h 2918495"/>
                  <a:gd name="connsiteX11" fmla="*/ 11816 w 3760856"/>
                  <a:gd name="connsiteY11" fmla="*/ 1943100 h 2918495"/>
                  <a:gd name="connsiteX12" fmla="*/ 11816 w 3760856"/>
                  <a:gd name="connsiteY12" fmla="*/ 1360170 h 2918495"/>
                  <a:gd name="connsiteX13" fmla="*/ 11816 w 3760856"/>
                  <a:gd name="connsiteY13" fmla="*/ 1360170 h 2918495"/>
                  <a:gd name="connsiteX14" fmla="*/ 11816 w 3760856"/>
                  <a:gd name="connsiteY14" fmla="*/ 0 h 2918495"/>
                  <a:gd name="connsiteX0" fmla="*/ 11276 w 3760316"/>
                  <a:gd name="connsiteY0" fmla="*/ 0 h 2918495"/>
                  <a:gd name="connsiteX1" fmla="*/ 636116 w 3760316"/>
                  <a:gd name="connsiteY1" fmla="*/ 0 h 2918495"/>
                  <a:gd name="connsiteX2" fmla="*/ 636116 w 3760316"/>
                  <a:gd name="connsiteY2" fmla="*/ 0 h 2918495"/>
                  <a:gd name="connsiteX3" fmla="*/ 1573376 w 3760316"/>
                  <a:gd name="connsiteY3" fmla="*/ 0 h 2918495"/>
                  <a:gd name="connsiteX4" fmla="*/ 3760316 w 3760316"/>
                  <a:gd name="connsiteY4" fmla="*/ 0 h 2918495"/>
                  <a:gd name="connsiteX5" fmla="*/ 3760316 w 3760316"/>
                  <a:gd name="connsiteY5" fmla="*/ 1360170 h 2918495"/>
                  <a:gd name="connsiteX6" fmla="*/ 3760316 w 3760316"/>
                  <a:gd name="connsiteY6" fmla="*/ 1360170 h 2918495"/>
                  <a:gd name="connsiteX7" fmla="*/ 3760316 w 3760316"/>
                  <a:gd name="connsiteY7" fmla="*/ 1943100 h 2918495"/>
                  <a:gd name="connsiteX8" fmla="*/ 3760316 w 3760316"/>
                  <a:gd name="connsiteY8" fmla="*/ 2331720 h 2918495"/>
                  <a:gd name="connsiteX9" fmla="*/ 331587 w 3760316"/>
                  <a:gd name="connsiteY9" fmla="*/ 2362534 h 2918495"/>
                  <a:gd name="connsiteX10" fmla="*/ 0 w 3760316"/>
                  <a:gd name="connsiteY10" fmla="*/ 2918495 h 2918495"/>
                  <a:gd name="connsiteX11" fmla="*/ 11276 w 3760316"/>
                  <a:gd name="connsiteY11" fmla="*/ 1943100 h 2918495"/>
                  <a:gd name="connsiteX12" fmla="*/ 11276 w 3760316"/>
                  <a:gd name="connsiteY12" fmla="*/ 1360170 h 2918495"/>
                  <a:gd name="connsiteX13" fmla="*/ 11276 w 3760316"/>
                  <a:gd name="connsiteY13" fmla="*/ 1360170 h 2918495"/>
                  <a:gd name="connsiteX14" fmla="*/ 11276 w 3760316"/>
                  <a:gd name="connsiteY14" fmla="*/ 0 h 2918495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324152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52881" h="2914589">
                    <a:moveTo>
                      <a:pt x="3841" y="0"/>
                    </a:moveTo>
                    <a:lnTo>
                      <a:pt x="628681" y="0"/>
                    </a:lnTo>
                    <a:lnTo>
                      <a:pt x="628681" y="0"/>
                    </a:lnTo>
                    <a:lnTo>
                      <a:pt x="1565941" y="0"/>
                    </a:lnTo>
                    <a:lnTo>
                      <a:pt x="3752881" y="0"/>
                    </a:lnTo>
                    <a:lnTo>
                      <a:pt x="3752881" y="1360170"/>
                    </a:lnTo>
                    <a:lnTo>
                      <a:pt x="3752881" y="1360170"/>
                    </a:lnTo>
                    <a:lnTo>
                      <a:pt x="3752881" y="1943100"/>
                    </a:lnTo>
                    <a:lnTo>
                      <a:pt x="3752881" y="2331720"/>
                    </a:lnTo>
                    <a:lnTo>
                      <a:pt x="204145" y="2362534"/>
                    </a:lnTo>
                    <a:cubicBezTo>
                      <a:pt x="162897" y="2474586"/>
                      <a:pt x="79787" y="2682494"/>
                      <a:pt x="50" y="2914589"/>
                    </a:cubicBezTo>
                    <a:cubicBezTo>
                      <a:pt x="-586" y="2579964"/>
                      <a:pt x="4996" y="2168910"/>
                      <a:pt x="3841" y="1943100"/>
                    </a:cubicBezTo>
                    <a:lnTo>
                      <a:pt x="3841" y="1360170"/>
                    </a:lnTo>
                    <a:lnTo>
                      <a:pt x="3841" y="1360170"/>
                    </a:lnTo>
                    <a:lnTo>
                      <a:pt x="3841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A8571D8-2070-AB42-9CC0-F5BB0FF233E5}"/>
                </a:ext>
              </a:extLst>
            </p:cNvPr>
            <p:cNvSpPr txBox="1"/>
            <p:nvPr/>
          </p:nvSpPr>
          <p:spPr>
            <a:xfrm flipH="1">
              <a:off x="3462619" y="3097666"/>
              <a:ext cx="4712285" cy="121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Government Oversight Coming to Open Payments </a:t>
              </a:r>
            </a:p>
            <a:p>
              <a:pPr marL="119063" indent="-104775">
                <a:spcBef>
                  <a:spcPts val="800"/>
                </a:spcBef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C6F673-9D15-E645-ADE0-7AA2977CA500}"/>
              </a:ext>
            </a:extLst>
          </p:cNvPr>
          <p:cNvGrpSpPr/>
          <p:nvPr/>
        </p:nvGrpSpPr>
        <p:grpSpPr>
          <a:xfrm>
            <a:off x="5661557" y="1859621"/>
            <a:ext cx="6281399" cy="3815514"/>
            <a:chOff x="3568932" y="1901186"/>
            <a:chExt cx="6281399" cy="3815514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FE50EF6-EE64-E646-B64E-0C8500C140FC}"/>
                </a:ext>
              </a:extLst>
            </p:cNvPr>
            <p:cNvSpPr/>
            <p:nvPr/>
          </p:nvSpPr>
          <p:spPr>
            <a:xfrm flipH="1">
              <a:off x="9144781" y="4775586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C365D9B-5506-5342-9836-2732A28196AE}"/>
                </a:ext>
              </a:extLst>
            </p:cNvPr>
            <p:cNvSpPr txBox="1"/>
            <p:nvPr/>
          </p:nvSpPr>
          <p:spPr>
            <a:xfrm flipH="1">
              <a:off x="8623697" y="5131925"/>
              <a:ext cx="1226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December 2018</a:t>
              </a:r>
            </a:p>
          </p:txBody>
        </p:sp>
        <p:sp>
          <p:nvSpPr>
            <p:cNvPr id="43" name="Rectangular Callout 6">
              <a:extLst>
                <a:ext uri="{FF2B5EF4-FFF2-40B4-BE49-F238E27FC236}">
                  <a16:creationId xmlns:a16="http://schemas.microsoft.com/office/drawing/2014/main" id="{AC3A1EF0-3970-914D-8917-6AF71BC77DE7}"/>
                </a:ext>
              </a:extLst>
            </p:cNvPr>
            <p:cNvSpPr/>
            <p:nvPr/>
          </p:nvSpPr>
          <p:spPr>
            <a:xfrm flipH="1">
              <a:off x="3568932" y="1901186"/>
              <a:ext cx="5631026" cy="2632811"/>
            </a:xfrm>
            <a:custGeom>
              <a:avLst/>
              <a:gdLst>
                <a:gd name="connsiteX0" fmla="*/ 0 w 3749040"/>
                <a:gd name="connsiteY0" fmla="*/ 0 h 2331720"/>
                <a:gd name="connsiteX1" fmla="*/ 624840 w 3749040"/>
                <a:gd name="connsiteY1" fmla="*/ 0 h 2331720"/>
                <a:gd name="connsiteX2" fmla="*/ 624840 w 3749040"/>
                <a:gd name="connsiteY2" fmla="*/ 0 h 2331720"/>
                <a:gd name="connsiteX3" fmla="*/ 1562100 w 3749040"/>
                <a:gd name="connsiteY3" fmla="*/ 0 h 2331720"/>
                <a:gd name="connsiteX4" fmla="*/ 3749040 w 3749040"/>
                <a:gd name="connsiteY4" fmla="*/ 0 h 2331720"/>
                <a:gd name="connsiteX5" fmla="*/ 3749040 w 3749040"/>
                <a:gd name="connsiteY5" fmla="*/ 1360170 h 2331720"/>
                <a:gd name="connsiteX6" fmla="*/ 3749040 w 3749040"/>
                <a:gd name="connsiteY6" fmla="*/ 1360170 h 2331720"/>
                <a:gd name="connsiteX7" fmla="*/ 3749040 w 3749040"/>
                <a:gd name="connsiteY7" fmla="*/ 1943100 h 2331720"/>
                <a:gd name="connsiteX8" fmla="*/ 3749040 w 3749040"/>
                <a:gd name="connsiteY8" fmla="*/ 2331720 h 2331720"/>
                <a:gd name="connsiteX9" fmla="*/ 1562100 w 3749040"/>
                <a:gd name="connsiteY9" fmla="*/ 2331720 h 2331720"/>
                <a:gd name="connsiteX10" fmla="*/ 681988 w 3749040"/>
                <a:gd name="connsiteY10" fmla="*/ 2851787 h 2331720"/>
                <a:gd name="connsiteX11" fmla="*/ 624840 w 3749040"/>
                <a:gd name="connsiteY11" fmla="*/ 2331720 h 2331720"/>
                <a:gd name="connsiteX12" fmla="*/ 0 w 3749040"/>
                <a:gd name="connsiteY12" fmla="*/ 2331720 h 2331720"/>
                <a:gd name="connsiteX13" fmla="*/ 0 w 3749040"/>
                <a:gd name="connsiteY13" fmla="*/ 1943100 h 2331720"/>
                <a:gd name="connsiteX14" fmla="*/ 0 w 3749040"/>
                <a:gd name="connsiteY14" fmla="*/ 1360170 h 2331720"/>
                <a:gd name="connsiteX15" fmla="*/ 0 w 3749040"/>
                <a:gd name="connsiteY15" fmla="*/ 1360170 h 2331720"/>
                <a:gd name="connsiteX16" fmla="*/ 0 w 3749040"/>
                <a:gd name="connsiteY16" fmla="*/ 0 h 2331720"/>
                <a:gd name="connsiteX0" fmla="*/ 0 w 3749040"/>
                <a:gd name="connsiteY0" fmla="*/ 0 h 2851787"/>
                <a:gd name="connsiteX1" fmla="*/ 624840 w 3749040"/>
                <a:gd name="connsiteY1" fmla="*/ 0 h 2851787"/>
                <a:gd name="connsiteX2" fmla="*/ 624840 w 3749040"/>
                <a:gd name="connsiteY2" fmla="*/ 0 h 2851787"/>
                <a:gd name="connsiteX3" fmla="*/ 1562100 w 3749040"/>
                <a:gd name="connsiteY3" fmla="*/ 0 h 2851787"/>
                <a:gd name="connsiteX4" fmla="*/ 3749040 w 3749040"/>
                <a:gd name="connsiteY4" fmla="*/ 0 h 2851787"/>
                <a:gd name="connsiteX5" fmla="*/ 3749040 w 3749040"/>
                <a:gd name="connsiteY5" fmla="*/ 1360170 h 2851787"/>
                <a:gd name="connsiteX6" fmla="*/ 3749040 w 3749040"/>
                <a:gd name="connsiteY6" fmla="*/ 1360170 h 2851787"/>
                <a:gd name="connsiteX7" fmla="*/ 3749040 w 3749040"/>
                <a:gd name="connsiteY7" fmla="*/ 1943100 h 2851787"/>
                <a:gd name="connsiteX8" fmla="*/ 3749040 w 3749040"/>
                <a:gd name="connsiteY8" fmla="*/ 2331720 h 2851787"/>
                <a:gd name="connsiteX9" fmla="*/ 1562100 w 3749040"/>
                <a:gd name="connsiteY9" fmla="*/ 2331720 h 2851787"/>
                <a:gd name="connsiteX10" fmla="*/ 681988 w 3749040"/>
                <a:gd name="connsiteY10" fmla="*/ 2851787 h 2851787"/>
                <a:gd name="connsiteX11" fmla="*/ 0 w 3749040"/>
                <a:gd name="connsiteY11" fmla="*/ 2331720 h 2851787"/>
                <a:gd name="connsiteX12" fmla="*/ 0 w 3749040"/>
                <a:gd name="connsiteY12" fmla="*/ 1943100 h 2851787"/>
                <a:gd name="connsiteX13" fmla="*/ 0 w 3749040"/>
                <a:gd name="connsiteY13" fmla="*/ 1360170 h 2851787"/>
                <a:gd name="connsiteX14" fmla="*/ 0 w 3749040"/>
                <a:gd name="connsiteY14" fmla="*/ 1360170 h 2851787"/>
                <a:gd name="connsiteX15" fmla="*/ 0 w 3749040"/>
                <a:gd name="connsiteY15" fmla="*/ 0 h 285178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156591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199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46517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4303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71879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571879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370910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174 w 3749214"/>
                <a:gd name="connsiteY0" fmla="*/ 0 h 2640636"/>
                <a:gd name="connsiteX1" fmla="*/ 625014 w 3749214"/>
                <a:gd name="connsiteY1" fmla="*/ 0 h 2640636"/>
                <a:gd name="connsiteX2" fmla="*/ 625014 w 3749214"/>
                <a:gd name="connsiteY2" fmla="*/ 0 h 2640636"/>
                <a:gd name="connsiteX3" fmla="*/ 1562274 w 3749214"/>
                <a:gd name="connsiteY3" fmla="*/ 0 h 2640636"/>
                <a:gd name="connsiteX4" fmla="*/ 3749214 w 3749214"/>
                <a:gd name="connsiteY4" fmla="*/ 0 h 2640636"/>
                <a:gd name="connsiteX5" fmla="*/ 3749214 w 3749214"/>
                <a:gd name="connsiteY5" fmla="*/ 1360170 h 2640636"/>
                <a:gd name="connsiteX6" fmla="*/ 3749214 w 3749214"/>
                <a:gd name="connsiteY6" fmla="*/ 1360170 h 2640636"/>
                <a:gd name="connsiteX7" fmla="*/ 3749214 w 3749214"/>
                <a:gd name="connsiteY7" fmla="*/ 1943100 h 2640636"/>
                <a:gd name="connsiteX8" fmla="*/ 3749214 w 3749214"/>
                <a:gd name="connsiteY8" fmla="*/ 2331720 h 2640636"/>
                <a:gd name="connsiteX9" fmla="*/ 367272 w 3749214"/>
                <a:gd name="connsiteY9" fmla="*/ 2331720 h 2640636"/>
                <a:gd name="connsiteX10" fmla="*/ 3805 w 3749214"/>
                <a:gd name="connsiteY10" fmla="*/ 2640636 h 2640636"/>
                <a:gd name="connsiteX11" fmla="*/ 174 w 3749214"/>
                <a:gd name="connsiteY11" fmla="*/ 2331720 h 2640636"/>
                <a:gd name="connsiteX12" fmla="*/ 174 w 3749214"/>
                <a:gd name="connsiteY12" fmla="*/ 1943100 h 2640636"/>
                <a:gd name="connsiteX13" fmla="*/ 174 w 3749214"/>
                <a:gd name="connsiteY13" fmla="*/ 1360170 h 2640636"/>
                <a:gd name="connsiteX14" fmla="*/ 174 w 3749214"/>
                <a:gd name="connsiteY14" fmla="*/ 1360170 h 2640636"/>
                <a:gd name="connsiteX15" fmla="*/ 174 w 3749214"/>
                <a:gd name="connsiteY15" fmla="*/ 0 h 2640636"/>
                <a:gd name="connsiteX0" fmla="*/ 3812 w 3752852"/>
                <a:gd name="connsiteY0" fmla="*/ 0 h 2651148"/>
                <a:gd name="connsiteX1" fmla="*/ 628652 w 3752852"/>
                <a:gd name="connsiteY1" fmla="*/ 0 h 2651148"/>
                <a:gd name="connsiteX2" fmla="*/ 628652 w 3752852"/>
                <a:gd name="connsiteY2" fmla="*/ 0 h 2651148"/>
                <a:gd name="connsiteX3" fmla="*/ 1565912 w 3752852"/>
                <a:gd name="connsiteY3" fmla="*/ 0 h 2651148"/>
                <a:gd name="connsiteX4" fmla="*/ 3752852 w 3752852"/>
                <a:gd name="connsiteY4" fmla="*/ 0 h 2651148"/>
                <a:gd name="connsiteX5" fmla="*/ 3752852 w 3752852"/>
                <a:gd name="connsiteY5" fmla="*/ 1360170 h 2651148"/>
                <a:gd name="connsiteX6" fmla="*/ 3752852 w 3752852"/>
                <a:gd name="connsiteY6" fmla="*/ 1360170 h 2651148"/>
                <a:gd name="connsiteX7" fmla="*/ 3752852 w 3752852"/>
                <a:gd name="connsiteY7" fmla="*/ 1943100 h 2651148"/>
                <a:gd name="connsiteX8" fmla="*/ 3752852 w 3752852"/>
                <a:gd name="connsiteY8" fmla="*/ 2331720 h 2651148"/>
                <a:gd name="connsiteX9" fmla="*/ 370910 w 3752852"/>
                <a:gd name="connsiteY9" fmla="*/ 2331720 h 2651148"/>
                <a:gd name="connsiteX10" fmla="*/ 0 w 3752852"/>
                <a:gd name="connsiteY10" fmla="*/ 2651148 h 2651148"/>
                <a:gd name="connsiteX11" fmla="*/ 3812 w 3752852"/>
                <a:gd name="connsiteY11" fmla="*/ 2331720 h 2651148"/>
                <a:gd name="connsiteX12" fmla="*/ 3812 w 3752852"/>
                <a:gd name="connsiteY12" fmla="*/ 1943100 h 2651148"/>
                <a:gd name="connsiteX13" fmla="*/ 3812 w 3752852"/>
                <a:gd name="connsiteY13" fmla="*/ 1360170 h 2651148"/>
                <a:gd name="connsiteX14" fmla="*/ 3812 w 3752852"/>
                <a:gd name="connsiteY14" fmla="*/ 1360170 h 2651148"/>
                <a:gd name="connsiteX15" fmla="*/ 3812 w 3752852"/>
                <a:gd name="connsiteY15" fmla="*/ 0 h 2651148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8222 w 3777262"/>
                <a:gd name="connsiteY0" fmla="*/ 0 h 2360506"/>
                <a:gd name="connsiteX1" fmla="*/ 653062 w 3777262"/>
                <a:gd name="connsiteY1" fmla="*/ 0 h 2360506"/>
                <a:gd name="connsiteX2" fmla="*/ 653062 w 3777262"/>
                <a:gd name="connsiteY2" fmla="*/ 0 h 2360506"/>
                <a:gd name="connsiteX3" fmla="*/ 1590322 w 3777262"/>
                <a:gd name="connsiteY3" fmla="*/ 0 h 2360506"/>
                <a:gd name="connsiteX4" fmla="*/ 3777262 w 3777262"/>
                <a:gd name="connsiteY4" fmla="*/ 0 h 2360506"/>
                <a:gd name="connsiteX5" fmla="*/ 3777262 w 3777262"/>
                <a:gd name="connsiteY5" fmla="*/ 1360170 h 2360506"/>
                <a:gd name="connsiteX6" fmla="*/ 3777262 w 3777262"/>
                <a:gd name="connsiteY6" fmla="*/ 1360170 h 2360506"/>
                <a:gd name="connsiteX7" fmla="*/ 3777262 w 3777262"/>
                <a:gd name="connsiteY7" fmla="*/ 1943100 h 2360506"/>
                <a:gd name="connsiteX8" fmla="*/ 3777262 w 3777262"/>
                <a:gd name="connsiteY8" fmla="*/ 2331720 h 2360506"/>
                <a:gd name="connsiteX9" fmla="*/ 395320 w 3777262"/>
                <a:gd name="connsiteY9" fmla="*/ 2331720 h 2360506"/>
                <a:gd name="connsiteX10" fmla="*/ 28222 w 3777262"/>
                <a:gd name="connsiteY10" fmla="*/ 2331720 h 2360506"/>
                <a:gd name="connsiteX11" fmla="*/ 28222 w 3777262"/>
                <a:gd name="connsiteY11" fmla="*/ 1943100 h 2360506"/>
                <a:gd name="connsiteX12" fmla="*/ 28222 w 3777262"/>
                <a:gd name="connsiteY12" fmla="*/ 1360170 h 2360506"/>
                <a:gd name="connsiteX13" fmla="*/ 28222 w 3777262"/>
                <a:gd name="connsiteY13" fmla="*/ 1360170 h 2360506"/>
                <a:gd name="connsiteX14" fmla="*/ 28222 w 3777262"/>
                <a:gd name="connsiteY14" fmla="*/ 0 h 2360506"/>
                <a:gd name="connsiteX0" fmla="*/ 35768 w 3784808"/>
                <a:gd name="connsiteY0" fmla="*/ 0 h 2618863"/>
                <a:gd name="connsiteX1" fmla="*/ 660608 w 3784808"/>
                <a:gd name="connsiteY1" fmla="*/ 0 h 2618863"/>
                <a:gd name="connsiteX2" fmla="*/ 660608 w 3784808"/>
                <a:gd name="connsiteY2" fmla="*/ 0 h 2618863"/>
                <a:gd name="connsiteX3" fmla="*/ 1597868 w 3784808"/>
                <a:gd name="connsiteY3" fmla="*/ 0 h 2618863"/>
                <a:gd name="connsiteX4" fmla="*/ 3784808 w 3784808"/>
                <a:gd name="connsiteY4" fmla="*/ 0 h 2618863"/>
                <a:gd name="connsiteX5" fmla="*/ 3784808 w 3784808"/>
                <a:gd name="connsiteY5" fmla="*/ 1360170 h 2618863"/>
                <a:gd name="connsiteX6" fmla="*/ 3784808 w 3784808"/>
                <a:gd name="connsiteY6" fmla="*/ 1360170 h 2618863"/>
                <a:gd name="connsiteX7" fmla="*/ 3784808 w 3784808"/>
                <a:gd name="connsiteY7" fmla="*/ 1943100 h 2618863"/>
                <a:gd name="connsiteX8" fmla="*/ 3784808 w 3784808"/>
                <a:gd name="connsiteY8" fmla="*/ 2331720 h 2618863"/>
                <a:gd name="connsiteX9" fmla="*/ 402866 w 3784808"/>
                <a:gd name="connsiteY9" fmla="*/ 2331720 h 2618863"/>
                <a:gd name="connsiteX10" fmla="*/ 21904 w 3784808"/>
                <a:gd name="connsiteY10" fmla="*/ 2610739 h 2618863"/>
                <a:gd name="connsiteX11" fmla="*/ 35768 w 3784808"/>
                <a:gd name="connsiteY11" fmla="*/ 1943100 h 2618863"/>
                <a:gd name="connsiteX12" fmla="*/ 35768 w 3784808"/>
                <a:gd name="connsiteY12" fmla="*/ 1360170 h 2618863"/>
                <a:gd name="connsiteX13" fmla="*/ 35768 w 3784808"/>
                <a:gd name="connsiteY13" fmla="*/ 1360170 h 2618863"/>
                <a:gd name="connsiteX14" fmla="*/ 35768 w 3784808"/>
                <a:gd name="connsiteY14" fmla="*/ 0 h 2618863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56700 w 3749040"/>
                <a:gd name="connsiteY9" fmla="*/ 2312139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213033 w 3749040"/>
                <a:gd name="connsiteY9" fmla="*/ 2362534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3880 w 3749040"/>
                <a:gd name="connsiteY8" fmla="*/ 2108043 h 2620529"/>
                <a:gd name="connsiteX9" fmla="*/ 213033 w 3749040"/>
                <a:gd name="connsiteY9" fmla="*/ 2362534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213033 w 3749040"/>
                <a:gd name="connsiteY8" fmla="*/ 2362534 h 2620529"/>
                <a:gd name="connsiteX9" fmla="*/ 3466 w 3749040"/>
                <a:gd name="connsiteY9" fmla="*/ 2620529 h 2620529"/>
                <a:gd name="connsiteX10" fmla="*/ 0 w 3749040"/>
                <a:gd name="connsiteY10" fmla="*/ 1943100 h 2620529"/>
                <a:gd name="connsiteX11" fmla="*/ 0 w 3749040"/>
                <a:gd name="connsiteY11" fmla="*/ 1360170 h 2620529"/>
                <a:gd name="connsiteX12" fmla="*/ 0 w 3749040"/>
                <a:gd name="connsiteY12" fmla="*/ 1360170 h 2620529"/>
                <a:gd name="connsiteX13" fmla="*/ 0 w 3749040"/>
                <a:gd name="connsiteY13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254309 w 3749040"/>
                <a:gd name="connsiteY8" fmla="*/ 2223700 h 2620529"/>
                <a:gd name="connsiteX9" fmla="*/ 3466 w 3749040"/>
                <a:gd name="connsiteY9" fmla="*/ 2620529 h 2620529"/>
                <a:gd name="connsiteX10" fmla="*/ 0 w 3749040"/>
                <a:gd name="connsiteY10" fmla="*/ 1943100 h 2620529"/>
                <a:gd name="connsiteX11" fmla="*/ 0 w 3749040"/>
                <a:gd name="connsiteY11" fmla="*/ 1360170 h 2620529"/>
                <a:gd name="connsiteX12" fmla="*/ 0 w 3749040"/>
                <a:gd name="connsiteY12" fmla="*/ 1360170 h 2620529"/>
                <a:gd name="connsiteX13" fmla="*/ 0 w 3749040"/>
                <a:gd name="connsiteY13" fmla="*/ 0 h 2620529"/>
                <a:gd name="connsiteX0" fmla="*/ 0 w 3754199"/>
                <a:gd name="connsiteY0" fmla="*/ 0 h 2620529"/>
                <a:gd name="connsiteX1" fmla="*/ 624840 w 3754199"/>
                <a:gd name="connsiteY1" fmla="*/ 0 h 2620529"/>
                <a:gd name="connsiteX2" fmla="*/ 624840 w 3754199"/>
                <a:gd name="connsiteY2" fmla="*/ 0 h 2620529"/>
                <a:gd name="connsiteX3" fmla="*/ 1562100 w 3754199"/>
                <a:gd name="connsiteY3" fmla="*/ 0 h 2620529"/>
                <a:gd name="connsiteX4" fmla="*/ 3749040 w 3754199"/>
                <a:gd name="connsiteY4" fmla="*/ 0 h 2620529"/>
                <a:gd name="connsiteX5" fmla="*/ 3749040 w 3754199"/>
                <a:gd name="connsiteY5" fmla="*/ 1360170 h 2620529"/>
                <a:gd name="connsiteX6" fmla="*/ 3749040 w 3754199"/>
                <a:gd name="connsiteY6" fmla="*/ 1360170 h 2620529"/>
                <a:gd name="connsiteX7" fmla="*/ 3754199 w 3754199"/>
                <a:gd name="connsiteY7" fmla="*/ 2182203 h 2620529"/>
                <a:gd name="connsiteX8" fmla="*/ 254309 w 3754199"/>
                <a:gd name="connsiteY8" fmla="*/ 2223700 h 2620529"/>
                <a:gd name="connsiteX9" fmla="*/ 3466 w 3754199"/>
                <a:gd name="connsiteY9" fmla="*/ 2620529 h 2620529"/>
                <a:gd name="connsiteX10" fmla="*/ 0 w 3754199"/>
                <a:gd name="connsiteY10" fmla="*/ 1943100 h 2620529"/>
                <a:gd name="connsiteX11" fmla="*/ 0 w 3754199"/>
                <a:gd name="connsiteY11" fmla="*/ 1360170 h 2620529"/>
                <a:gd name="connsiteX12" fmla="*/ 0 w 3754199"/>
                <a:gd name="connsiteY12" fmla="*/ 1360170 h 2620529"/>
                <a:gd name="connsiteX13" fmla="*/ 0 w 3754199"/>
                <a:gd name="connsiteY13" fmla="*/ 0 h 2620529"/>
                <a:gd name="connsiteX0" fmla="*/ 0 w 3749268"/>
                <a:gd name="connsiteY0" fmla="*/ 0 h 2620529"/>
                <a:gd name="connsiteX1" fmla="*/ 624840 w 3749268"/>
                <a:gd name="connsiteY1" fmla="*/ 0 h 2620529"/>
                <a:gd name="connsiteX2" fmla="*/ 624840 w 3749268"/>
                <a:gd name="connsiteY2" fmla="*/ 0 h 2620529"/>
                <a:gd name="connsiteX3" fmla="*/ 1562100 w 3749268"/>
                <a:gd name="connsiteY3" fmla="*/ 0 h 2620529"/>
                <a:gd name="connsiteX4" fmla="*/ 3749040 w 3749268"/>
                <a:gd name="connsiteY4" fmla="*/ 0 h 2620529"/>
                <a:gd name="connsiteX5" fmla="*/ 3749040 w 3749268"/>
                <a:gd name="connsiteY5" fmla="*/ 1360170 h 2620529"/>
                <a:gd name="connsiteX6" fmla="*/ 3749040 w 3749268"/>
                <a:gd name="connsiteY6" fmla="*/ 1360170 h 2620529"/>
                <a:gd name="connsiteX7" fmla="*/ 3743880 w 3749268"/>
                <a:gd name="connsiteY7" fmla="*/ 2213055 h 2620529"/>
                <a:gd name="connsiteX8" fmla="*/ 254309 w 3749268"/>
                <a:gd name="connsiteY8" fmla="*/ 2223700 h 2620529"/>
                <a:gd name="connsiteX9" fmla="*/ 3466 w 3749268"/>
                <a:gd name="connsiteY9" fmla="*/ 2620529 h 2620529"/>
                <a:gd name="connsiteX10" fmla="*/ 0 w 3749268"/>
                <a:gd name="connsiteY10" fmla="*/ 1943100 h 2620529"/>
                <a:gd name="connsiteX11" fmla="*/ 0 w 3749268"/>
                <a:gd name="connsiteY11" fmla="*/ 1360170 h 2620529"/>
                <a:gd name="connsiteX12" fmla="*/ 0 w 3749268"/>
                <a:gd name="connsiteY12" fmla="*/ 1360170 h 2620529"/>
                <a:gd name="connsiteX13" fmla="*/ 0 w 3749268"/>
                <a:gd name="connsiteY13" fmla="*/ 0 h 2620529"/>
                <a:gd name="connsiteX0" fmla="*/ 0 w 3749268"/>
                <a:gd name="connsiteY0" fmla="*/ 0 h 2620529"/>
                <a:gd name="connsiteX1" fmla="*/ 624840 w 3749268"/>
                <a:gd name="connsiteY1" fmla="*/ 0 h 2620529"/>
                <a:gd name="connsiteX2" fmla="*/ 624840 w 3749268"/>
                <a:gd name="connsiteY2" fmla="*/ 0 h 2620529"/>
                <a:gd name="connsiteX3" fmla="*/ 1562100 w 3749268"/>
                <a:gd name="connsiteY3" fmla="*/ 0 h 2620529"/>
                <a:gd name="connsiteX4" fmla="*/ 3749040 w 3749268"/>
                <a:gd name="connsiteY4" fmla="*/ 0 h 2620529"/>
                <a:gd name="connsiteX5" fmla="*/ 3749040 w 3749268"/>
                <a:gd name="connsiteY5" fmla="*/ 1360170 h 2620529"/>
                <a:gd name="connsiteX6" fmla="*/ 3749040 w 3749268"/>
                <a:gd name="connsiteY6" fmla="*/ 1360170 h 2620529"/>
                <a:gd name="connsiteX7" fmla="*/ 3743880 w 3749268"/>
                <a:gd name="connsiteY7" fmla="*/ 2213055 h 2620529"/>
                <a:gd name="connsiteX8" fmla="*/ 254309 w 3749268"/>
                <a:gd name="connsiteY8" fmla="*/ 2223700 h 2620529"/>
                <a:gd name="connsiteX9" fmla="*/ 3466 w 3749268"/>
                <a:gd name="connsiteY9" fmla="*/ 2620529 h 2620529"/>
                <a:gd name="connsiteX10" fmla="*/ 0 w 3749268"/>
                <a:gd name="connsiteY10" fmla="*/ 1943100 h 2620529"/>
                <a:gd name="connsiteX11" fmla="*/ 0 w 3749268"/>
                <a:gd name="connsiteY11" fmla="*/ 1360170 h 2620529"/>
                <a:gd name="connsiteX12" fmla="*/ 0 w 3749268"/>
                <a:gd name="connsiteY12" fmla="*/ 1360170 h 2620529"/>
                <a:gd name="connsiteX13" fmla="*/ 0 w 3749268"/>
                <a:gd name="connsiteY13" fmla="*/ 0 h 262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9268" h="2620529">
                  <a:moveTo>
                    <a:pt x="0" y="0"/>
                  </a:moveTo>
                  <a:lnTo>
                    <a:pt x="624840" y="0"/>
                  </a:lnTo>
                  <a:lnTo>
                    <a:pt x="624840" y="0"/>
                  </a:lnTo>
                  <a:lnTo>
                    <a:pt x="1562100" y="0"/>
                  </a:lnTo>
                  <a:lnTo>
                    <a:pt x="3749040" y="0"/>
                  </a:lnTo>
                  <a:lnTo>
                    <a:pt x="3749040" y="1360170"/>
                  </a:lnTo>
                  <a:lnTo>
                    <a:pt x="3749040" y="1360170"/>
                  </a:lnTo>
                  <a:cubicBezTo>
                    <a:pt x="3750760" y="1634181"/>
                    <a:pt x="3742160" y="1985322"/>
                    <a:pt x="3743880" y="2213055"/>
                  </a:cubicBezTo>
                  <a:lnTo>
                    <a:pt x="254309" y="2223700"/>
                  </a:lnTo>
                  <a:lnTo>
                    <a:pt x="3466" y="2620529"/>
                  </a:lnTo>
                  <a:cubicBezTo>
                    <a:pt x="2311" y="2394719"/>
                    <a:pt x="1155" y="2168910"/>
                    <a:pt x="0" y="1943100"/>
                  </a:cubicBezTo>
                  <a:lnTo>
                    <a:pt x="0" y="1360170"/>
                  </a:lnTo>
                  <a:lnTo>
                    <a:pt x="0" y="1360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016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AFF98FE-3843-4F4A-8010-EFB9792EA6CD}"/>
              </a:ext>
            </a:extLst>
          </p:cNvPr>
          <p:cNvSpPr txBox="1"/>
          <p:nvPr/>
        </p:nvSpPr>
        <p:spPr>
          <a:xfrm flipH="1">
            <a:off x="5956015" y="2203232"/>
            <a:ext cx="5052445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Reuters Investigation Claims J&amp;J Knew About Asbestos in Baby Powder</a:t>
            </a:r>
          </a:p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Federal Judge Rules Affordable Care Act Unconstitutional</a:t>
            </a:r>
          </a:p>
        </p:txBody>
      </p:sp>
    </p:spTree>
    <p:extLst>
      <p:ext uri="{BB962C8B-B14F-4D97-AF65-F5344CB8AC3E}">
        <p14:creationId xmlns:p14="http://schemas.microsoft.com/office/powerpoint/2010/main" val="25629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00"/>
    </mc:Choice>
    <mc:Fallback xmlns="">
      <p:transition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 decel="100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C4724B-F16B-574E-A5FA-6EDD680934EB}"/>
              </a:ext>
            </a:extLst>
          </p:cNvPr>
          <p:cNvSpPr txBox="1"/>
          <p:nvPr/>
        </p:nvSpPr>
        <p:spPr>
          <a:xfrm>
            <a:off x="505201" y="1087539"/>
            <a:ext cx="582496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70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releases final guidance:</a:t>
            </a:r>
          </a:p>
          <a:p>
            <a:pPr marL="123825" indent="-109538">
              <a:spcBef>
                <a:spcPts val="1200"/>
              </a:spcBef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“Drug and Device Manufacturer Communications with Payors, Formulary Committees, and Similar Entities”</a:t>
            </a:r>
          </a:p>
          <a:p>
            <a:pPr marL="123825" indent="-123825"/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“Product Identifier Requirements Under   the Drug Supply Chain Security Act — Compliance Policy”</a:t>
            </a:r>
          </a:p>
          <a:p>
            <a:pPr marL="123825" indent="-123825"/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“Grandfathering Policy for Packages and Homogenous Cases of Product without     a Product Identifier”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1D260B-C3B4-934E-AEE4-E834E82446C2}"/>
              </a:ext>
            </a:extLst>
          </p:cNvPr>
          <p:cNvSpPr txBox="1"/>
          <p:nvPr/>
        </p:nvSpPr>
        <p:spPr>
          <a:xfrm>
            <a:off x="505200" y="841318"/>
            <a:ext cx="2338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tx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NEWS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523FE7-4CA2-EC4A-9171-81BB58FD5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5" t="2414" r="6779" b="2463"/>
          <a:stretch/>
        </p:blipFill>
        <p:spPr>
          <a:xfrm>
            <a:off x="7949022" y="1333145"/>
            <a:ext cx="2951423" cy="3744666"/>
          </a:xfrm>
          <a:prstGeom prst="rect">
            <a:avLst/>
          </a:prstGeom>
          <a:effectLst>
            <a:outerShdw blurRad="1397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444367-A0A4-3840-841B-77FB2A549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8" t="3571" r="5529" b="4966"/>
          <a:stretch/>
        </p:blipFill>
        <p:spPr>
          <a:xfrm>
            <a:off x="7919645" y="1330959"/>
            <a:ext cx="3010177" cy="3749039"/>
          </a:xfrm>
          <a:prstGeom prst="rect">
            <a:avLst/>
          </a:prstGeom>
          <a:effectLst>
            <a:outerShdw blurRad="1397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82EA5-2D4E-6548-826C-F77E6778E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95" t="4163" r="14112" b="2271"/>
          <a:stretch/>
        </p:blipFill>
        <p:spPr>
          <a:xfrm>
            <a:off x="8007260" y="1330959"/>
            <a:ext cx="2922562" cy="3749039"/>
          </a:xfrm>
          <a:prstGeom prst="rect">
            <a:avLst/>
          </a:prstGeom>
          <a:effectLst>
            <a:outerShdw blurRad="139700" dist="508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48A0C4-F69C-1246-ABA5-DD7038D86F4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3A2E4B-302D-134D-A19B-C50BE76BDCE4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3B8058-0C22-2C41-AE8D-BE09CB31A0F8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212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xit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xit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45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INTERNATIONALCOMPLIANCE NEWS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27408F-98C7-7844-A8C1-30CEFD2D34D4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789F72-40A7-E34D-A719-E837E354E153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1CD3E9-647F-AC44-84B2-6792110ACFFE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010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0924CC-7363-DE4A-928B-287CD7530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36" t="51316"/>
          <a:stretch/>
        </p:blipFill>
        <p:spPr>
          <a:xfrm>
            <a:off x="1054704" y="1169233"/>
            <a:ext cx="3429228" cy="430833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63F78C2-FABA-C24C-82BD-4287370770EC}"/>
              </a:ext>
            </a:extLst>
          </p:cNvPr>
          <p:cNvGrpSpPr/>
          <p:nvPr/>
        </p:nvGrpSpPr>
        <p:grpSpPr>
          <a:xfrm>
            <a:off x="2769318" y="1237026"/>
            <a:ext cx="3665779" cy="1296312"/>
            <a:chOff x="2769318" y="1237026"/>
            <a:chExt cx="3665779" cy="129631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F262A5-C55F-1B42-84FE-6EFA9F1E4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9318" y="1648918"/>
              <a:ext cx="0" cy="88442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B9EFEE-CDED-F740-AB3B-4DE0E1EE48B4}"/>
                </a:ext>
              </a:extLst>
            </p:cNvPr>
            <p:cNvCxnSpPr>
              <a:cxnSpLocks/>
            </p:cNvCxnSpPr>
            <p:nvPr/>
          </p:nvCxnSpPr>
          <p:spPr>
            <a:xfrm>
              <a:off x="2769318" y="1663908"/>
              <a:ext cx="2642131" cy="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68BDDC-14CC-E44C-B4E7-8FD136FCC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3844" y="1237026"/>
              <a:ext cx="861253" cy="85376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6C5453-32AE-C94E-A014-01EC6897BB5C}"/>
              </a:ext>
            </a:extLst>
          </p:cNvPr>
          <p:cNvSpPr txBox="1"/>
          <p:nvPr/>
        </p:nvSpPr>
        <p:spPr>
          <a:xfrm>
            <a:off x="6705578" y="2090790"/>
            <a:ext cx="5201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Greek prosecutor raids Novartis Athens offices in bribery probe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035D92-C977-BD42-A354-490DA26F07F4}"/>
              </a:ext>
            </a:extLst>
          </p:cNvPr>
          <p:cNvSpPr txBox="1"/>
          <p:nvPr/>
        </p:nvSpPr>
        <p:spPr>
          <a:xfrm>
            <a:off x="6705578" y="3056098"/>
            <a:ext cx="4624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Greek Parliament to probe politicians in alleged Novartis bribery case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F45604-C442-9447-B631-72E7F6283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718" y="1445218"/>
            <a:ext cx="1985348" cy="3474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6D45D40-64C6-184C-95C4-FDB4DEFE4B93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01F37AA-A17C-244D-AFD7-BF282F66D96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C704D5-A3FF-E64F-9919-8BA570A329BF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08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 invX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D0924CC-7363-DE4A-928B-287CD7530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68" t="51147" r="35368" b="169"/>
          <a:stretch/>
        </p:blipFill>
        <p:spPr>
          <a:xfrm>
            <a:off x="1054704" y="1169233"/>
            <a:ext cx="3429228" cy="43083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6C5453-32AE-C94E-A014-01EC6897BB5C}"/>
              </a:ext>
            </a:extLst>
          </p:cNvPr>
          <p:cNvSpPr txBox="1"/>
          <p:nvPr/>
        </p:nvSpPr>
        <p:spPr>
          <a:xfrm>
            <a:off x="7035663" y="1197311"/>
            <a:ext cx="4435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China creates new drug regulator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035D92-C977-BD42-A354-490DA26F07F4}"/>
              </a:ext>
            </a:extLst>
          </p:cNvPr>
          <p:cNvSpPr txBox="1"/>
          <p:nvPr/>
        </p:nvSpPr>
        <p:spPr>
          <a:xfrm>
            <a:off x="7032659" y="2180078"/>
            <a:ext cx="4435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China FDA to revise hundreds of device standards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D28FB1-DB02-6D48-9761-4F94560F4111}"/>
              </a:ext>
            </a:extLst>
          </p:cNvPr>
          <p:cNvSpPr txBox="1"/>
          <p:nvPr/>
        </p:nvSpPr>
        <p:spPr>
          <a:xfrm>
            <a:off x="7058034" y="3162845"/>
            <a:ext cx="4300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Novartis faces kickback allegation in China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6B5D60-1AB7-9645-8BCB-DEC12DA9C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36" t="51316"/>
          <a:stretch/>
        </p:blipFill>
        <p:spPr>
          <a:xfrm>
            <a:off x="1054704" y="1169233"/>
            <a:ext cx="3429228" cy="430833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63F78C2-FABA-C24C-82BD-4287370770EC}"/>
              </a:ext>
            </a:extLst>
          </p:cNvPr>
          <p:cNvGrpSpPr/>
          <p:nvPr/>
        </p:nvGrpSpPr>
        <p:grpSpPr>
          <a:xfrm>
            <a:off x="1959849" y="1237026"/>
            <a:ext cx="4559320" cy="1296312"/>
            <a:chOff x="1959849" y="1237026"/>
            <a:chExt cx="4559320" cy="129631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F262A5-C55F-1B42-84FE-6EFA9F1E4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9849" y="1648918"/>
              <a:ext cx="0" cy="88442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B9EFEE-CDED-F740-AB3B-4DE0E1EE48B4}"/>
                </a:ext>
              </a:extLst>
            </p:cNvPr>
            <p:cNvCxnSpPr>
              <a:cxnSpLocks/>
            </p:cNvCxnSpPr>
            <p:nvPr/>
          </p:nvCxnSpPr>
          <p:spPr>
            <a:xfrm>
              <a:off x="1959849" y="1663908"/>
              <a:ext cx="3571521" cy="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68BDDC-14CC-E44C-B4E7-8FD136FCC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2830" y="1237026"/>
              <a:ext cx="846339" cy="85376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FFC124D-01B0-0148-B824-7C0DDA673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309" y="3181660"/>
            <a:ext cx="1985348" cy="3474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985577-8DF3-1243-9858-65EBB385BEA4}"/>
              </a:ext>
            </a:extLst>
          </p:cNvPr>
          <p:cNvSpPr txBox="1"/>
          <p:nvPr/>
        </p:nvSpPr>
        <p:spPr>
          <a:xfrm>
            <a:off x="7032659" y="4145611"/>
            <a:ext cx="4326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Changsheng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Bio-Technology hit by heavy penalties in vaccine scandal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4632FDC-1F7A-3541-8DF7-4F4C715529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5" t="16702" b="8513"/>
          <a:stretch/>
        </p:blipFill>
        <p:spPr>
          <a:xfrm>
            <a:off x="4908704" y="4145611"/>
            <a:ext cx="1854953" cy="63848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8143543-173C-C946-B67D-B4E9338DF9A9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9B58F2C-6822-244D-8EF1-532B8336A225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60F2E3-B552-1846-9E66-20C09A42967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58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9750">
        <p:fade/>
      </p:transition>
    </mc:Choice>
    <mc:Fallback xmlns="">
      <p:transition advClick="0" advTm="9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5" grpId="0"/>
      <p:bldP spid="25" grpId="1"/>
      <p:bldP spid="15" grpId="0"/>
      <p:bldP spid="15" grpId="1"/>
      <p:bldP spid="2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06B5D60-1AB7-9645-8BCB-DEC12DA9C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36" t="51316"/>
          <a:stretch/>
        </p:blipFill>
        <p:spPr>
          <a:xfrm>
            <a:off x="1054704" y="1169233"/>
            <a:ext cx="3429228" cy="43083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6C5453-32AE-C94E-A014-01EC6897BB5C}"/>
              </a:ext>
            </a:extLst>
          </p:cNvPr>
          <p:cNvSpPr txBox="1"/>
          <p:nvPr/>
        </p:nvSpPr>
        <p:spPr>
          <a:xfrm>
            <a:off x="6842408" y="1490624"/>
            <a:ext cx="5005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Dutch authorities to investigate possible medical device inducement payments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3F78C2-FABA-C24C-82BD-4287370770EC}"/>
              </a:ext>
            </a:extLst>
          </p:cNvPr>
          <p:cNvGrpSpPr/>
          <p:nvPr/>
        </p:nvGrpSpPr>
        <p:grpSpPr>
          <a:xfrm>
            <a:off x="2515643" y="1237026"/>
            <a:ext cx="4003525" cy="1035627"/>
            <a:chOff x="2515643" y="1237026"/>
            <a:chExt cx="4003525" cy="10356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F262A5-C55F-1B42-84FE-6EFA9F1E4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9155" y="1663907"/>
              <a:ext cx="0" cy="608746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B9EFEE-CDED-F740-AB3B-4DE0E1EE48B4}"/>
                </a:ext>
              </a:extLst>
            </p:cNvPr>
            <p:cNvCxnSpPr>
              <a:cxnSpLocks/>
            </p:cNvCxnSpPr>
            <p:nvPr/>
          </p:nvCxnSpPr>
          <p:spPr>
            <a:xfrm>
              <a:off x="2515643" y="1663908"/>
              <a:ext cx="2852314" cy="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68BDDC-14CC-E44C-B4E7-8FD136FCC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2830" y="1237026"/>
              <a:ext cx="846338" cy="853763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FDC144-6003-FA49-9521-E59985FFDF9B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C8837C-27D6-B14D-BE0F-7245A8F87D32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3F37C4-090A-D14D-8D00-4A10CD3BD99B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6C5453-32AE-C94E-A014-01EC6897BB5C}"/>
              </a:ext>
            </a:extLst>
          </p:cNvPr>
          <p:cNvSpPr txBox="1"/>
          <p:nvPr/>
        </p:nvSpPr>
        <p:spPr>
          <a:xfrm>
            <a:off x="6716202" y="1740824"/>
            <a:ext cx="4435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IFPMA revises Code of Ethics to align with PhRMA Code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C359A5-3BF6-DF40-A96E-DEBA25CF4950}"/>
              </a:ext>
            </a:extLst>
          </p:cNvPr>
          <p:cNvGrpSpPr/>
          <p:nvPr/>
        </p:nvGrpSpPr>
        <p:grpSpPr>
          <a:xfrm>
            <a:off x="256729" y="334196"/>
            <a:ext cx="5661498" cy="3913614"/>
            <a:chOff x="480326" y="601843"/>
            <a:chExt cx="5661498" cy="39136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B42220-5C6F-C441-9848-317CE3D2E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4104" t="11383" r="4822" b="13249"/>
            <a:stretch/>
          </p:blipFill>
          <p:spPr>
            <a:xfrm>
              <a:off x="480326" y="1632239"/>
              <a:ext cx="5661498" cy="288321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171775E-15D2-7F43-B1EF-8B0440CA47F8}"/>
                </a:ext>
              </a:extLst>
            </p:cNvPr>
            <p:cNvGrpSpPr/>
            <p:nvPr/>
          </p:nvGrpSpPr>
          <p:grpSpPr>
            <a:xfrm>
              <a:off x="1695886" y="601843"/>
              <a:ext cx="1554480" cy="1554480"/>
              <a:chOff x="2081719" y="358889"/>
              <a:chExt cx="1554480" cy="155448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0D5B7A6-A0C2-7C4F-924A-6EAF232DA0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81719" y="358889"/>
                <a:ext cx="1554480" cy="15544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38100" dir="2700000" algn="tl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0D15817-3EFB-1145-84C6-D7CF43278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5574" y="607254"/>
                <a:ext cx="987233" cy="987233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B42299-8521-2141-BEF7-E51E5E1E7B8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917061-ED42-D347-89A9-64B5F96AD3F9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3279984-A991-3A48-B2D0-9691C954CC66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06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500">
        <p:fade/>
      </p:transition>
    </mc:Choice>
    <mc:Fallback xmlns="">
      <p:transition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EXCITING NEW DRUGS AND TREATMENTS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9A9658-35B3-0849-A4C5-4FA1CFD4852F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481950-7988-3A40-886F-DAC96FC038C0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3CA0C2-03A1-AD47-8B06-A8E65E5148AA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6382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E12734-00C8-1D4A-927F-EC06171C17AD}"/>
              </a:ext>
            </a:extLst>
          </p:cNvPr>
          <p:cNvSpPr/>
          <p:nvPr/>
        </p:nvSpPr>
        <p:spPr>
          <a:xfrm>
            <a:off x="0" y="4549164"/>
            <a:ext cx="8731405" cy="6323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20E006-6D9E-7541-AC71-585B6C28DEDE}"/>
              </a:ext>
            </a:extLst>
          </p:cNvPr>
          <p:cNvSpPr/>
          <p:nvPr/>
        </p:nvSpPr>
        <p:spPr>
          <a:xfrm>
            <a:off x="1" y="3843199"/>
            <a:ext cx="9293902" cy="651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EA0EA5-FA3F-4542-809D-ADDC779ED7A0}"/>
              </a:ext>
            </a:extLst>
          </p:cNvPr>
          <p:cNvSpPr/>
          <p:nvPr/>
        </p:nvSpPr>
        <p:spPr>
          <a:xfrm>
            <a:off x="0" y="3137232"/>
            <a:ext cx="8959065" cy="651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B45E2-50E6-DE40-B3DB-186D454C8405}"/>
              </a:ext>
            </a:extLst>
          </p:cNvPr>
          <p:cNvSpPr/>
          <p:nvPr/>
        </p:nvSpPr>
        <p:spPr>
          <a:xfrm>
            <a:off x="0" y="2431265"/>
            <a:ext cx="8469443" cy="651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F1B5E7-7BBE-9845-87C9-8D257769F9BE}"/>
              </a:ext>
            </a:extLst>
          </p:cNvPr>
          <p:cNvSpPr/>
          <p:nvPr/>
        </p:nvSpPr>
        <p:spPr>
          <a:xfrm>
            <a:off x="0" y="1725298"/>
            <a:ext cx="7641021" cy="651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61BE0E-6DAA-4249-8013-30BE4A8B0A29}"/>
              </a:ext>
            </a:extLst>
          </p:cNvPr>
          <p:cNvSpPr/>
          <p:nvPr/>
        </p:nvSpPr>
        <p:spPr>
          <a:xfrm>
            <a:off x="0" y="636731"/>
            <a:ext cx="9167751" cy="10343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AD9296-86B3-0D44-A023-86DF47D4C32D}"/>
              </a:ext>
            </a:extLst>
          </p:cNvPr>
          <p:cNvSpPr txBox="1"/>
          <p:nvPr/>
        </p:nvSpPr>
        <p:spPr>
          <a:xfrm flipH="1">
            <a:off x="566635" y="711681"/>
            <a:ext cx="976158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New treatment for glioblastoma brain tumors receives breakthrough status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New drug aimed at treating opioid addiction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first FDA-approved cannabinoid-based drug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3 new immunotherapies approved to treat Leukemia 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New “artificial pancreas” treatment for Type-1 Diabetes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New cancer drug targeting specific genetic mutation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A830F9-35F0-7F43-BAA3-3FBDEF8F57B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F82546-F6D7-2B45-8EC2-365FDC7F7F1D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0784A5-92DE-6B49-A076-16F31E91A50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1309088"/>
      </p:ext>
    </p:extLst>
  </p:cSld>
  <p:clrMapOvr>
    <a:masterClrMapping/>
  </p:clrMapOvr>
  <p:transition spd="med" advClick="0" advTm="16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4646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4646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4646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4646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7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4646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19" grpId="1" animBg="1"/>
      <p:bldP spid="16" grpId="0" animBg="1"/>
      <p:bldP spid="16" grpId="1" animBg="1"/>
      <p:bldP spid="14" grpId="0" animBg="1"/>
      <p:bldP spid="14" grpId="1" animBg="1"/>
      <p:bldP spid="13" grpId="0" animBg="1"/>
      <p:bldP spid="13" grpId="1" animBg="1"/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2" y="0"/>
            <a:ext cx="12201142" cy="6013377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latin typeface="Arial"/>
                <a:cs typeface="Arial"/>
              </a:rPr>
              <a:t>WHAT’S NEXT?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1C777F-A3F5-774F-8A0A-D7B8560E10F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07F7D9-9C73-BC4B-8D00-E50872B91851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129973-31F7-CC4A-A1E6-40FBFF6010BD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4993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30FDD76-56AF-594B-B3A2-FC00E6B87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7" t="28720" r="2741" b="-11742"/>
          <a:stretch/>
        </p:blipFill>
        <p:spPr>
          <a:xfrm>
            <a:off x="-1" y="0"/>
            <a:ext cx="12198096" cy="6867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59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35" name="Rectangular Callout 6">
            <a:extLst>
              <a:ext uri="{FF2B5EF4-FFF2-40B4-BE49-F238E27FC236}">
                <a16:creationId xmlns:a16="http://schemas.microsoft.com/office/drawing/2014/main" id="{5623BB13-2328-074F-895A-9483B4405388}"/>
              </a:ext>
            </a:extLst>
          </p:cNvPr>
          <p:cNvSpPr/>
          <p:nvPr/>
        </p:nvSpPr>
        <p:spPr>
          <a:xfrm flipH="1">
            <a:off x="4066467" y="1122415"/>
            <a:ext cx="3752852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1992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459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5617E-CB11-BE4A-A2D1-BC4F73AF9214}"/>
              </a:ext>
            </a:extLst>
          </p:cNvPr>
          <p:cNvSpPr txBox="1"/>
          <p:nvPr/>
        </p:nvSpPr>
        <p:spPr>
          <a:xfrm flipH="1">
            <a:off x="4304005" y="1360817"/>
            <a:ext cx="3277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ALERE: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$33.2 MILLION TO SETTLE FCA ALLEGATIONS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991CB28A-3948-3A48-9C06-12F6A4B8A95D}"/>
              </a:ext>
            </a:extLst>
          </p:cNvPr>
          <p:cNvCxnSpPr>
            <a:cxnSpLocks/>
          </p:cNvCxnSpPr>
          <p:nvPr/>
        </p:nvCxnSpPr>
        <p:spPr>
          <a:xfrm flipV="1">
            <a:off x="-212035" y="3148553"/>
            <a:ext cx="7555515" cy="813848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A460CFB6-3BF5-4648-8DD6-D06D17CB704A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29BCC2-C7FC-5D44-B0D6-7F569A4FE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004F0F-F0EF-4A4A-84DF-EFBFEE0AA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4787304-B89C-AF47-960E-0A063FB27598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E37D11-ED07-D34C-89FF-27C30F0230E4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A331FE-2926-6A43-BEC5-7D9C56D488B2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E2AE48-4397-B74B-BF17-ADECF44DBC0E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6CAA5C-EC8F-BE43-9B3F-DDDD129DF07A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EC7F0B-E09D-B842-BC21-53264964AC75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13854FA-725F-2E41-9F87-3615CA7E66E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6DDFD61-0714-9041-BEE5-BAB25B3BB176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989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250">
        <p159:morph option="byObject"/>
      </p:transition>
    </mc:Choice>
    <mc:Fallback xmlns="">
      <p:transition spd="slow" advClick="0" advTm="225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0"/>
            <a:ext cx="12201142" cy="6172613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06FFFD-66CD-4FB5-96C6-762200D91BE8}"/>
              </a:ext>
            </a:extLst>
          </p:cNvPr>
          <p:cNvSpPr/>
          <p:nvPr/>
        </p:nvSpPr>
        <p:spPr>
          <a:xfrm>
            <a:off x="-9142" y="769434"/>
            <a:ext cx="10000635" cy="853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34C73D-03C5-45A5-B3BE-132C36C2FFC1}"/>
              </a:ext>
            </a:extLst>
          </p:cNvPr>
          <p:cNvSpPr/>
          <p:nvPr/>
        </p:nvSpPr>
        <p:spPr>
          <a:xfrm>
            <a:off x="-27431" y="1827380"/>
            <a:ext cx="9588041" cy="853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91CD4D-5B80-4201-BA0F-10BC5D886C54}"/>
              </a:ext>
            </a:extLst>
          </p:cNvPr>
          <p:cNvSpPr/>
          <p:nvPr/>
        </p:nvSpPr>
        <p:spPr>
          <a:xfrm>
            <a:off x="-18286" y="2885326"/>
            <a:ext cx="6348454" cy="850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9B49A2-240D-4142-B29C-A5B1CABC27BB}"/>
              </a:ext>
            </a:extLst>
          </p:cNvPr>
          <p:cNvSpPr/>
          <p:nvPr/>
        </p:nvSpPr>
        <p:spPr>
          <a:xfrm>
            <a:off x="-18288" y="3940005"/>
            <a:ext cx="10645400" cy="850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9B90BC-921A-7742-B57F-DAA897CF936F}"/>
              </a:ext>
            </a:extLst>
          </p:cNvPr>
          <p:cNvSpPr txBox="1"/>
          <p:nvPr/>
        </p:nvSpPr>
        <p:spPr>
          <a:xfrm>
            <a:off x="1235865" y="868161"/>
            <a:ext cx="10153338" cy="381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40"/>
              </a:lnSpc>
              <a:spcBef>
                <a:spcPts val="38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Co-pay and Patient Assistance Resolutions</a:t>
            </a:r>
          </a:p>
          <a:p>
            <a:pPr>
              <a:lnSpc>
                <a:spcPts val="4540"/>
              </a:lnSpc>
              <a:spcBef>
                <a:spcPts val="38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Enforcement of Nurse Educator Conduct</a:t>
            </a:r>
          </a:p>
          <a:p>
            <a:pPr>
              <a:lnSpc>
                <a:spcPts val="4540"/>
              </a:lnSpc>
              <a:spcBef>
                <a:spcPts val="38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Drug Pricing Legislation</a:t>
            </a:r>
          </a:p>
          <a:p>
            <a:pPr>
              <a:lnSpc>
                <a:spcPts val="4540"/>
              </a:lnSpc>
              <a:spcBef>
                <a:spcPts val="38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 of AdvaMed and IFPMA Codes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F39CC0-F127-8649-81D1-EE25AC33A3F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0FD05F-F433-2E40-9400-DCB2CBC3115A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78944D-9892-5F49-9225-B348B1DCF361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482101"/>
      </p:ext>
    </p:extLst>
  </p:cSld>
  <p:clrMapOvr>
    <a:masterClrMapping/>
  </p:clrMapOvr>
  <p:transition spd="med" advClick="0" advTm="10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xit" presetSubtype="8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389BF8-B8EB-4E1D-AFB0-54492B230E80}"/>
              </a:ext>
            </a:extLst>
          </p:cNvPr>
          <p:cNvSpPr/>
          <p:nvPr/>
        </p:nvSpPr>
        <p:spPr>
          <a:xfrm>
            <a:off x="-9142" y="6340549"/>
            <a:ext cx="12201142" cy="5212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1E7BC-E934-4A7F-86BE-5BB7EBE7F15E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D632B2-AC50-4317-8000-0798B97A5C11}"/>
              </a:ext>
            </a:extLst>
          </p:cNvPr>
          <p:cNvSpPr/>
          <p:nvPr/>
        </p:nvSpPr>
        <p:spPr>
          <a:xfrm>
            <a:off x="0" y="159836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FEDERAL SETTLEMENTS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00DDE-8878-41A0-B9BF-518B585512A4}"/>
              </a:ext>
            </a:extLst>
          </p:cNvPr>
          <p:cNvSpPr txBox="1"/>
          <p:nvPr/>
        </p:nvSpPr>
        <p:spPr>
          <a:xfrm>
            <a:off x="103050" y="526723"/>
            <a:ext cx="56706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https://www.justice.gov/opa/pr/california-medical-device-company-pay-762-million-resolve-allegations-its-subsidiary-billed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https://www.justice.gov/opa/pr/alere-pay-us-332-million-settle-false-claims-act-allegations-relating-unreliable-diagnostic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https://www.justice.gov/opa/pr/banner-health-agrees-pay-over-18-million-settle-false-claims-act-allegations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https://www.justice.gov/opa/pr/rotech-agrees-pay-968-million-settle-false-claims-act-liability-related-improper-billing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https://www.reuters.com/article/us-jazz-phrmt-settlement/jazz-pharmaceuticals-to-settle-u-s-probe-for-57-million-idUSKBN1I93IK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https://www.cnbc.com/2018/05/24/pfizer-to-pay-to-resolve-us-kickbacks-case.html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https://globenewswire.com/news-release/2018/06/06/1517967/0/en/Lundbeck-reaches-voluntary-agreement-in-principle-with-U-S-Department-of-Justice.html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https://www.justice.gov/opa/pr/medical-device-maker-angiodynamics-agrees-pay-125-million-resolve-false-claims-act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https://www.reuters.com/article/us-insys-opioids/insys-to-pay-150-million-to-settle-u-s-opioid-kickback-probe-idUSKBN1KT1G5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https://www.sec.gov/news/press-release/2018-174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http://hugin.info/152918/R/2214245/864065.pdf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https://www.reuters.com/article/us-sec-clovis-oncology/clovis-oncology-execs-to-pay-20-million-to-settle-sec-charges-idUSKCN1LY2PD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https://www.justice.gov/opa/pr/amerisourcebergen-corporation-agrees-pay-625-million-resolve-allegations-it-illegally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https://www.hhs.gov/about/news/2018/10/15/anthem-pays-ocr-16-million-record-hipaa-settlement-following-largest-health-data-breach-history.html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https://www.justice.gov/usao-ma/pr/actelion-pharmaceuticals-agrees-pay-360-million-resolve-allegations-it-paid-kickbacks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https://www.justice.gov/opa/pr/olympus-medical-systems-corporation-former-senior-executive-plead-guilty-distributing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https://www.justice.gov/opa/pr/medical-device-maker-ev3-plead-guilty-and-pay-179-million-distributing-adulterated-device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3CFB3B-FDBD-483A-812F-1241113FD096}"/>
              </a:ext>
            </a:extLst>
          </p:cNvPr>
          <p:cNvSpPr/>
          <p:nvPr/>
        </p:nvSpPr>
        <p:spPr>
          <a:xfrm>
            <a:off x="0" y="3585936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STATE LAW UPDATES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F8F04-A10C-4EA3-BC42-7BDC86781F82}"/>
              </a:ext>
            </a:extLst>
          </p:cNvPr>
          <p:cNvSpPr txBox="1"/>
          <p:nvPr/>
        </p:nvSpPr>
        <p:spPr>
          <a:xfrm>
            <a:off x="103050" y="3946068"/>
            <a:ext cx="5583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http://dhhs.nv.gov/uploadedFiles/dhhsnvgov/content/HCPWD/FAQ%20-%20Drug%20Transparency%20-%20Revised%20011018.pdf?n=9221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https://www.raps.org/news-and-articles/news-articles/2018/3/oregon-bill-on-drug-price-transparency-headed-to-g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https://olis.leg.state.or.us/liz/2018R1/Measures/Overview/HB4005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http://www.mainelegislature.org/legis/bills/getPDF.asp?paper=SP0484&amp;item=1&amp;snum=128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http://www.capitol.tn.gov/Bills/110/Bill/HB2220.pdf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http://www.housedems.ct.gov/scanlon/article/drug-pricing-transparency-bill-now-law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https://www.policymed.com/2018/06/vermont-legislation-state-revisits-manufacturer-cost-transparency-with-newly-signed-bill.html?utm_source=feedblitz&amp;utm_medium=FeedBlitzRss&amp;utm_campaign=policymed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https://legislature.vermont.gov/assets/Documents/2018/Docs/ACTS/ACT193/ACT193%20As%20Enacted.pdf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https://www.theverge.com/2018/6/28/17509720/california-consumer-privacy-act-legislation-law-vote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https://www.hoganlovells.com/en/publications/massachusetts-prohibits-opioid-drug-discounts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2085CD-0AB8-420F-B9A3-DAE6B3FBEFFD}"/>
              </a:ext>
            </a:extLst>
          </p:cNvPr>
          <p:cNvSpPr/>
          <p:nvPr/>
        </p:nvSpPr>
        <p:spPr>
          <a:xfrm>
            <a:off x="5946470" y="159836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CIVIL LITIGATION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A628AF-E6AD-4CA2-ADC2-CCBCBE4ED3CA}"/>
              </a:ext>
            </a:extLst>
          </p:cNvPr>
          <p:cNvSpPr txBox="1"/>
          <p:nvPr/>
        </p:nvSpPr>
        <p:spPr>
          <a:xfrm>
            <a:off x="6056244" y="526723"/>
            <a:ext cx="60327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https://www.reuters.com/article/us-bayer-xarelto/bayer-jj-win-reversal-of-28-million-verdict-in-xarelto-lawsuit-idUSKBN1EZ08M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https://www.drugwatch.com/news/2018/01/30/abbvie-wins-federal-trial-testosterone-drug-androgel/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https://www.reuters.com/article/us-endo-intl-settlement/endo-others-to-pay-270-8-mln-to-resolve-lidoderm-u-s-antitrust-cases-idUSKBN1GX37L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2"/>
              </a:rPr>
              <a:t>https://in.reuters.com/article/johnson-johnson-cancer-lawsuit/jj-loses-trial-over-claims-linking-cancer-to-asbestos-in-talc-idINKCN1HC2QN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https://www.reuters.com/article/us-johnson-johnson-court/johnson-johnson-wins-appeal-to-overturn-151-million-hip-implant-verdict-idUSKBN1HX0BE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http://www.androvett.com/news/releases/2018/05/24/california-jury-delivers-25.75-million-verdict-in-asbestos-case-tying-johnson-s-baby-powder-to-mesothelioma/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https://www.reuters.com/article/us-johnson-johnson-cancer-lawsuit/u-s-jury-fails-to-reach-verdict-in-latest-jj-talc-trial-idUSKCN1IQ36D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https://www.prnewswire.com/news-releases/endo-announces-master-settlement-agreement-allowing-for-resolution-of-known-testosterone-replacement-therapy-product-liability-claims-and-entry-of-significant-case-management-order-300664310.html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http://www.foxnews.com/politics/2018/06/12/opioid-lawsuit-in-massachusetts-is-first-to-name-company-executives-state-ag-says.html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https://www.reuters.com/article/us-abbvie-lawsuit-androgel/abbvie-wins-reversal-of-140-million-verdict-in-case-over-androgel-risks-idUSKBN1JV2KA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9"/>
              </a:rPr>
              <a:t>https://www.stltoday.com/news/local/crime-and-courts/st-louis-jury-awards-million-to-plaintiffs-orders-billion-in/article_c15e7f98-fce0-5a74-80ee-45371d5e98b1.html?utm_medium=social&amp;utm_source=email&amp;utm_campaign=user-share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0"/>
              </a:rPr>
              <a:t>https://www.courts.mo.gov/file.jsp?id=127097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1"/>
              </a:rPr>
              <a:t>https://www.reuters.com/article/us-usa-opioids-litigation/allergan-sues-pfizer-over-costs-of-opioid-litigation-idUSKBN1KN2H8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2"/>
              </a:rPr>
              <a:t>https://www.competitionpolicyinternational.com/us-cvs-sues-pfizer-over-lipitor-generics-deal/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3"/>
              </a:rPr>
              <a:t>https://www.healthexec.com/topics/care-delivery/humana-sues-drugmakers-over-price-fixing-scheme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4"/>
              </a:rPr>
              <a:t>https://www.fdanews.com/articles/188115-pharmacy-chains-sue-abbvie-over-alleged-delays-of-androgel-generics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http://www.chicagotribune.com/business/ct-biz-abbvie-androgel-testosterone-lawsuits-settlement-0915-story.html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6"/>
              </a:rPr>
              <a:t>https://www.fiercepharma.com/pharma/judge-stays-proceedings-abbvie-s-androgel-litigation-as-settlement-talks-advance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7"/>
              </a:rPr>
              <a:t>https://www.statnews.com/pharmalot/2018/09/18/abbvie-kickbacks-nurses-humira/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8"/>
              </a:rPr>
              <a:t>https://www.bloomberg.com/news/articles/2018-10-02/j-j-california-talc-cancer-trial-ends-with-deadlocked-jury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9"/>
              </a:rPr>
              <a:t>https://www.marketwatch.com/story/abbvie-and-affiliate-owe-448-million-in-ftc-antitrust-case-2018-06-29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0"/>
              </a:rPr>
              <a:t>https://www.marketwatch.com/story/abbvie-says-it-will-appeal-448-million-antitrust-judgment-2018-06-30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1"/>
              </a:rPr>
              <a:t>https://money.usnews.com/investing/news/articles/2018-06-29/abbvie-androgel-partner-owe-488-million-in-antitrust-case-us-judge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2"/>
              </a:rPr>
              <a:t>https://globenewswire.com/news-release/2018/11/20/1654602/0/en/Console-Mattiacci-Law-Obtains-6-314-Million-Dollar-Verdict-in-Discrimination-and-Retaliation-Case-Against-Teva-Pharmaceuticals-USA-Inc.html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3"/>
              </a:rPr>
              <a:t>https://www.pharmacist.com/article/us-probes-drugmakers-over-free-services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4B2364-48C0-9B46-BB25-4E18DA6CF0B3}"/>
              </a:ext>
            </a:extLst>
          </p:cNvPr>
          <p:cNvGrpSpPr/>
          <p:nvPr/>
        </p:nvGrpSpPr>
        <p:grpSpPr>
          <a:xfrm>
            <a:off x="2520371" y="6460940"/>
            <a:ext cx="7151258" cy="276999"/>
            <a:chOff x="1772578" y="6331849"/>
            <a:chExt cx="7151258" cy="2769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A38E6A-2686-8643-A662-32EF5114A3C4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F6C9F3-14D3-EC46-A411-611F5FAFDE30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16467"/>
      </p:ext>
    </p:extLst>
  </p:cSld>
  <p:clrMapOvr>
    <a:masterClrMapping/>
  </p:clrMapOvr>
  <p:transition spd="slow" advTm="75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389BF8-B8EB-4E1D-AFB0-54492B230E80}"/>
              </a:ext>
            </a:extLst>
          </p:cNvPr>
          <p:cNvSpPr/>
          <p:nvPr/>
        </p:nvSpPr>
        <p:spPr>
          <a:xfrm>
            <a:off x="-9142" y="6340549"/>
            <a:ext cx="12201142" cy="5212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00DDE-8878-41A0-B9BF-518B585512A4}"/>
              </a:ext>
            </a:extLst>
          </p:cNvPr>
          <p:cNvSpPr txBox="1"/>
          <p:nvPr/>
        </p:nvSpPr>
        <p:spPr>
          <a:xfrm>
            <a:off x="73868" y="526723"/>
            <a:ext cx="5612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http://www.ontariocanada.com/registry/view.do?postingId=26846&amp;language=en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http://www.ontariocanada.com/registry/showAttachment.do?postingId=26846&amp;attachmentId=37128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policymed.com/2018/03/ontario-open-payments-proposed-rule-for-the-health-sector-payment-transparency-act.html?utm_source=feedblitz&amp;utm_medium=FeedBlitzRss&amp;utm_campaign=FeedBlitzRss&amp;utm_content=Ontario+Open+Payments%3a+Proposed+Rule+for+the+Health+Sector+Payment+Transparency+Ac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https://www.thetimes.co.uk/edition/business/astrazeneca-ready-to-lift-the-lid-on-its-payments-to-doctors-vnd9723t5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https://www.theglobeandmail.com/canada/british-columbia/article-bc-considers-forcing-drug-companies-to-disclose-payments-to-doctors/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https://www.betransparent.be/en/data-of-2017-online-on-june-26-2018-at-10am/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http://polarismanagement.com/legislative-update-colombia/?utm_content=74408770&amp;utm_medium=social&amp;utm_source=linkedin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F8F04-A10C-4EA3-BC42-7BDC86781F82}"/>
              </a:ext>
            </a:extLst>
          </p:cNvPr>
          <p:cNvSpPr txBox="1"/>
          <p:nvPr/>
        </p:nvSpPr>
        <p:spPr>
          <a:xfrm>
            <a:off x="83010" y="2468026"/>
            <a:ext cx="56122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https://www.pcpd.org.hk/english/data_privacy_law/eu/files/eugdpr_e.pdf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https://datamatters.sidley.com/belgian-privacy-commission-issues-guidance-on-data-protection-impact-assessments-under-the-gdpr/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https://www.theverge.com/2018/6/28/17509720/california-consumer-privacy-act-legislation-law-vote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http://www.europarl.europa.eu/news/en/press-room/20180611IPR05527/eu-us-privacy-shield-data-exchange-deal-us-must-comply-by-1-september-say-meps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https://www.reuters.com/article/us-eu-data-japan/eu-agrees-on-data-deal-with-japan-idUSKBN1K70W3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https://www.globalpolicywatch.com/2018/08/brazils-new-general-data-privacy-law-follows-gdpr-provisions/?_ga=2.24994170.1328096499.1535492124-285516422.1519850326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https://www.kslaw.com/news-and-insights/data-privacy-security-practice-report-november-12-2018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https://www.cbronline.com/news/gdpr-enforcement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https://www.jdsupra.com/legalnews/first-gdpr-enforcement-action-didn-t-11429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https://money.cnn.com/2018/04/10/technology/senate-mark-zuckerberg-testimony/index.html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https://www.cnet.com/news/gdpr-google-and-facebook-face-up-to-9-3-billion-in-fines-on-first-day-of-new-privacy-law/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https://www.bbc.com/news/technology-45589004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https://www.voanews.com/a/france-fines-google-for-data-privacy-violation/4752358.html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2085CD-0AB8-420F-B9A3-DAE6B3FBEFFD}"/>
              </a:ext>
            </a:extLst>
          </p:cNvPr>
          <p:cNvSpPr/>
          <p:nvPr/>
        </p:nvSpPr>
        <p:spPr>
          <a:xfrm>
            <a:off x="-9142" y="4608826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FIGHTING PRICE INCREASES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7EF368-362D-4FAD-A80C-A64BCC598EAA}"/>
              </a:ext>
            </a:extLst>
          </p:cNvPr>
          <p:cNvSpPr/>
          <p:nvPr/>
        </p:nvSpPr>
        <p:spPr>
          <a:xfrm>
            <a:off x="-9856" y="164592"/>
            <a:ext cx="3026664" cy="246888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GLOBAL TRANSPARENCY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69F393-4B38-4349-A759-60F39A1F1B01}"/>
              </a:ext>
            </a:extLst>
          </p:cNvPr>
          <p:cNvSpPr/>
          <p:nvPr/>
        </p:nvSpPr>
        <p:spPr>
          <a:xfrm>
            <a:off x="-9142" y="2098872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DATA PR</a:t>
            </a: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IVACY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44B945-8312-4CD4-AF67-B2250FBA27BC}"/>
              </a:ext>
            </a:extLst>
          </p:cNvPr>
          <p:cNvSpPr/>
          <p:nvPr/>
        </p:nvSpPr>
        <p:spPr>
          <a:xfrm>
            <a:off x="5946470" y="2377158"/>
            <a:ext cx="3026664" cy="246888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OPIOIDS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B7B7F8-DDD8-4033-9E55-0CB4EEBCE3FA}"/>
              </a:ext>
            </a:extLst>
          </p:cNvPr>
          <p:cNvSpPr/>
          <p:nvPr/>
        </p:nvSpPr>
        <p:spPr>
          <a:xfrm>
            <a:off x="5943600" y="164592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FIGHTING PRICE INCREASES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5835B-81EE-4896-B9E5-7F7B3AFD1813}"/>
              </a:ext>
            </a:extLst>
          </p:cNvPr>
          <p:cNvSpPr txBox="1"/>
          <p:nvPr/>
        </p:nvSpPr>
        <p:spPr>
          <a:xfrm>
            <a:off x="83010" y="4938738"/>
            <a:ext cx="5612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https://www.fiercepharma.com/legal/kroger-other-grocers-take-generic-drug-industry-price-fixing-suit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https://s3.amazonaws.com/assets.fiercemarkets.net/grocerylawsuit.pdf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https://www.npr.org/2018/03/07/590217561/probe-into-generic-drug-price-fixing-set-to-widen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https://www.reviewjournal.com/news/politics-and-government/nevada/us-senators-question-cancer-drugs-1400-price-hike/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http://money.cnn.com/2018/05/10/news/economy/drug-prices-trump-speech/index.html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https://www.reuters.com/article/pfizer-britain-fine/pfizer-wins-appeal-against-uk-fine-for-epilepsy-drug-price-hike-idUSL5N1T95EA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FC538-28A6-4DD5-89A7-FE7B942E7DF2}"/>
              </a:ext>
            </a:extLst>
          </p:cNvPr>
          <p:cNvSpPr txBox="1"/>
          <p:nvPr/>
        </p:nvSpPr>
        <p:spPr>
          <a:xfrm>
            <a:off x="6040122" y="533746"/>
            <a:ext cx="58032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https://www.cnbc.com/2018/07/10/pfizer-says-it-will-postpone-price-increases-after-discussions-with-tr.html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https://www.statnews.com/pharmalot/2018/07/18/novartis-price-hikes-trump-lawyer/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https://money.cnn.com/2018/07/18/investing/trump-prescription-drug-prices-novartis/index.html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https://www.bloombergquint.com/business/2018/07/20/roche-hiked-cancer-drug-prices-before-pledge-to-keep-them-flat#gs.GFbl1e8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2"/>
              </a:rPr>
              <a:t>https://www.healthexec.com/topics/care-delivery/humana-sues-drugmakers-over-price-fixing-scheme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https://www.biopharmadive.com/news/epipen-class-action-lawsuit-against-mylan-pfizer-to-continue-judge-rules/530600/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https://www.policymed.com/2018/08/10969.html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https://www.pharmacytimes.com/resource-centers/reimbursement/lawmakers-deny-proposal-to-require-drug-pricing-in-television-ads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https://cooleyhealthbeat.com/2018/10/15/phrma-releases-updated-guiding-principles-on-dtc-advertising/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https://s3.amazonaws.com/public-inspection.federalregister.gov/2018-22698.pdf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https://thehill.com/policy/healthcare/417570-sanders-unveils-aggressive-new-bill-targeting-drug-prices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46F81A-298C-44E1-9FE2-EBCC536F6451}"/>
              </a:ext>
            </a:extLst>
          </p:cNvPr>
          <p:cNvSpPr txBox="1"/>
          <p:nvPr/>
        </p:nvSpPr>
        <p:spPr>
          <a:xfrm>
            <a:off x="6042992" y="2740169"/>
            <a:ext cx="58032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9"/>
              </a:rPr>
              <a:t>https://www.reuters.com/article/us-usa-trump-opioids/trump-enacts-anti-opioid-abuse-package-in-rare-bipartisan-step-idUSKCN1MY195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0"/>
              </a:rPr>
              <a:t>https://www.hoganlovells.com/~/media/hogan-lovells/pdf/2018/2018_10_09_pharma_alert_new_-anti_kickback_prohibition_in_opioid_bill.pdf?la=en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1"/>
              </a:rPr>
              <a:t>https://www.policymed.com/2018/10/senate-passes-opioid-legislation-with-overwhelming-bipartisan-support.html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2"/>
              </a:rPr>
              <a:t>https://www.usatoday.com/story/news/politics/2018/10/03/opioids-senate-passes-legislation-battle-nations-opioid-crisis/1515372002/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3"/>
              </a:rPr>
              <a:t>https://www.washingtonpost.com/politics/2018/10/03/senate-is-poised-send-sweeping-opioids-legislation-president-trump/?utm_term=.1ab88b4dd1ec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4"/>
              </a:rPr>
              <a:t>https://www.reuters.com/article/us-usa-opioids-focus/u-s-regulators-snip-red-tape-for-medical-devices-to-curb-opioid-crisis-idUSKCN1NE0GQ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https://www.reuters.com/article/us-usa-opioids-litigation/alabama-sues-oxycontin-maker-purdue-pharma-over-opioid-epidemic-idUSKBN1FQ2HC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6"/>
              </a:rPr>
              <a:t>https://www.reuters.com/article/us-malinckrodt-opioids/u-s-subpoenas-mallinckrodt-for-information-on-opioid-painkillers-idUSKCN1GB37S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7"/>
              </a:rPr>
              <a:t>https://www.reuters.com/article/us-usa-opioids-litigation/south-dakota-sues-opioid-makers-as-litigation-swells-idUSKCN1GQ307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8"/>
              </a:rPr>
              <a:t>https://www.beckershospitalreview.com/opioids/chicago-names-3-drug-distributors-in-opioid-lawsuit-allocates-225k-to-address-local-crisis-7-things-to-know.html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9"/>
              </a:rPr>
              <a:t>https://www.washingtonexaminer.com/policy/healthcare/opioid-drugmakers-sued-over-rising-health-insurance-costs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0"/>
              </a:rPr>
              <a:t>https://www.cnbc.com/2018/05/15/us-state-attorneys-general-sue-purdue-pharma-over-opioid-epidemic.html?dlbk&amp;te=1&amp;nl=dealbook&amp;emc=edit_dk_20180516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1"/>
              </a:rPr>
              <a:t>http://www.foxnews.com/politics/2018/06/12/opioid-lawsuit-in-massachusetts-is-first-to-name-company-executives-state-ag-says.html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2"/>
              </a:rPr>
              <a:t>https://www.reuters.com/article/amerisourcebergn-opioids/update-1-u-s-subpoenas-amerisourcebergen-over-opioid-products-idUSL1N1UT252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3"/>
              </a:rPr>
              <a:t>https://www.bloomberg.com/news/articles/2018-10-05/magistrate-judge-issues-recommendations-in-opioid-litigation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B07727-C7C5-5940-B76B-6CEAB15D99D0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0F00E7-4550-4C4A-8AF2-E8889A7356A4}"/>
              </a:ext>
            </a:extLst>
          </p:cNvPr>
          <p:cNvGrpSpPr/>
          <p:nvPr/>
        </p:nvGrpSpPr>
        <p:grpSpPr>
          <a:xfrm>
            <a:off x="2520371" y="6460940"/>
            <a:ext cx="7151258" cy="276999"/>
            <a:chOff x="1772578" y="6331849"/>
            <a:chExt cx="7151258" cy="27699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A29C37B-B919-A848-AC01-681FE790C4C2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7B0F71-908E-1F44-A649-FBC3AD2EAAA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555830"/>
      </p:ext>
    </p:extLst>
  </p:cSld>
  <p:clrMapOvr>
    <a:masterClrMapping/>
  </p:clrMapOvr>
  <p:transition spd="slow" advTm="75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389BF8-B8EB-4E1D-AFB0-54492B230E80}"/>
              </a:ext>
            </a:extLst>
          </p:cNvPr>
          <p:cNvSpPr/>
          <p:nvPr/>
        </p:nvSpPr>
        <p:spPr>
          <a:xfrm>
            <a:off x="-4571" y="6340549"/>
            <a:ext cx="12201142" cy="5212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00DDE-8878-41A0-B9BF-518B585512A4}"/>
              </a:ext>
            </a:extLst>
          </p:cNvPr>
          <p:cNvSpPr txBox="1"/>
          <p:nvPr/>
        </p:nvSpPr>
        <p:spPr>
          <a:xfrm>
            <a:off x="76988" y="435123"/>
            <a:ext cx="5857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http://www.wdrb.com/story/39358007/kentucky-attorney-general-to-announce-8th-opioid-lawsuit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http://www.latimes.com/local/lanow/la-me-ln-purdue-marketing-20180210-story.html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https://www.nbcnews.com/storyline/americas-heroin-epidemic/opioid-makers-gave-10m-advocacy-groups-amid-epidemic-n849211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https://www.bloomberg.com/news/articles/2018-09-06/endo-said-to-seek-separate-settlement-to-end-opioid-lawsuits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F8F04-A10C-4EA3-BC42-7BDC86781F82}"/>
              </a:ext>
            </a:extLst>
          </p:cNvPr>
          <p:cNvSpPr txBox="1"/>
          <p:nvPr/>
        </p:nvSpPr>
        <p:spPr>
          <a:xfrm>
            <a:off x="97156" y="1722091"/>
            <a:ext cx="5857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https://www.cnbc.com/2018/03/09/pharma-bro-martin-shkreli-sentenced-to-7-years-in-prison.html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https://www.sec.gov/news/press-release/2018-41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https://www.law.com/njlawjournal/2018/05/31/pharma-sales-rep-pleads-guilty-to-opioid-bribery-charges/?slreturn=20180512144149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https://www.justice.gov/usao-ndca/pr/theranos-founder-and-former-chief-operating-officer-charged-alleged-wire-fraud-schemes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https://www.justice.gov/usao-ct/pr/drug-company-manager-admits-role-kickback-scheme-related-fentanyl-spray-prescriptions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https://www.reuters.com/article/us-insys-opioids/former-executive-at-opioid-maker-insys-to-plead-guilty-idUSKCN1NX16P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4EE85-9EAD-4F95-9982-90C08B5BEDAB}"/>
              </a:ext>
            </a:extLst>
          </p:cNvPr>
          <p:cNvSpPr/>
          <p:nvPr/>
        </p:nvSpPr>
        <p:spPr>
          <a:xfrm>
            <a:off x="6022" y="164592"/>
            <a:ext cx="3026664" cy="246888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OPIOIDS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7FC378-94F8-4BC9-80FD-6A424C3B7E06}"/>
              </a:ext>
            </a:extLst>
          </p:cNvPr>
          <p:cNvSpPr/>
          <p:nvPr/>
        </p:nvSpPr>
        <p:spPr>
          <a:xfrm>
            <a:off x="5308" y="1425348"/>
            <a:ext cx="3035808" cy="246888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INDIVIDUAL RESPONSIBLIITY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110801-5946-4463-A005-5CA63D82ECFE}"/>
              </a:ext>
            </a:extLst>
          </p:cNvPr>
          <p:cNvSpPr/>
          <p:nvPr/>
        </p:nvSpPr>
        <p:spPr>
          <a:xfrm>
            <a:off x="0" y="2868477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COMPLIANCE NEWS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E5182-C987-4C64-8C06-DB04123B01CD}"/>
              </a:ext>
            </a:extLst>
          </p:cNvPr>
          <p:cNvSpPr txBox="1"/>
          <p:nvPr/>
        </p:nvSpPr>
        <p:spPr>
          <a:xfrm>
            <a:off x="76988" y="3162489"/>
            <a:ext cx="58574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https://www.businesswire.com/news/home/20180118005320/en/Leading-U.S.-Health-Systems-Announce-Plans-Develop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https://www.cnbc.com/2018/01/29/watch-alex-azar-sworn-in-as-trumps-new-health-care-chief.html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https://www.mddionline.com/senates-big-surprise-medtech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https://oig.hhs.gov/compliance/alerts/guidance/stansel-letter.pdf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https://www.kslaw.com/news-and-insights/health-headlines-january-22-2018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https://fcablog.sidley.com/third-circuit-clarifies-required-link-between-aks-violations-and-the-false-claims-act/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https://images.law.com/contrib/content/uploads/documents/389/26872/McKesson-amended.pdf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https://www.washingtonpost.com/graphics/2018/business/million-dollar-patient/?noredirect=on&amp;utm_term=.486b0b084baf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https://endpts.com/stormy-daniels-lawyer-novartis-made-400k-in-suspicious-payments-to-trump-attorney-michael-cohen/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http://ehoganlovells.com/cv/a484461eff2e305bd1681742962957335655214e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https://www.npr.org/sections/health-shots/2018/05/22/613106777/house-passes-right-to-try-bill-for-experimental-drugs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https://www.hsgac.senate.gov/imo/media/doc/Patient%20Advocacy%20Transparency%20Act.pdf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https://www.pharmaceutical-technology.com/news/astrazeneca-doj-probe-allege-terrorists/ 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http://thehealthcareblog.com/blog/2018/07/21/are-doctors-bribed-by-pharma-an-analysis-of-data/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https://www.pharmacist.com/article/us-probes-drugmakers-over-free-services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https://www.policymed.com/2018/10/senate-passes-opioid-legislation-with-overwhelming-bipartisan-support.html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https://www.usatoday.com/story/news/politics/2018/10/03/opioids-senate-passes-legislation-battle-nations-opioid-crisis/1515372002/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https://www.washingtonpost.com/politics/2018/10/03/senate-is-poised-send-sweeping-opioids-legislation-president-trump/?utm_term=.1ab88b4dd1ec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https://www.policymed.com/2018/10/government-oversight-coming-to-open-payments.html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https://www.hoganlovells.com/~/media/hogan-lovells/pdf/2018/2018_10_09_pharma_alert_new_-anti_kickback_prohibition_in_opioid_bill.pdf?la=en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hlinkClick r:id="rId32"/>
              </a:rPr>
              <a:t>https://valleycentral.com/news/local/pharmaceutical-company-to-pay-texas-110-million-in-medicaid-fraud-settlement</a:t>
            </a:r>
            <a:r>
              <a:rPr lang="en-US" sz="800" dirty="0"/>
              <a:t>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6361CA-9B0C-4C16-A0F8-E546AF6F588B}"/>
              </a:ext>
            </a:extLst>
          </p:cNvPr>
          <p:cNvSpPr/>
          <p:nvPr/>
        </p:nvSpPr>
        <p:spPr>
          <a:xfrm>
            <a:off x="5943600" y="164592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COMPLIANCE NEWS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363609-2CA9-448C-9AD7-9A2C332B50CC}"/>
              </a:ext>
            </a:extLst>
          </p:cNvPr>
          <p:cNvSpPr txBox="1"/>
          <p:nvPr/>
        </p:nvSpPr>
        <p:spPr>
          <a:xfrm>
            <a:off x="5954626" y="418848"/>
            <a:ext cx="5782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https://www.businessinsider.com/antitrust-suit-accuses-drug-companies-working-together-increase-generic-prices-2018-12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https://www.competitionpolicyinternational.com/us-generics-cartel-probe-expands-to-300-drugs/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https://www.reuters.com/investigates/special-report/johnsonandjohnson-cancer/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https://www.politico.com/story/2018/12/14/judge-rules-obamacare-unconstitutional-1066640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https://www.reuters.com/article/us-usa-healthcare-court/federal-judge-rules-obamacare-unconstitutional-idUSKBN1OE01Y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3ABB8F-9958-4FCE-B72B-8BA5FDE19258}"/>
              </a:ext>
            </a:extLst>
          </p:cNvPr>
          <p:cNvSpPr/>
          <p:nvPr/>
        </p:nvSpPr>
        <p:spPr>
          <a:xfrm>
            <a:off x="5954626" y="1148752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INTERNATIONAL COMPLIANCE NEWS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1F7AC7-9AA4-4840-8FEF-FDF8A2FC7A03}"/>
              </a:ext>
            </a:extLst>
          </p:cNvPr>
          <p:cNvSpPr txBox="1"/>
          <p:nvPr/>
        </p:nvSpPr>
        <p:spPr>
          <a:xfrm>
            <a:off x="5934458" y="1379647"/>
            <a:ext cx="578205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https://www.reuters.com/article/us-novartis-greece-corruption/greek-prosecutor-raids-novartis-athens-offices-in-bribery-probe-idUSKBN14O156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9"/>
              </a:rPr>
              <a:t>https://uk.reuters.com/article/uk-greece-novartis-parliament-probe/greek-parliament-to-probe-politicians-in-alleged-novartis-bribe-case-idUKKCN1G51YJ?rpc=401&amp;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0"/>
              </a:rPr>
              <a:t>https://www.fdanews.com/articles/185675-china-fda-to-revise-hundreds-of-device-standards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1"/>
              </a:rPr>
              <a:t>https://www.cov.com/-/media/files/corporate/publications/2018/03/china_reorganizes_food_and_drug_healthcare_agencies_in_significant_reform.pdf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2"/>
              </a:rPr>
              <a:t>https://www.fiercepharma.com/pharma-asia/china-creates-new-drug-regulator-biggest-government-overhaul-years?mkt_tok=eyJpIjoiWm1WbU5EYzNOamt5TVdKaSIsInQiOiI5NzhzZHNIXC9BQmxRNmxNc1lMK2YyWHVZS3hMMisrdXhEMTJBSHlOeGxGTExNNE9IMW94UmhONTB2VHhZcUE0ZFBzZkRZeUJTT1wvQmtZS25DWStlSE1hWXhRVEZSUVBFcm43anJvR21BYUt2Y3RYS2JnZEgrQ1wvMDVFR2xNYjhpcyJ9&amp;mrkid=11548821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3"/>
              </a:rPr>
              <a:t>http://www.globaltimes.cn/content/1096505.shtml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4"/>
              </a:rPr>
              <a:t>https://www.reuters.com/article/us-china-vaccines/chinas-changsheng-bio-technology-hit-by-heavy-penalties-in-vaccine-scandal-idUSKCN1MQ1KL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https://www.bloomberg.com/news/articles/2018-06-06/novartis-won-t-be-investigated-by-swiss-over-payments-to-cohen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6"/>
              </a:rPr>
              <a:t>https://www.lexology.com/library/detail.aspx?g=d8607f5c-330c-48d1-ac6d-852336b99527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7"/>
              </a:rPr>
              <a:t>https://www.policymed.com/2018/12/ifpma-ethics-code-revised-attempts-to-ban-gifts-and-promotional-aids.html?utm_source=feedblitz&amp;utm_medium=FeedBlitzRss&amp;utm_campaign=policymed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8"/>
              </a:rPr>
              <a:t>https://www.raps.org/news-and-articles/news-articles/2018/3/fda-warns-otc-drugmakers-in-china-and-hong-kong,-s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9"/>
              </a:rPr>
              <a:t>SOURCE: IFPMA (2016) Health Partnerships Directory. Geneva: International Federation of Pharmaceutical Manufacturers and Associations [online]. http://partnerships.ifpma.org/pages/ 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F8CCE6-E142-47EE-9006-7E23820D4D15}"/>
              </a:ext>
            </a:extLst>
          </p:cNvPr>
          <p:cNvSpPr/>
          <p:nvPr/>
        </p:nvSpPr>
        <p:spPr>
          <a:xfrm>
            <a:off x="5946470" y="4175638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EXCITING NEW DRUGS/TREATMENTS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5B1CB7-15A3-41DE-89AB-E122462093C7}"/>
              </a:ext>
            </a:extLst>
          </p:cNvPr>
          <p:cNvSpPr txBox="1"/>
          <p:nvPr/>
        </p:nvSpPr>
        <p:spPr>
          <a:xfrm>
            <a:off x="6042992" y="4428925"/>
            <a:ext cx="5782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50"/>
              </a:rPr>
              <a:t>https://www.washingtonpost.com/news/powerpost/paloma/the-health-202/2018/01/09/the-health-202-this-year-s-top-10-new-drugs/5a53bdb430fb0469e883ff8e/?noredirect=on&amp;utm_term=.7c7afef9364d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51"/>
              </a:rPr>
              <a:t>https://www.cnbc.com/2018/01/17/6-big-medical-advancements-to-expect-in-2018.html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52"/>
              </a:rPr>
              <a:t>http://s3-service-broker-live-19ea8b98-4d41-4cb4-be4c-d68f4963b7dd.s3.amazonaws.com/uploads/ckeditor/attachments/8816/KAiM-jan18.pdf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53"/>
              </a:rPr>
              <a:t>https://tischbraintumorcenter.duke.edu/news/duke%E2%80%99s-poliovirus-therapy-wins-%E2%80%9Cbreakthrough%E2%80%9D-status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54"/>
              </a:rPr>
              <a:t>https://www.businessinsider.com/fda-approves-loxo-oncologys-larotrectinib-vitrakvi-2018-11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0B141E-B643-440D-964A-0C2731745237}"/>
              </a:ext>
            </a:extLst>
          </p:cNvPr>
          <p:cNvSpPr/>
          <p:nvPr/>
        </p:nvSpPr>
        <p:spPr>
          <a:xfrm>
            <a:off x="5938244" y="5578455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COMING UP NEXT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E327E9-BC44-49EF-A001-7E24972FD05B}"/>
              </a:ext>
            </a:extLst>
          </p:cNvPr>
          <p:cNvSpPr/>
          <p:nvPr/>
        </p:nvSpPr>
        <p:spPr>
          <a:xfrm>
            <a:off x="6052134" y="5876594"/>
            <a:ext cx="57820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55"/>
              </a:rPr>
              <a:t>https://www.reuters.com/article/us-usa-opioids-focus/u-s-regulators-snip-red-tape-for-medical-devices-to-curb-opioid-crisis-idUSKCN1NE0GQ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16AA8C-A01E-0F4D-8764-EFC1680F4F0D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3B5D24-BBF8-AB4D-8B77-7D62BD9F030E}"/>
              </a:ext>
            </a:extLst>
          </p:cNvPr>
          <p:cNvGrpSpPr/>
          <p:nvPr/>
        </p:nvGrpSpPr>
        <p:grpSpPr>
          <a:xfrm>
            <a:off x="2520371" y="6460940"/>
            <a:ext cx="7151258" cy="276999"/>
            <a:chOff x="1772578" y="6331849"/>
            <a:chExt cx="7151258" cy="27699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4DA00E6-6058-314F-8406-2D4DF4525377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9CDF18-1C6A-2542-9879-897694C99A9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900602"/>
      </p:ext>
    </p:extLst>
  </p:cSld>
  <p:clrMapOvr>
    <a:masterClrMapping/>
  </p:clrMapOvr>
  <p:transition spd="slow" advTm="75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96" y="1521131"/>
            <a:ext cx="3671008" cy="1361260"/>
          </a:xfrm>
          <a:prstGeom prst="rect">
            <a:avLst/>
          </a:prstGeom>
        </p:spPr>
      </p:pic>
      <p:sp>
        <p:nvSpPr>
          <p:cNvPr id="15" name="Title 6"/>
          <p:cNvSpPr txBox="1">
            <a:spLocks/>
          </p:cNvSpPr>
          <p:nvPr/>
        </p:nvSpPr>
        <p:spPr>
          <a:xfrm>
            <a:off x="3684876" y="3824971"/>
            <a:ext cx="4822248" cy="1500060"/>
          </a:xfrm>
          <a:prstGeom prst="rect">
            <a:avLst/>
          </a:prstGeom>
        </p:spPr>
        <p:txBody>
          <a:bodyPr vert="horz" lIns="75475" tIns="37737" rIns="75475" bIns="37737" rtlCol="0" anchor="t">
            <a:noAutofit/>
          </a:bodyPr>
          <a:lstStyle/>
          <a:p>
            <a:pPr algn="ctr">
              <a:spcBef>
                <a:spcPts val="1695"/>
              </a:spcBef>
              <a:defRPr/>
            </a:pPr>
            <a:r>
              <a:rPr lang="en-US" sz="2000" dirty="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about our monthly news summaries, contact us at:</a:t>
            </a:r>
          </a:p>
          <a:p>
            <a:pPr algn="ctr">
              <a:spcBef>
                <a:spcPts val="1695"/>
              </a:spcBef>
              <a:defRPr/>
            </a:pPr>
            <a:r>
              <a:rPr lang="en-US" sz="2000" dirty="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www.PotomacRiverPartners.com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DC6E04-3C6B-E540-9785-38015182C751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4037F0-A6C2-9540-818D-54A729812483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9787B0-50F6-244B-8259-C0D26D6A14F5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AD105F-7C4F-5F4F-B4B1-DC6DED60B20A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02BD8B-F56F-0649-9EF8-88DDCB615022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4094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CB609743-5041-6D42-9F97-C7B57614A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7" t="28720" r="2741" b="-11742"/>
          <a:stretch/>
        </p:blipFill>
        <p:spPr>
          <a:xfrm>
            <a:off x="-1" y="0"/>
            <a:ext cx="12198096" cy="686707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F8C242D-F9C2-8444-AFE6-EB88B27361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9111" t="18023" r="381" b="21471"/>
          <a:stretch/>
        </p:blipFill>
        <p:spPr>
          <a:xfrm>
            <a:off x="0" y="0"/>
            <a:ext cx="12226602" cy="6870579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-36412" y="12579"/>
            <a:ext cx="12201142" cy="6858000"/>
          </a:xfrm>
          <a:prstGeom prst="rect">
            <a:avLst/>
          </a:prstGeom>
          <a:solidFill>
            <a:schemeClr val="accent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221B7CCE-BC98-0E4A-95FA-174B1A02EE38}"/>
              </a:ext>
            </a:extLst>
          </p:cNvPr>
          <p:cNvCxnSpPr>
            <a:cxnSpLocks/>
          </p:cNvCxnSpPr>
          <p:nvPr/>
        </p:nvCxnSpPr>
        <p:spPr>
          <a:xfrm rot="10800000">
            <a:off x="-384315" y="3621129"/>
            <a:ext cx="4753954" cy="331306"/>
          </a:xfrm>
          <a:prstGeom prst="bentConnector3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7249859" y="642149"/>
            <a:ext cx="4032921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1992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459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7529927" y="867610"/>
            <a:ext cx="3509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ROTECH: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$10 MILLION TO SETTLE FCA VIOLATIONS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233C63D9-8D72-6F4E-A976-E9159294FFEE}"/>
              </a:ext>
            </a:extLst>
          </p:cNvPr>
          <p:cNvCxnSpPr>
            <a:cxnSpLocks/>
          </p:cNvCxnSpPr>
          <p:nvPr/>
        </p:nvCxnSpPr>
        <p:spPr>
          <a:xfrm flipV="1">
            <a:off x="4200939" y="2613546"/>
            <a:ext cx="6639886" cy="1338890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1228879E-BAB2-3546-98A9-1E9F476753A3}"/>
              </a:ext>
            </a:extLst>
          </p:cNvPr>
          <p:cNvSpPr/>
          <p:nvPr/>
        </p:nvSpPr>
        <p:spPr>
          <a:xfrm rot="5400000">
            <a:off x="5436601" y="92009"/>
            <a:ext cx="1294912" cy="12240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3F4CD2B-E3BD-3343-86F4-97D32DA6D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793D04F-00B2-F548-B9AB-BF29E6C57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6EB001A-D904-0947-923C-E9AD922BC2B9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837E786-509A-F740-8161-397361480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D2F27AC-382C-D944-8E68-AD1542FD465A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88283B-5EBE-4F4B-BE2E-1ED5D7BB2144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190854-05D8-4E4E-B094-2B43EAA91D4F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62DC1C-C266-DC4A-AB59-F1EAF3618EC4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F1538C7-A7BF-F147-88A3-3701B40540F8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BF5163-2AA6-4041-B834-1E17382F9F0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46DA367-26E6-DE4A-B4DD-06C701379897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494D5D-D870-8845-A6FA-3958B67172B0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0705E40-6018-AC49-9B73-26E80665795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B07CEA7-54F4-8441-A401-1944B9B2E708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7867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CF177D06-36CF-B549-B318-D7E845C5A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6" t="5127" r="11704" b="6643"/>
          <a:stretch/>
        </p:blipFill>
        <p:spPr>
          <a:xfrm>
            <a:off x="0" y="0"/>
            <a:ext cx="12198096" cy="6854560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AA3B9516-3155-458F-A360-819A6C58D33D}"/>
              </a:ext>
            </a:extLst>
          </p:cNvPr>
          <p:cNvSpPr/>
          <p:nvPr/>
        </p:nvSpPr>
        <p:spPr>
          <a:xfrm>
            <a:off x="3386" y="12579"/>
            <a:ext cx="12201142" cy="5514242"/>
          </a:xfrm>
          <a:prstGeom prst="rect">
            <a:avLst/>
          </a:prstGeom>
          <a:solidFill>
            <a:schemeClr val="accent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1342008" y="1249656"/>
            <a:ext cx="3752852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1992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459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1582024" y="1475117"/>
            <a:ext cx="322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PFIZER: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$23.9 MILLION TO SETTLE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FCA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 COPAY ALLEGATIONS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233C63D9-8D72-6F4E-A976-E9159294FFEE}"/>
              </a:ext>
            </a:extLst>
          </p:cNvPr>
          <p:cNvCxnSpPr>
            <a:cxnSpLocks/>
          </p:cNvCxnSpPr>
          <p:nvPr/>
        </p:nvCxnSpPr>
        <p:spPr>
          <a:xfrm flipV="1">
            <a:off x="-3275056" y="3283660"/>
            <a:ext cx="7644697" cy="1196048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09833939-5E72-C54B-8F29-D869A6659960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26CAEC6-6569-0547-8EC0-E268214F78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87D166-2583-3446-AE34-B3ABA6795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EEEA958-EA12-8D43-AE2A-C6C9DEABE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F31E982-3FF8-2D46-A63C-5E8E3A86332C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14A4486-6090-904B-94CA-0C2ABED12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1F354A8-7607-B64E-BE39-477838ADD238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7E5B5F4-34C1-F94D-82B8-73CB67BCDD35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9769AE5-EF66-6B4D-8196-44EDAF100F95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FCBCDC-D799-7A4C-998E-B329DFE2F204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9E8AC9C-604F-0E40-9FA8-4B1FFBB1C96C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5E5A09D-F6E8-8E47-9E2D-8616505BF1C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1270D0-33A6-9E45-A576-A26B9D737871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2883E-1904-F340-B640-DF7C5858FA26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2B0A972-CEB5-7849-9E22-97849DB173B6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CDF0C0-B094-B842-B320-44683A9C371F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F30E0C-E57D-4A42-B3CA-F89AE7D723DB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F41AF41-488C-0E4C-9222-81DFB80014E0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B58DD9F2-DD96-1D40-A799-59013B610543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9991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250">
        <p159:morph option="byObject"/>
      </p:transition>
    </mc:Choice>
    <mc:Fallback xmlns="">
      <p:transition spd="slow" advClick="0" advTm="225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5647BF2055A4B8C7F5F54F17B86B4" ma:contentTypeVersion="14" ma:contentTypeDescription="Create a new document." ma:contentTypeScope="" ma:versionID="43baf3a0286f08258c38425a33cb11dc">
  <xsd:schema xmlns:xsd="http://www.w3.org/2001/XMLSchema" xmlns:xs="http://www.w3.org/2001/XMLSchema" xmlns:p="http://schemas.microsoft.com/office/2006/metadata/properties" xmlns:ns2="4870059e-883b-4126-8623-1d6ffd49f1f2" xmlns:ns3="http://schemas.microsoft.com/sharepoint/v4" xmlns:ns4="f63e9d6d-2e2c-4434-a83c-3c9425370606" targetNamespace="http://schemas.microsoft.com/office/2006/metadata/properties" ma:root="true" ma:fieldsID="ca537be6316cd10967a887d497621be7" ns2:_="" ns3:_="" ns4:_="">
    <xsd:import namespace="4870059e-883b-4126-8623-1d6ffd49f1f2"/>
    <xsd:import namespace="http://schemas.microsoft.com/sharepoint/v4"/>
    <xsd:import namespace="f63e9d6d-2e2c-4434-a83c-3c9425370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e9d6d-2e2c-4434-a83c-3c9425370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CF8FBE-69BE-416A-B049-A7409B3DD3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4145F4-6779-4609-AB30-A9A4B9DFA732}">
  <ds:schemaRefs>
    <ds:schemaRef ds:uri="http://purl.org/dc/elements/1.1/"/>
    <ds:schemaRef ds:uri="http://schemas.openxmlformats.org/package/2006/metadata/core-properties"/>
    <ds:schemaRef ds:uri="4870059e-883b-4126-8623-1d6ffd49f1f2"/>
    <ds:schemaRef ds:uri="f63e9d6d-2e2c-4434-a83c-3c9425370606"/>
    <ds:schemaRef ds:uri="http://schemas.microsoft.com/office/infopath/2007/PartnerControls"/>
    <ds:schemaRef ds:uri="http://purl.org/dc/terms/"/>
    <ds:schemaRef ds:uri="http://schemas.microsoft.com/sharepoint/v4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6D77FFF-40DE-4B04-A5D1-A48806E967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0059e-883b-4126-8623-1d6ffd49f1f2"/>
    <ds:schemaRef ds:uri="http://schemas.microsoft.com/sharepoint/v4"/>
    <ds:schemaRef ds:uri="f63e9d6d-2e2c-4434-a83c-3c94253706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38158</TotalTime>
  <Words>4476</Words>
  <Application>Microsoft Office PowerPoint</Application>
  <PresentationFormat>Widescreen</PresentationFormat>
  <Paragraphs>623</Paragraphs>
  <Slides>74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Arial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US FEDERAL SETTLEMENTS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 STATE LAWS</vt:lpstr>
      <vt:lpstr>PowerPoint Presentation</vt:lpstr>
      <vt:lpstr>PowerPoint Presentation</vt:lpstr>
      <vt:lpstr>CIVIL LITIGATION</vt:lpstr>
      <vt:lpstr>PowerPoint Presentation</vt:lpstr>
      <vt:lpstr>PowerPoint Presentation</vt:lpstr>
      <vt:lpstr>PowerPoint Presentation</vt:lpstr>
      <vt:lpstr>GLOBAL TRANSPARENCY</vt:lpstr>
      <vt:lpstr>PowerPoint Presentation</vt:lpstr>
      <vt:lpstr>PowerPoint Presentation</vt:lpstr>
      <vt:lpstr>PowerPoint Presentation</vt:lpstr>
      <vt:lpstr>PowerPoint Presentation</vt:lpstr>
      <vt:lpstr>DATA PRIVACY</vt:lpstr>
      <vt:lpstr>PowerPoint Presentation</vt:lpstr>
      <vt:lpstr>PowerPoint Presentation</vt:lpstr>
      <vt:lpstr>PRICE INCREASES</vt:lpstr>
      <vt:lpstr>PowerPoint Presentation</vt:lpstr>
      <vt:lpstr>PowerPoint Presentation</vt:lpstr>
      <vt:lpstr>PowerPoint Presentation</vt:lpstr>
      <vt:lpstr>THE OPIOID EPIDEMIC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INDIVIDUAL RESPONSIBILITY</vt:lpstr>
      <vt:lpstr>PowerPoint Presentation</vt:lpstr>
      <vt:lpstr>PowerPoint Presentation</vt:lpstr>
      <vt:lpstr>PowerPoint Presentation</vt:lpstr>
      <vt:lpstr>COMPLIANCE 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INTERNATIONALCOMPLIANCE NEWS</vt:lpstr>
      <vt:lpstr>PowerPoint Presentation</vt:lpstr>
      <vt:lpstr>PowerPoint Presentation</vt:lpstr>
      <vt:lpstr>PowerPoint Presentation</vt:lpstr>
      <vt:lpstr>PowerPoint Presentation</vt:lpstr>
      <vt:lpstr>EXCITING NEW DRUGS AND TREATMENTS</vt:lpstr>
      <vt:lpstr>PowerPoint Presentation</vt:lpstr>
      <vt:lpstr>WHAT’S NEXT?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Meredith Swartz</dc:creator>
  <cp:lastModifiedBy>Peter Jacobsen</cp:lastModifiedBy>
  <cp:revision>769</cp:revision>
  <cp:lastPrinted>2019-01-29T15:27:51Z</cp:lastPrinted>
  <dcterms:created xsi:type="dcterms:W3CDTF">2018-12-05T04:05:42Z</dcterms:created>
  <dcterms:modified xsi:type="dcterms:W3CDTF">2025-08-06T16:36:22Z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0x0101004145647BF2055A4B8C7F5F54F17B86B4</vt:lpwstr>
  </property>
</Properties>
</file>